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>
        <p:scale>
          <a:sx n="142" d="100"/>
          <a:sy n="142" d="100"/>
        </p:scale>
        <p:origin x="-8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B62D-D934-C262-03B3-B8F43C6B0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2D13-835D-E503-350F-DB3F9A420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3605-C70E-F8E1-ED47-3212EAD5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0757-B69F-1C0F-7DE5-157429E7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F5AA-2677-C241-F1C4-4A388650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0BD5-D66A-D301-DA3C-D8FA3B76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CEF29-5C10-CB4F-B866-F28424D03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6F7C-C502-4560-0FDE-D94B9242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A96AB-4824-80B5-DD7F-79CC480B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9590-B515-3EAB-AC97-9591C497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230E6-4303-A189-E8F2-B8322BA6E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554E-9B38-E60B-1FEB-4CEA4E10E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C24D-7F34-127D-A742-2A03987C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6590-AA7E-DD89-DFDF-9CF30C8E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D931-EE4D-F1AE-2BC7-1CF6C4C4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F05-269E-E358-9237-C465A032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EF26-B7B5-B11F-C2A1-F5D57216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5332-1EEA-69D8-4104-E79D93F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A3A2-0F8D-24BF-C154-9690CB91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C0DE-919F-CEBD-F8DD-E34EE625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F3FA-5438-14B3-CC38-D4CF12E1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861E-7A85-DCF9-21F5-85A7B455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0319-0927-D4BB-F59A-9F294529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E84B-1F73-386C-728E-73DE9360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2926-7F51-5D6E-2B93-CA076C4E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5423-D5BF-30B9-D0D7-B5A10723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B5F3-B141-5065-8DA1-A35F1F58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D05E4-2AE7-2FB9-7C16-1078FBE7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61AA9-1C47-B3D6-5B2C-FF54AC78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08CBF-DBA1-42FE-1ABE-73D8A95A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6171-D39E-594F-E367-638209E1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197F-82D3-A771-E8C0-9AB87D08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17F7-5BEC-3730-37FF-234CF0A7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3A3C0-B928-F532-1424-E3C8CC0D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6257E-CE9B-E635-CFD9-62E1FEB32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5F04D-4792-1DF5-1F20-F5E039BE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A81BF-6C69-DAB2-D112-89F0194E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95255-A0CE-ADA2-5961-C40BE62C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23066-0E56-6A1D-BA4C-FA5BAF1F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0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35DD-D661-F69C-3AC3-983368B5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C6BF2-5B62-3E9B-B8E0-9708F9A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51705-A5BD-9CD5-A87D-A5EEFA58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124A2-F8F5-DFE9-30C1-78B1BEE4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27A6E-1E1F-F1FB-60AF-99A80527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F896F-8911-4120-70BF-9B084ADF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61CE-5A44-AD97-470B-71FB1480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AE1E-1F97-692B-696B-F5FD5422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1103-5DC1-6C55-5B02-EEDF419C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2D5A-C3C4-9224-2996-BE40D7554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4EFB6-0F80-9D54-275E-8350E5C0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E1120-4535-2D75-9021-6C376BF4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D1A96-BA71-7DCF-3BD8-5987B6A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5F4B-24E1-D349-CB6E-E19A73EF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1205A-276A-50E0-4058-9A2391F69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40D1C-AC54-65C4-3D58-17B12A7F8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A6F3-064D-BC20-F6F6-2000672E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E1DC-BAE3-1DDC-7368-32E314A4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F2503-0998-A7B3-1927-F6B9C483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E7DC2-2A77-16A3-035A-0CEBC35E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6238-1413-2C4D-26D7-7D7A7908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4A9A-8226-7C31-1B23-01B58A7C9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4C5AB-636B-0841-814F-7B305710C65F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1D97-6C57-3124-DEEE-06B2DFFB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10E2-634E-6A8A-9F13-EDBEFCD69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4DFBC-8745-E841-9DCF-210514610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performance&#10;&#10;AI-generated content may be incorrect.">
            <a:extLst>
              <a:ext uri="{FF2B5EF4-FFF2-40B4-BE49-F238E27FC236}">
                <a16:creationId xmlns:a16="http://schemas.microsoft.com/office/drawing/2014/main" id="{C41D2971-E240-21AD-4D0C-065AF5C9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41"/>
          <a:stretch/>
        </p:blipFill>
        <p:spPr>
          <a:xfrm>
            <a:off x="2656514" y="692092"/>
            <a:ext cx="5615032" cy="5486400"/>
          </a:xfrm>
          <a:prstGeom prst="rect">
            <a:avLst/>
          </a:prstGeom>
        </p:spPr>
      </p:pic>
      <p:pic>
        <p:nvPicPr>
          <p:cNvPr id="6" name="Picture 5" descr="A graph of a performance&#10;&#10;AI-generated content may be incorrect.">
            <a:extLst>
              <a:ext uri="{FF2B5EF4-FFF2-40B4-BE49-F238E27FC236}">
                <a16:creationId xmlns:a16="http://schemas.microsoft.com/office/drawing/2014/main" id="{F602A493-9518-D280-C304-21B2C9D8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528" t="12096" r="18482" b="72631"/>
          <a:stretch/>
        </p:blipFill>
        <p:spPr>
          <a:xfrm>
            <a:off x="8199118" y="1436671"/>
            <a:ext cx="291898" cy="3984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18E38-494C-29AF-B942-53997D32705E}"/>
              </a:ext>
            </a:extLst>
          </p:cNvPr>
          <p:cNvSpPr txBox="1"/>
          <p:nvPr/>
        </p:nvSpPr>
        <p:spPr>
          <a:xfrm>
            <a:off x="8436694" y="190122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2B93E-F8C1-A30F-4753-7D67D73D0F07}"/>
              </a:ext>
            </a:extLst>
          </p:cNvPr>
          <p:cNvSpPr txBox="1"/>
          <p:nvPr/>
        </p:nvSpPr>
        <p:spPr>
          <a:xfrm>
            <a:off x="8436694" y="360695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4D7F5-2A03-79E4-7CCB-40B0CDC86E8C}"/>
              </a:ext>
            </a:extLst>
          </p:cNvPr>
          <p:cNvSpPr txBox="1"/>
          <p:nvPr/>
        </p:nvSpPr>
        <p:spPr>
          <a:xfrm>
            <a:off x="8430535" y="5282828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B1FD8-4D8F-A9F9-0156-558F1DC66FC2}"/>
              </a:ext>
            </a:extLst>
          </p:cNvPr>
          <p:cNvSpPr txBox="1"/>
          <p:nvPr/>
        </p:nvSpPr>
        <p:spPr>
          <a:xfrm rot="16200000">
            <a:off x="7793448" y="3275110"/>
            <a:ext cx="225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148321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Mike</dc:creator>
  <cp:lastModifiedBy>Chen, Mike</cp:lastModifiedBy>
  <cp:revision>1</cp:revision>
  <dcterms:created xsi:type="dcterms:W3CDTF">2025-08-19T14:12:02Z</dcterms:created>
  <dcterms:modified xsi:type="dcterms:W3CDTF">2025-08-19T14:19:26Z</dcterms:modified>
</cp:coreProperties>
</file>