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italic.fntdata"/><Relationship Id="rId6" Type="http://schemas.openxmlformats.org/officeDocument/2006/relationships/slide" Target="slides/slide1.xml"/><Relationship Id="rId18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930c308c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930c308c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30c308c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30c308c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30c308c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30c308c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30c308c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30c308c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30c308c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30c308c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30c308c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30c308c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30c308c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30c308c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930c308c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930c308c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930c308c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930c308c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930c308c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930c308c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16650" y="1847700"/>
            <a:ext cx="6110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>
                <a:latin typeface="Ubuntu"/>
                <a:ea typeface="Ubuntu"/>
                <a:cs typeface="Ubuntu"/>
                <a:sym typeface="Ubuntu"/>
              </a:rPr>
              <a:t>CENG 3430 Course Project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Mo Yu Hin (1155116319)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40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Hardware Required: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26647"/>
            <a:ext cx="3808549" cy="33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2446" y="345046"/>
            <a:ext cx="1398475" cy="13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823" y="1743550"/>
            <a:ext cx="2009425" cy="15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488" y="2999313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~END~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Design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2886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zh-HK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Player becomes the cops, which is the Blue side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zh-HK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player will become the thief, which is the red side.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50" y="1022850"/>
            <a:ext cx="4960216" cy="30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Rules of the Games: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HK" sz="2000"/>
              <a:t>Blue always goes first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HK" sz="2000"/>
              <a:t>Nodes can move to the nodes next to it only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HK" sz="2000"/>
              <a:t>Blue nodes can only move forward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HK" sz="2000"/>
              <a:t>If Red node can’t move, Blue Win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HK" sz="2000"/>
              <a:t>If Red node cross the encircle of the Blues team, Red Wins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HK" sz="2000"/>
              <a:t>If Turns &gt; 30, Red Wins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782825" y="22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Movement(1)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00" y="749000"/>
            <a:ext cx="6836199" cy="41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90075" y="199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Movement(2)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687" y="797550"/>
            <a:ext cx="6696475" cy="40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25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Movement(3)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49" y="802024"/>
            <a:ext cx="6416700" cy="39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366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Win Case → Blue: Red can’t move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86" y="958949"/>
            <a:ext cx="6275226" cy="38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2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Win Case → Red: Cross the Encircle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601" y="1031625"/>
            <a:ext cx="6190799" cy="37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34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Nodes Design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00" y="1126048"/>
            <a:ext cx="5859800" cy="35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