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4442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1524000" y="13970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573"/>
                <a:gridCol w="308264"/>
                <a:gridCol w="774671"/>
                <a:gridCol w="478060"/>
                <a:gridCol w="103451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 b="0" i="0">
                          <a:latin typeface="Comic Sans MS"/>
                          <a:cs typeface="Comic Sans MS"/>
                        </a:rPr>
                        <a:t>[0,0]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 b="0" i="0">
                          <a:latin typeface="Comic Sans MS"/>
                          <a:cs typeface="Comic Sans MS"/>
                        </a:rPr>
                        <a:t>[0,1]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 b="0" i="0">
                          <a:latin typeface="Comic Sans MS"/>
                          <a:cs typeface="Comic Sans MS"/>
                        </a:rPr>
                        <a:t>[0,2]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 b="0" i="0">
                          <a:latin typeface="Comic Sans MS"/>
                          <a:cs typeface="Comic Sans MS"/>
                        </a:rPr>
                        <a:t>[0,3]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 b="0" i="0">
                          <a:latin typeface="Comic Sans MS"/>
                          <a:cs typeface="Comic Sans MS"/>
                        </a:rPr>
                        <a:t>[0,4]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 b="0" i="0">
                          <a:latin typeface="Comic Sans MS"/>
                          <a:cs typeface="Comic Sans MS"/>
                        </a:rPr>
                        <a:t>[1,0]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 b="0" i="0">
                          <a:latin typeface="Comic Sans MS"/>
                          <a:cs typeface="Comic Sans MS"/>
                        </a:rPr>
                        <a:t>[1,1]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 b="0" i="0">
                          <a:latin typeface="Comic Sans MS"/>
                          <a:cs typeface="Comic Sans MS"/>
                        </a:rPr>
                        <a:t>[1,2]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 b="0" i="0">
                          <a:latin typeface="Comic Sans MS"/>
                          <a:cs typeface="Comic Sans MS"/>
                        </a:rPr>
                        <a:t>[1,3]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 b="0" i="0">
                          <a:latin typeface="Comic Sans MS"/>
                          <a:cs typeface="Comic Sans MS"/>
                        </a:rPr>
                        <a:t>[1,4]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 b="0" i="0">
                          <a:latin typeface="Comic Sans MS"/>
                          <a:cs typeface="Comic Sans MS"/>
                        </a:rPr>
                        <a:t>[2,0]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 b="0" i="0">
                          <a:latin typeface="Comic Sans MS"/>
                          <a:cs typeface="Comic Sans MS"/>
                        </a:rPr>
                        <a:t>[2,1]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 b="0" i="0">
                          <a:latin typeface="Comic Sans MS"/>
                          <a:cs typeface="Comic Sans MS"/>
                        </a:rPr>
                        <a:t>[2,2]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 b="0" i="0">
                          <a:latin typeface="Comic Sans MS"/>
                          <a:cs typeface="Comic Sans MS"/>
                        </a:rPr>
                        <a:t>[2,3]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 b="0" i="0">
                          <a:latin typeface="Comic Sans MS"/>
                          <a:cs typeface="Comic Sans MS"/>
                        </a:rPr>
                        <a:t>[2,4]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 b="0" i="0">
                          <a:latin typeface="Comic Sans MS"/>
                          <a:cs typeface="Comic Sans MS"/>
                        </a:rPr>
                        <a:t>[3,0]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 b="0" i="0">
                          <a:latin typeface="Comic Sans MS"/>
                          <a:cs typeface="Comic Sans MS"/>
                        </a:rPr>
                        <a:t>[3,1]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 b="0" i="0">
                          <a:latin typeface="Comic Sans MS"/>
                          <a:cs typeface="Comic Sans MS"/>
                        </a:rPr>
                        <a:t>[3,2]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 b="0" i="0">
                          <a:latin typeface="Comic Sans MS"/>
                          <a:cs typeface="Comic Sans MS"/>
                        </a:rPr>
                        <a:t>[3,3]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 b="0" i="0">
                          <a:latin typeface="Comic Sans MS"/>
                          <a:cs typeface="Comic Sans MS"/>
                        </a:rPr>
                        <a:t>[3,4]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 b="0" i="0">
                          <a:latin typeface="Comic Sans MS"/>
                          <a:cs typeface="Comic Sans MS"/>
                        </a:rPr>
                        <a:t>[4,0]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 b="0" i="0">
                          <a:latin typeface="Comic Sans MS"/>
                          <a:cs typeface="Comic Sans MS"/>
                        </a:rPr>
                        <a:t>[4,1]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 b="0" i="0">
                          <a:latin typeface="Comic Sans MS"/>
                          <a:cs typeface="Comic Sans MS"/>
                        </a:rPr>
                        <a:t>[4,2]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 b="0" i="0">
                          <a:latin typeface="Comic Sans MS"/>
                          <a:cs typeface="Comic Sans MS"/>
                        </a:rPr>
                        <a:t>[4,3]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 b="0" i="0">
                          <a:latin typeface="Comic Sans MS"/>
                          <a:cs typeface="Comic Sans MS"/>
                        </a:rPr>
                        <a:t>[4,4]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 b="0" i="0">
                          <a:latin typeface="Comic Sans MS"/>
                          <a:cs typeface="Comic Sans MS"/>
                        </a:rPr>
                        <a:t>[5,0]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 b="0" i="0">
                          <a:latin typeface="Comic Sans MS"/>
                          <a:cs typeface="Comic Sans MS"/>
                        </a:rPr>
                        <a:t>[5,1]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 b="0" i="0">
                          <a:latin typeface="Comic Sans MS"/>
                          <a:cs typeface="Comic Sans MS"/>
                        </a:rPr>
                        <a:t>[5,2]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 b="0" i="0">
                          <a:latin typeface="Comic Sans MS"/>
                          <a:cs typeface="Comic Sans MS"/>
                        </a:rPr>
                        <a:t>[5,3]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 b="0" i="0">
                          <a:latin typeface="Comic Sans MS"/>
                          <a:cs typeface="Comic Sans MS"/>
                        </a:rPr>
                        <a:t>[5,4]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 b="0" i="0">
                          <a:latin typeface="Comic Sans MS"/>
                          <a:cs typeface="Comic Sans MS"/>
                        </a:rPr>
                        <a:t>[6,0]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 b="0" i="0">
                          <a:latin typeface="Comic Sans MS"/>
                          <a:cs typeface="Comic Sans MS"/>
                        </a:rPr>
                        <a:t>[6,1]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 b="0" i="0">
                          <a:latin typeface="Comic Sans MS"/>
                          <a:cs typeface="Comic Sans MS"/>
                        </a:rPr>
                        <a:t>[6,2]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 b="0" i="0">
                          <a:latin typeface="Comic Sans MS"/>
                          <a:cs typeface="Comic Sans MS"/>
                        </a:rPr>
                        <a:t>[6,3]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 b="0" i="0">
                          <a:latin typeface="Comic Sans MS"/>
                          <a:cs typeface="Comic Sans MS"/>
                        </a:rPr>
                        <a:t>[6,4]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 b="0" i="0">
                          <a:latin typeface="Comic Sans MS"/>
                          <a:cs typeface="Comic Sans MS"/>
                        </a:rPr>
                        <a:t>[7,0]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 b="0" i="0">
                          <a:latin typeface="Comic Sans MS"/>
                          <a:cs typeface="Comic Sans MS"/>
                        </a:rPr>
                        <a:t>[7,1]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 b="0" i="0">
                          <a:latin typeface="Comic Sans MS"/>
                          <a:cs typeface="Comic Sans MS"/>
                        </a:rPr>
                        <a:t>[7,2]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 b="0" i="0">
                          <a:latin typeface="Comic Sans MS"/>
                          <a:cs typeface="Comic Sans MS"/>
                        </a:rPr>
                        <a:t>[7,3]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 b="0" i="0">
                          <a:latin typeface="Comic Sans MS"/>
                          <a:cs typeface="Comic Sans MS"/>
                        </a:rPr>
                        <a:t>[7,4]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 b="0" i="0">
                          <a:latin typeface="Comic Sans MS"/>
                          <a:cs typeface="Comic Sans MS"/>
                        </a:rPr>
                        <a:t>[8,0]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 b="0" i="0">
                          <a:latin typeface="Comic Sans MS"/>
                          <a:cs typeface="Comic Sans MS"/>
                        </a:rPr>
                        <a:t>[8,1]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 b="0" i="0">
                          <a:latin typeface="Comic Sans MS"/>
                          <a:cs typeface="Comic Sans MS"/>
                        </a:rPr>
                        <a:t>[8,2]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 b="0" i="0">
                          <a:latin typeface="Comic Sans MS"/>
                          <a:cs typeface="Comic Sans MS"/>
                        </a:rPr>
                        <a:t>[8,3]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 b="0" i="0">
                          <a:latin typeface="Comic Sans MS"/>
                          <a:cs typeface="Comic Sans MS"/>
                        </a:rPr>
                        <a:t>[8,4]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 b="0" i="0">
                          <a:latin typeface="Comic Sans MS"/>
                          <a:cs typeface="Comic Sans MS"/>
                        </a:rPr>
                        <a:t>[9,0]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 b="0" i="0">
                          <a:latin typeface="Comic Sans MS"/>
                          <a:cs typeface="Comic Sans MS"/>
                        </a:rPr>
                        <a:t>[9,1]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 b="0" i="0">
                          <a:latin typeface="Comic Sans MS"/>
                          <a:cs typeface="Comic Sans MS"/>
                        </a:rPr>
                        <a:t>[9,2]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 b="0" i="0">
                          <a:latin typeface="Comic Sans MS"/>
                          <a:cs typeface="Comic Sans MS"/>
                        </a:rPr>
                        <a:t>[9,3]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 b="0" i="0">
                          <a:latin typeface="Comic Sans MS"/>
                          <a:cs typeface="Comic Sans MS"/>
                        </a:rPr>
                        <a:t>[9,4]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 b="0" i="0">
                          <a:latin typeface="Comic Sans MS"/>
                          <a:cs typeface="Comic Sans MS"/>
                        </a:rPr>
                        <a:t>[10,0]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 b="0" i="0">
                          <a:latin typeface="Comic Sans MS"/>
                          <a:cs typeface="Comic Sans MS"/>
                        </a:rPr>
                        <a:t>[10,1]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 b="0" i="0">
                          <a:latin typeface="Comic Sans MS"/>
                          <a:cs typeface="Comic Sans MS"/>
                        </a:rPr>
                        <a:t>[10,2]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 b="0" i="0">
                          <a:latin typeface="Comic Sans MS"/>
                          <a:cs typeface="Comic Sans MS"/>
                        </a:rPr>
                        <a:t>[10,3]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 b="0" i="0">
                          <a:latin typeface="Comic Sans MS"/>
                          <a:cs typeface="Comic Sans MS"/>
                        </a:rPr>
                        <a:t>[10,4]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 b="0" i="0">
                          <a:latin typeface="Comic Sans MS"/>
                          <a:cs typeface="Comic Sans MS"/>
                        </a:rPr>
                        <a:t>[11,0]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 b="0" i="0">
                          <a:latin typeface="Comic Sans MS"/>
                          <a:cs typeface="Comic Sans MS"/>
                        </a:rPr>
                        <a:t>[11,1]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 b="0" i="0">
                          <a:latin typeface="Comic Sans MS"/>
                          <a:cs typeface="Comic Sans MS"/>
                        </a:rPr>
                        <a:t>[11,2]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 b="0" i="0">
                          <a:latin typeface="Comic Sans MS"/>
                          <a:cs typeface="Comic Sans MS"/>
                        </a:rPr>
                        <a:t>[11,3]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 b="0" i="0">
                          <a:latin typeface="Comic Sans MS"/>
                          <a:cs typeface="Comic Sans MS"/>
                        </a:rPr>
                        <a:t>[11,4]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1524000" y="13970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50"/>
                <a:gridCol w="952500"/>
                <a:gridCol w="952500"/>
                <a:gridCol w="9525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1" i="0">
                          <a:latin typeface="Times New Roman"/>
                          <a:cs typeface="Times New Roman"/>
                        </a:rPr>
                        <a:t>Region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1" i="0">
                          <a:latin typeface="Times New Roman"/>
                          <a:cs typeface="Times New Roman"/>
                        </a:rPr>
                        <a:t>Abr.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1" i="0">
                          <a:latin typeface="Times New Roman"/>
                          <a:cs typeface="Times New Roman"/>
                        </a:rPr>
                        <a:t>Pop.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1" i="0">
                          <a:latin typeface="Times New Roman"/>
                          <a:cs typeface="Times New Roman"/>
                        </a:rPr>
                        <a:t>Sq. Km.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 b="0" i="0">
                          <a:latin typeface="Verdana"/>
                          <a:cs typeface="Verdana"/>
                        </a:rPr>
                        <a:t>Midwest</a:t>
                      </a:r>
                      <a:endParaRPr lang="en-US" sz="1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 b="0" i="0">
                          <a:latin typeface="Verdana"/>
                          <a:cs typeface="Verdana"/>
                        </a:rPr>
                        <a:t>MW</a:t>
                      </a:r>
                      <a:endParaRPr lang="en-US" sz="1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 b="1" i="0">
                          <a:latin typeface="Verdana"/>
                          <a:cs typeface="Verdana"/>
                        </a:rPr>
                        <a:t>2000000</a:t>
                      </a:r>
                      <a:endParaRPr lang="en-US" sz="1400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00a65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 b="1" i="0">
                          <a:latin typeface="Verdana"/>
                          <a:cs typeface="Verdana"/>
                        </a:rPr>
                        <a:t>45</a:t>
                      </a:r>
                      <a:endParaRPr lang="en-US" sz="1400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000" y="100000"/>
            <a:ext cx="490000" cy="4900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00000" y="100000"/>
            <a:ext cx="490000" cy="54000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00000" y="100000"/>
            <a:ext cx="450000" cy="49000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0000" y="1100000"/>
            <a:ext cx="500000" cy="51000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0000" y="1100000"/>
            <a:ext cx="490000" cy="49000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00000" y="1100000"/>
            <a:ext cx="450000" cy="49000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000" y="2100000"/>
            <a:ext cx="490000" cy="5400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00000" y="2100000"/>
            <a:ext cx="500000" cy="51000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00000" y="2100000"/>
            <a:ext cx="500000" cy="51000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0000" y="3100000"/>
            <a:ext cx="500000" cy="51000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00000" y="3100000"/>
            <a:ext cx="490000" cy="54000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00000" y="3100000"/>
            <a:ext cx="450000" cy="49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he first slide!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dirty="0" smtClean="0">
                <a:solidFill>
                  <a:srgbClr val="ffffff"/>
                </a:solidFill>
              </a:rPr>
              <a:t>Created using Officegen version 0.6.3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0" y="20000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dirty="0" smtClean="0">
                <a:solidFill>
                  <a:srgbClr val="ffffff"/>
                </a:solidFill>
              </a:rPr>
              <a:t>Fast position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0" y="400000"/>
            <a:ext cx="9144000" cy="20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dirty="0" smtClean="0">
                <a:solidFill>
                  <a:srgbClr val="ffffff"/>
                </a:solidFill>
              </a:rPr>
              <a:t>Full line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0" y="1500000"/>
            <a:ext cx="6858000" cy="660000"/>
          </a:xfrm>
          <a:prstGeom prst="rect">
            <a:avLst/>
          </a:prstGeom>
          <a:noFill/>
        </p:spPr>
        <p:txBody>
          <a:bodyPr wrap="square" rtlCol="0">
            <a:normAutofit fontScale="92500"/>
          </a:bodyPr>
          <a:lstStyle/>
          <a:p>
            <a:r>
              <a:rPr lang="en-US" sz="5600" dirty="0" smtClean="0">
                <a:solidFill>
                  <a:srgbClr val="ffffff"/>
                </a:solidFill>
              </a:rPr>
              <a:t>Hello </a:t>
            </a:r>
            <a:r>
              <a:rPr lang="en-US" sz="5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World!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2286000" y="660000"/>
            <a:ext cx="4572000" cy="914400"/>
          </a:xfrm>
          <a:prstGeom prst="rect">
            <a:avLst/>
          </a:prstGeom>
          <a:noFill/>
        </p:spPr>
        <p:txBody>
          <a:bodyPr wrap="square" rtlCol="0">
            <a:normAutofit fontScale="92500"/>
          </a:bodyPr>
          <a:lstStyle/>
          <a:p>
            <a:r>
              <a:rPr lang="en-US" sz="4800" dirty="0" smtClean="0">
                <a:solidFill>
                  <a:srgbClr val="0000ff"/>
                </a:solidFill>
              </a:rPr>
              <a:t>Office generator</a:t>
            </a:r>
            <a:endParaRPr lang="en-US" sz="4800" dirty="0"/>
          </a:p>
        </p:txBody>
      </p:sp>
      <p:sp>
        <p:nvSpPr>
          <p:cNvPr id="7" name="Object 7"/>
          <p:cNvSpPr txBox="1"/>
          <p:nvPr/>
        </p:nvSpPr>
        <p:spPr>
          <a:xfrm>
            <a:off x="100000" y="2500000"/>
            <a:ext cx="64008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5400" b="1" u="sng" dirty="0" smtClean="0">
                <a:solidFill>
                  <a:srgbClr val="cc0000"/>
                </a:solidFill>
                <a:latin typeface="Wide Latin" pitchFamily="34" charset="0"/>
                <a:cs typeface="Wide Latin" pitchFamily="34" charset="0"/>
              </a:rPr>
              <a:t>Two</a:t>
            </a:r>
          </a:p>
          <a:p>
            <a:r>
              <a:rPr lang="en-US" sz="5400" b="1" u="sng" dirty="0" smtClean="0">
                <a:solidFill>
                  <a:srgbClr val="cc0000"/>
                </a:solidFill>
                <a:latin typeface="Wide Latin" pitchFamily="34" charset="0"/>
                <a:cs typeface="Wide Latin" pitchFamily="34" charset="0"/>
              </a:rPr>
              <a:t>lines</a:t>
            </a:r>
            <a:endParaRPr lang="en-US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44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3069000"/>
            <a:ext cx="9144000" cy="720000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/>
          <a:lstStyle/>
          <a:p>
            <a:pPr algn="ctr"/>
            <a:r>
              <a:rPr lang="en-US" sz="4800" dirty="0" smtClean="0">
                <a:solidFill>
                  <a:srgbClr val="008800"/>
                </a:solidFill>
              </a:rPr>
              <a:t>Office generator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dirty="0" smtClean="0">
                <a:solidFill>
                  <a:srgbClr val="ff0000"/>
                </a:solidFill>
              </a:rPr>
              <a:t>Red line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500000" y="500000"/>
            <a:ext cx="2819400" cy="369332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solidFill>
              <a:srgbClr val="ffff00"/>
            </a:solidFill>
          </a:ln>
        </p:spPr>
      </p:sp>
      <p:sp>
        <p:nvSpPr>
          <p:cNvPr id="4" name="Object 4"/>
          <p:cNvSpPr txBox="1"/>
          <p:nvPr/>
        </p:nvSpPr>
        <p:spPr>
          <a:xfrm rot="2700000">
            <a:off x="0" y="1000000"/>
            <a:ext cx="2819400" cy="369332"/>
          </a:xfrm>
          <a:prstGeom prst="rect">
            <a:avLst/>
          </a:prstGeom>
          <a:solidFill>
            <a:srgbClr val="ff0000"/>
          </a:solidFill>
          <a:ln w="63500">
            <a:solidFill>
              <a:srgbClr val="ffff00"/>
            </a:solidFill>
          </a:ln>
        </p:spPr>
        <p:txBody>
          <a:bodyPr wrap="square" rtlCol="0"/>
          <a:lstStyle/>
          <a:p>
            <a:r>
              <a:rPr lang="en-US" dirty="0" smtClean="0">
                <a:solidFill>
                  <a:srgbClr val="ffffff"/>
                </a:solidFill>
              </a:rPr>
              <a:t>Red box 1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1500000" y="1500000"/>
            <a:ext cx="3000000" cy="1"/>
          </a:xfrm>
          <a:prstGeom prst="line">
            <a:avLst/>
          </a:prstGeom>
          <a:noFill/>
          <a:ln>
            <a:solidFill>
              <a:srgbClr val="0000ff"/>
            </a:solidFill>
          </a:ln>
        </p:spPr>
      </p:sp>
      <p:sp>
        <p:nvSpPr>
          <p:cNvPr id="6" name="Object 6"/>
          <p:cNvSpPr txBox="1"/>
          <p:nvPr/>
        </p:nvSpPr>
        <p:spPr>
          <a:xfrm>
            <a:off x="1500000" y="1500000"/>
            <a:ext cx="1" cy="1000000"/>
          </a:xfrm>
          <a:prstGeom prst="line">
            <a:avLst/>
          </a:prstGeom>
          <a:noFill/>
          <a:ln>
            <a:solidFill>
              <a:srgbClr val="0000ff"/>
            </a:solidFill>
          </a:ln>
        </p:spPr>
      </p:sp>
      <p:sp>
        <p:nvSpPr>
          <p:cNvPr id="7" name="Object 7"/>
          <p:cNvSpPr txBox="1"/>
          <p:nvPr/>
        </p:nvSpPr>
        <p:spPr>
          <a:xfrm>
            <a:off x="1500000" y="2490000"/>
            <a:ext cx="3000000" cy="1"/>
          </a:xfrm>
          <a:prstGeom prst="line">
            <a:avLst/>
          </a:prstGeom>
          <a:noFill/>
          <a:ln>
            <a:solidFill>
              <a:srgbClr val="0000ff"/>
            </a:solidFill>
          </a:ln>
        </p:spPr>
      </p:sp>
      <p:sp>
        <p:nvSpPr>
          <p:cNvPr id="8" name="Object 8"/>
          <p:cNvSpPr txBox="1"/>
          <p:nvPr/>
        </p:nvSpPr>
        <p:spPr>
          <a:xfrm>
            <a:off x="4490000" y="1500000"/>
            <a:ext cx="1" cy="1000000"/>
          </a:xfrm>
          <a:prstGeom prst="line">
            <a:avLst/>
          </a:prstGeom>
          <a:noFill/>
          <a:ln>
            <a:solidFill>
              <a:srgbClr val="0000ff"/>
            </a:solidFill>
          </a:ln>
        </p:spPr>
      </p:sp>
      <p:sp>
        <p:nvSpPr>
          <p:cNvPr id="9" name="Object 9"/>
          <p:cNvSpPr txBox="1"/>
          <p:nvPr/>
        </p:nvSpPr>
        <p:spPr>
          <a:xfrm>
            <a:off x="1500000" y="1500000"/>
            <a:ext cx="3000000" cy="1000000"/>
          </a:xfrm>
          <a:prstGeom prst="line">
            <a:avLst/>
          </a:prstGeom>
          <a:noFill/>
          <a:ln>
            <a:solidFill>
              <a:srgbClr val="000088"/>
            </a:solidFill>
          </a:ln>
        </p:spPr>
      </p:sp>
      <p:sp>
        <p:nvSpPr>
          <p:cNvPr id="10" name="Object 10"/>
          <p:cNvSpPr txBox="1"/>
          <p:nvPr/>
        </p:nvSpPr>
        <p:spPr>
          <a:xfrm>
            <a:off x="1500000" y="1500000"/>
            <a:ext cx="3000000" cy="1000000"/>
          </a:xfrm>
          <a:prstGeom prst="line">
            <a:avLst/>
          </a:prstGeom>
          <a:noFill/>
          <a:ln>
            <a:solidFill>
              <a:srgbClr val="000088"/>
            </a:solidFill>
          </a:ln>
        </p:spPr>
      </p:sp>
      <p:sp>
        <p:nvSpPr>
          <p:cNvPr id="11" name="Object 11"/>
          <p:cNvSpPr txBox="1"/>
          <p:nvPr/>
        </p:nvSpPr>
        <p:spPr>
          <a:xfrm>
            <a:off x="1500000" y="1700000"/>
            <a:ext cx="3000000" cy="1000000"/>
          </a:xfrm>
          <a:prstGeom prst="line">
            <a:avLst/>
          </a:prstGeom>
          <a:noFill/>
          <a:ln>
            <a:solidFill>
              <a:srgbClr val="000088"/>
            </a:solidFill>
            <a:headEnd type="triangle"/>
          </a:ln>
        </p:spPr>
      </p:sp>
      <p:sp>
        <p:nvSpPr>
          <p:cNvPr id="12" name="Object 12"/>
          <p:cNvSpPr txBox="1"/>
          <p:nvPr/>
        </p:nvSpPr>
        <p:spPr>
          <a:xfrm>
            <a:off x="1500000" y="1900000"/>
            <a:ext cx="3000000" cy="1000000"/>
          </a:xfrm>
          <a:prstGeom prst="line">
            <a:avLst/>
          </a:prstGeom>
          <a:noFill/>
          <a:ln>
            <a:solidFill>
              <a:srgbClr val="000088"/>
            </a:solidFill>
            <a:tailEnd type="triangle"/>
          </a:ln>
        </p:spPr>
      </p:sp>
      <p:sp>
        <p:nvSpPr>
          <p:cNvPr id="13" name="Object 13"/>
          <p:cNvSpPr txBox="1"/>
          <p:nvPr/>
        </p:nvSpPr>
        <p:spPr>
          <a:xfrm>
            <a:off x="1500000" y="2100000"/>
            <a:ext cx="3000000" cy="1000000"/>
          </a:xfrm>
          <a:prstGeom prst="line">
            <a:avLst/>
          </a:prstGeom>
          <a:noFill/>
          <a:ln>
            <a:solidFill>
              <a:srgbClr val="000088"/>
            </a:solidFill>
            <a:headEnd type="stealth"/>
            <a:tailEnd type="stealth"/>
          </a:ln>
        </p:spPr>
      </p:sp>
      <p:sp>
        <p:nvSpPr>
          <p:cNvPr id="14" name="Object 14"/>
          <p:cNvSpPr txBox="1"/>
          <p:nvPr/>
        </p:nvSpPr>
        <p:spPr>
          <a:xfrm flipV="1">
            <a:off x="1500000" y="2100000"/>
            <a:ext cx="3000000" cy="1000000"/>
          </a:xfrm>
          <a:prstGeom prst="line">
            <a:avLst/>
          </a:prstGeom>
          <a:noFill/>
          <a:ln>
            <a:solidFill>
              <a:srgbClr val="008888"/>
            </a:solidFill>
            <a:headEnd type="stealth"/>
            <a:tailEnd type="stealth"/>
          </a:ln>
        </p:spPr>
      </p:sp>
      <p:sp>
        <p:nvSpPr>
          <p:cNvPr id="15" name="Object 15"/>
          <p:cNvSpPr txBox="1"/>
          <p:nvPr/>
        </p:nvSpPr>
        <p:spPr>
          <a:xfrm>
            <a:off x="2000000" y="3500000"/>
            <a:ext cx="2819400" cy="369332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solidFill>
              <a:srgbClr val="ffff00"/>
            </a:solidFill>
          </a:ln>
        </p:spPr>
        <p:txBody>
          <a:bodyPr wrap="square" rtlCol="0"/>
          <a:lstStyle/>
          <a:p>
            <a:pPr lvl="1"/>
            <a:r>
              <a:rPr lang="en-US" dirty="0" smtClean="0">
                <a:solidFill>
                  <a:srgbClr val="ffffff"/>
                </a:solidFill>
              </a:rPr>
              <a:t>Red box 2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72000" y="1959000"/>
            <a:ext cx="4200000" cy="294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17000" y="-411000"/>
            <a:ext cx="6110000" cy="768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000" y="100000"/>
            <a:ext cx="490000" cy="4900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00000" y="100000"/>
            <a:ext cx="490000" cy="54000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000" y="1100000"/>
            <a:ext cx="490000" cy="49000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0000" y="1100000"/>
            <a:ext cx="490000" cy="49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The first slide!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PPTX Document</dc:title>
  <dc:creator>officegen</dc:creator>
  <cp:lastModifiedBy>officegen</cp:lastModifiedBy>
  <cp:revision>1</cp:revision>
  <dcterms:created xsi:type="dcterms:W3CDTF">2020-01-13T11:05:12Z</dcterms:created>
  <dcterms:modified xsi:type="dcterms:W3CDTF">2020-01-13T11:05:12Z</dcterms:modified>
</cp:coreProperties>
</file>