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0"/>
  </p:notesMasterIdLst>
  <p:sldIdLst>
    <p:sldId id="256" r:id="rId2"/>
    <p:sldId id="260" r:id="rId3"/>
    <p:sldId id="278" r:id="rId4"/>
    <p:sldId id="270" r:id="rId5"/>
    <p:sldId id="258" r:id="rId6"/>
    <p:sldId id="314" r:id="rId7"/>
    <p:sldId id="276" r:id="rId8"/>
    <p:sldId id="307" r:id="rId9"/>
    <p:sldId id="308" r:id="rId10"/>
    <p:sldId id="309" r:id="rId11"/>
    <p:sldId id="318" r:id="rId12"/>
    <p:sldId id="310" r:id="rId13"/>
    <p:sldId id="316" r:id="rId14"/>
    <p:sldId id="313" r:id="rId15"/>
    <p:sldId id="306" r:id="rId16"/>
    <p:sldId id="317" r:id="rId17"/>
    <p:sldId id="302" r:id="rId18"/>
    <p:sldId id="315" r:id="rId19"/>
  </p:sldIdLst>
  <p:sldSz cx="9144000" cy="5143500" type="screen16x9"/>
  <p:notesSz cx="6858000" cy="9144000"/>
  <p:embeddedFontLst>
    <p:embeddedFont>
      <p:font typeface="Cabin" panose="020B060402020202020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Cormorant Unicase" panose="020B0604020202020204" charset="0"/>
      <p:regular r:id="rId26"/>
      <p:bold r:id="rId27"/>
    </p:embeddedFont>
    <p:embeddedFont>
      <p:font typeface="Fira Sans" panose="020B0604020202020204" charset="0"/>
      <p:regular r:id="rId28"/>
      <p:bold r:id="rId29"/>
      <p:italic r:id="rId30"/>
      <p:boldItalic r:id="rId31"/>
    </p:embeddedFont>
    <p:embeddedFont>
      <p:font typeface="Roboto Condensed Light" panose="020B0604020202020204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6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919B34-314D-49D3-97A2-8553C157EC25}">
  <a:tblStyle styleId="{3B919B34-314D-49D3-97A2-8553C157EC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D627A5-2C30-4FCD-985F-0330317BEBA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ec1aa1419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ec1aa1419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934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ec1aa141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ec1aa141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822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ec1aa14198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ec1aa14198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982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ec1aa14198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ec1aa14198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382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ec1aa1419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ec1aa1419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227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ec1aa141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ec1aa141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ec1aa1419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ec1aa1419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c2e7e104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ec2e7e104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ec1aa141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ec1aa141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697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ec1aa1419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ec1aa1419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ec1aa1419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ec1aa1419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309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ec1aa1419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ec1aa1419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2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2384744"/>
            <a:ext cx="9143999" cy="275876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3625" y="3608150"/>
            <a:ext cx="9242597" cy="1563093"/>
          </a:xfrm>
          <a:custGeom>
            <a:avLst/>
            <a:gdLst/>
            <a:ahLst/>
            <a:cxnLst/>
            <a:rect l="l" t="t" r="r" b="b"/>
            <a:pathLst>
              <a:path w="145301" h="24755" extrusionOk="0">
                <a:moveTo>
                  <a:pt x="125170" y="0"/>
                </a:moveTo>
                <a:lnTo>
                  <a:pt x="124258" y="21"/>
                </a:lnTo>
                <a:lnTo>
                  <a:pt x="123346" y="64"/>
                </a:lnTo>
                <a:lnTo>
                  <a:pt x="122413" y="106"/>
                </a:lnTo>
                <a:lnTo>
                  <a:pt x="121458" y="191"/>
                </a:lnTo>
                <a:lnTo>
                  <a:pt x="120483" y="255"/>
                </a:lnTo>
                <a:lnTo>
                  <a:pt x="119486" y="361"/>
                </a:lnTo>
                <a:lnTo>
                  <a:pt x="118489" y="467"/>
                </a:lnTo>
                <a:lnTo>
                  <a:pt x="117471" y="615"/>
                </a:lnTo>
                <a:lnTo>
                  <a:pt x="116431" y="764"/>
                </a:lnTo>
                <a:lnTo>
                  <a:pt x="115371" y="912"/>
                </a:lnTo>
                <a:lnTo>
                  <a:pt x="114289" y="1103"/>
                </a:lnTo>
                <a:lnTo>
                  <a:pt x="113207" y="1294"/>
                </a:lnTo>
                <a:lnTo>
                  <a:pt x="112083" y="1506"/>
                </a:lnTo>
                <a:lnTo>
                  <a:pt x="110937" y="1740"/>
                </a:lnTo>
                <a:lnTo>
                  <a:pt x="109771" y="1994"/>
                </a:lnTo>
                <a:lnTo>
                  <a:pt x="108583" y="2270"/>
                </a:lnTo>
                <a:lnTo>
                  <a:pt x="107374" y="2567"/>
                </a:lnTo>
                <a:lnTo>
                  <a:pt x="104892" y="3203"/>
                </a:lnTo>
                <a:lnTo>
                  <a:pt x="102283" y="3903"/>
                </a:lnTo>
                <a:lnTo>
                  <a:pt x="99589" y="4709"/>
                </a:lnTo>
                <a:lnTo>
                  <a:pt x="96768" y="5579"/>
                </a:lnTo>
                <a:lnTo>
                  <a:pt x="93841" y="6533"/>
                </a:lnTo>
                <a:lnTo>
                  <a:pt x="90765" y="7573"/>
                </a:lnTo>
                <a:lnTo>
                  <a:pt x="87583" y="8697"/>
                </a:lnTo>
                <a:lnTo>
                  <a:pt x="84274" y="9906"/>
                </a:lnTo>
                <a:lnTo>
                  <a:pt x="80817" y="11221"/>
                </a:lnTo>
                <a:lnTo>
                  <a:pt x="77211" y="12621"/>
                </a:lnTo>
                <a:lnTo>
                  <a:pt x="73457" y="14106"/>
                </a:lnTo>
                <a:lnTo>
                  <a:pt x="72460" y="14509"/>
                </a:lnTo>
                <a:lnTo>
                  <a:pt x="71484" y="14870"/>
                </a:lnTo>
                <a:lnTo>
                  <a:pt x="69532" y="15570"/>
                </a:lnTo>
                <a:lnTo>
                  <a:pt x="67602" y="16227"/>
                </a:lnTo>
                <a:lnTo>
                  <a:pt x="65693" y="16800"/>
                </a:lnTo>
                <a:lnTo>
                  <a:pt x="63805" y="17330"/>
                </a:lnTo>
                <a:lnTo>
                  <a:pt x="61939" y="17818"/>
                </a:lnTo>
                <a:lnTo>
                  <a:pt x="60072" y="18242"/>
                </a:lnTo>
                <a:lnTo>
                  <a:pt x="58248" y="18603"/>
                </a:lnTo>
                <a:lnTo>
                  <a:pt x="56445" y="18921"/>
                </a:lnTo>
                <a:lnTo>
                  <a:pt x="54663" y="19197"/>
                </a:lnTo>
                <a:lnTo>
                  <a:pt x="52881" y="19430"/>
                </a:lnTo>
                <a:lnTo>
                  <a:pt x="51142" y="19600"/>
                </a:lnTo>
                <a:lnTo>
                  <a:pt x="49424" y="19748"/>
                </a:lnTo>
                <a:lnTo>
                  <a:pt x="47727" y="19833"/>
                </a:lnTo>
                <a:lnTo>
                  <a:pt x="46051" y="19897"/>
                </a:lnTo>
                <a:lnTo>
                  <a:pt x="44418" y="19918"/>
                </a:lnTo>
                <a:lnTo>
                  <a:pt x="42785" y="19897"/>
                </a:lnTo>
                <a:lnTo>
                  <a:pt x="41194" y="19833"/>
                </a:lnTo>
                <a:lnTo>
                  <a:pt x="39624" y="19727"/>
                </a:lnTo>
                <a:lnTo>
                  <a:pt x="38076" y="19621"/>
                </a:lnTo>
                <a:lnTo>
                  <a:pt x="36548" y="19451"/>
                </a:lnTo>
                <a:lnTo>
                  <a:pt x="35042" y="19260"/>
                </a:lnTo>
                <a:lnTo>
                  <a:pt x="33579" y="19048"/>
                </a:lnTo>
                <a:lnTo>
                  <a:pt x="32136" y="18815"/>
                </a:lnTo>
                <a:lnTo>
                  <a:pt x="30736" y="18539"/>
                </a:lnTo>
                <a:lnTo>
                  <a:pt x="29336" y="18263"/>
                </a:lnTo>
                <a:lnTo>
                  <a:pt x="27979" y="17945"/>
                </a:lnTo>
                <a:lnTo>
                  <a:pt x="26664" y="17627"/>
                </a:lnTo>
                <a:lnTo>
                  <a:pt x="25370" y="17266"/>
                </a:lnTo>
                <a:lnTo>
                  <a:pt x="24097" y="16906"/>
                </a:lnTo>
                <a:lnTo>
                  <a:pt x="22846" y="16524"/>
                </a:lnTo>
                <a:lnTo>
                  <a:pt x="21637" y="16121"/>
                </a:lnTo>
                <a:lnTo>
                  <a:pt x="20470" y="15718"/>
                </a:lnTo>
                <a:lnTo>
                  <a:pt x="19325" y="15294"/>
                </a:lnTo>
                <a:lnTo>
                  <a:pt x="18200" y="14870"/>
                </a:lnTo>
                <a:lnTo>
                  <a:pt x="17119" y="14424"/>
                </a:lnTo>
                <a:lnTo>
                  <a:pt x="16079" y="13979"/>
                </a:lnTo>
                <a:lnTo>
                  <a:pt x="15061" y="13533"/>
                </a:lnTo>
                <a:lnTo>
                  <a:pt x="14085" y="13088"/>
                </a:lnTo>
                <a:lnTo>
                  <a:pt x="13131" y="12642"/>
                </a:lnTo>
                <a:lnTo>
                  <a:pt x="12219" y="12176"/>
                </a:lnTo>
                <a:lnTo>
                  <a:pt x="11328" y="11730"/>
                </a:lnTo>
                <a:lnTo>
                  <a:pt x="10479" y="11285"/>
                </a:lnTo>
                <a:lnTo>
                  <a:pt x="9673" y="10839"/>
                </a:lnTo>
                <a:lnTo>
                  <a:pt x="8167" y="9991"/>
                </a:lnTo>
                <a:lnTo>
                  <a:pt x="6788" y="9164"/>
                </a:lnTo>
                <a:lnTo>
                  <a:pt x="5579" y="8379"/>
                </a:lnTo>
                <a:lnTo>
                  <a:pt x="4498" y="7679"/>
                </a:lnTo>
                <a:lnTo>
                  <a:pt x="3586" y="7021"/>
                </a:lnTo>
                <a:lnTo>
                  <a:pt x="2843" y="6491"/>
                </a:lnTo>
                <a:lnTo>
                  <a:pt x="2249" y="6024"/>
                </a:lnTo>
                <a:lnTo>
                  <a:pt x="1825" y="5706"/>
                </a:lnTo>
                <a:lnTo>
                  <a:pt x="1464" y="5409"/>
                </a:lnTo>
                <a:lnTo>
                  <a:pt x="1" y="24754"/>
                </a:lnTo>
                <a:lnTo>
                  <a:pt x="145300" y="24754"/>
                </a:lnTo>
                <a:lnTo>
                  <a:pt x="145300" y="3691"/>
                </a:lnTo>
                <a:lnTo>
                  <a:pt x="143752" y="3139"/>
                </a:lnTo>
                <a:lnTo>
                  <a:pt x="142225" y="2630"/>
                </a:lnTo>
                <a:lnTo>
                  <a:pt x="140676" y="2164"/>
                </a:lnTo>
                <a:lnTo>
                  <a:pt x="139149" y="1740"/>
                </a:lnTo>
                <a:lnTo>
                  <a:pt x="137600" y="1337"/>
                </a:lnTo>
                <a:lnTo>
                  <a:pt x="136031" y="997"/>
                </a:lnTo>
                <a:lnTo>
                  <a:pt x="135246" y="849"/>
                </a:lnTo>
                <a:lnTo>
                  <a:pt x="134461" y="700"/>
                </a:lnTo>
                <a:lnTo>
                  <a:pt x="133655" y="573"/>
                </a:lnTo>
                <a:lnTo>
                  <a:pt x="132849" y="467"/>
                </a:lnTo>
                <a:lnTo>
                  <a:pt x="132022" y="361"/>
                </a:lnTo>
                <a:lnTo>
                  <a:pt x="131216" y="276"/>
                </a:lnTo>
                <a:lnTo>
                  <a:pt x="130388" y="191"/>
                </a:lnTo>
                <a:lnTo>
                  <a:pt x="129540" y="127"/>
                </a:lnTo>
                <a:lnTo>
                  <a:pt x="128692" y="64"/>
                </a:lnTo>
                <a:lnTo>
                  <a:pt x="127822" y="43"/>
                </a:lnTo>
                <a:lnTo>
                  <a:pt x="126952" y="21"/>
                </a:lnTo>
                <a:lnTo>
                  <a:pt x="12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47625" dir="1566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37275" y="-133776"/>
            <a:ext cx="9174609" cy="2294387"/>
          </a:xfrm>
          <a:custGeom>
            <a:avLst/>
            <a:gdLst/>
            <a:ahLst/>
            <a:cxnLst/>
            <a:rect l="l" t="t" r="r" b="b"/>
            <a:pathLst>
              <a:path w="56836" h="32622" extrusionOk="0">
                <a:moveTo>
                  <a:pt x="56836" y="1"/>
                </a:moveTo>
                <a:lnTo>
                  <a:pt x="0" y="1458"/>
                </a:lnTo>
                <a:lnTo>
                  <a:pt x="0" y="5493"/>
                </a:lnTo>
                <a:lnTo>
                  <a:pt x="478" y="5446"/>
                </a:lnTo>
                <a:lnTo>
                  <a:pt x="1027" y="5446"/>
                </a:lnTo>
                <a:lnTo>
                  <a:pt x="1815" y="5470"/>
                </a:lnTo>
                <a:lnTo>
                  <a:pt x="2771" y="5541"/>
                </a:lnTo>
                <a:lnTo>
                  <a:pt x="3344" y="5613"/>
                </a:lnTo>
                <a:lnTo>
                  <a:pt x="3917" y="5708"/>
                </a:lnTo>
                <a:lnTo>
                  <a:pt x="4562" y="5804"/>
                </a:lnTo>
                <a:lnTo>
                  <a:pt x="5230" y="5947"/>
                </a:lnTo>
                <a:lnTo>
                  <a:pt x="5947" y="6114"/>
                </a:lnTo>
                <a:lnTo>
                  <a:pt x="6687" y="6305"/>
                </a:lnTo>
                <a:lnTo>
                  <a:pt x="7475" y="6544"/>
                </a:lnTo>
                <a:lnTo>
                  <a:pt x="8287" y="6807"/>
                </a:lnTo>
                <a:lnTo>
                  <a:pt x="9123" y="7117"/>
                </a:lnTo>
                <a:lnTo>
                  <a:pt x="10006" y="7476"/>
                </a:lnTo>
                <a:lnTo>
                  <a:pt x="10914" y="7882"/>
                </a:lnTo>
                <a:lnTo>
                  <a:pt x="11821" y="8335"/>
                </a:lnTo>
                <a:lnTo>
                  <a:pt x="12776" y="8813"/>
                </a:lnTo>
                <a:lnTo>
                  <a:pt x="13755" y="9386"/>
                </a:lnTo>
                <a:lnTo>
                  <a:pt x="14735" y="9983"/>
                </a:lnTo>
                <a:lnTo>
                  <a:pt x="15761" y="10652"/>
                </a:lnTo>
                <a:lnTo>
                  <a:pt x="16788" y="11368"/>
                </a:lnTo>
                <a:lnTo>
                  <a:pt x="17815" y="12156"/>
                </a:lnTo>
                <a:lnTo>
                  <a:pt x="18890" y="13016"/>
                </a:lnTo>
                <a:lnTo>
                  <a:pt x="19940" y="13947"/>
                </a:lnTo>
                <a:lnTo>
                  <a:pt x="21039" y="14950"/>
                </a:lnTo>
                <a:lnTo>
                  <a:pt x="22114" y="16025"/>
                </a:lnTo>
                <a:lnTo>
                  <a:pt x="25982" y="19965"/>
                </a:lnTo>
                <a:lnTo>
                  <a:pt x="27916" y="21923"/>
                </a:lnTo>
                <a:lnTo>
                  <a:pt x="28896" y="22854"/>
                </a:lnTo>
                <a:lnTo>
                  <a:pt x="29875" y="23786"/>
                </a:lnTo>
                <a:lnTo>
                  <a:pt x="30878" y="24693"/>
                </a:lnTo>
                <a:lnTo>
                  <a:pt x="31881" y="25577"/>
                </a:lnTo>
                <a:lnTo>
                  <a:pt x="32884" y="26413"/>
                </a:lnTo>
                <a:lnTo>
                  <a:pt x="33887" y="27225"/>
                </a:lnTo>
                <a:lnTo>
                  <a:pt x="34913" y="27989"/>
                </a:lnTo>
                <a:lnTo>
                  <a:pt x="35940" y="28729"/>
                </a:lnTo>
                <a:lnTo>
                  <a:pt x="36967" y="29398"/>
                </a:lnTo>
                <a:lnTo>
                  <a:pt x="38018" y="30019"/>
                </a:lnTo>
                <a:lnTo>
                  <a:pt x="38567" y="30305"/>
                </a:lnTo>
                <a:lnTo>
                  <a:pt x="39092" y="30592"/>
                </a:lnTo>
                <a:lnTo>
                  <a:pt x="39618" y="30854"/>
                </a:lnTo>
                <a:lnTo>
                  <a:pt x="40167" y="31093"/>
                </a:lnTo>
                <a:lnTo>
                  <a:pt x="40716" y="31332"/>
                </a:lnTo>
                <a:lnTo>
                  <a:pt x="41242" y="31547"/>
                </a:lnTo>
                <a:lnTo>
                  <a:pt x="41791" y="31738"/>
                </a:lnTo>
                <a:lnTo>
                  <a:pt x="42340" y="31905"/>
                </a:lnTo>
                <a:lnTo>
                  <a:pt x="42913" y="32072"/>
                </a:lnTo>
                <a:lnTo>
                  <a:pt x="43463" y="32216"/>
                </a:lnTo>
                <a:lnTo>
                  <a:pt x="44036" y="32335"/>
                </a:lnTo>
                <a:lnTo>
                  <a:pt x="44585" y="32430"/>
                </a:lnTo>
                <a:lnTo>
                  <a:pt x="45158" y="32502"/>
                </a:lnTo>
                <a:lnTo>
                  <a:pt x="45731" y="32574"/>
                </a:lnTo>
                <a:lnTo>
                  <a:pt x="46304" y="32598"/>
                </a:lnTo>
                <a:lnTo>
                  <a:pt x="46901" y="32622"/>
                </a:lnTo>
                <a:lnTo>
                  <a:pt x="47474" y="32622"/>
                </a:lnTo>
                <a:lnTo>
                  <a:pt x="48071" y="32574"/>
                </a:lnTo>
                <a:lnTo>
                  <a:pt x="48668" y="32526"/>
                </a:lnTo>
                <a:lnTo>
                  <a:pt x="49265" y="32454"/>
                </a:lnTo>
                <a:lnTo>
                  <a:pt x="49862" y="32359"/>
                </a:lnTo>
                <a:lnTo>
                  <a:pt x="50483" y="32216"/>
                </a:lnTo>
                <a:lnTo>
                  <a:pt x="51104" y="32072"/>
                </a:lnTo>
                <a:lnTo>
                  <a:pt x="51701" y="31905"/>
                </a:lnTo>
                <a:lnTo>
                  <a:pt x="52322" y="31690"/>
                </a:lnTo>
                <a:lnTo>
                  <a:pt x="52967" y="31451"/>
                </a:lnTo>
                <a:lnTo>
                  <a:pt x="53588" y="31213"/>
                </a:lnTo>
                <a:lnTo>
                  <a:pt x="54233" y="30926"/>
                </a:lnTo>
                <a:lnTo>
                  <a:pt x="54877" y="30592"/>
                </a:lnTo>
                <a:lnTo>
                  <a:pt x="55522" y="30257"/>
                </a:lnTo>
                <a:lnTo>
                  <a:pt x="56167" y="29875"/>
                </a:lnTo>
                <a:lnTo>
                  <a:pt x="56836" y="29493"/>
                </a:lnTo>
                <a:lnTo>
                  <a:pt x="568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47625" dir="540000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010399" y="-285400"/>
            <a:ext cx="4128492" cy="1601110"/>
          </a:xfrm>
          <a:custGeom>
            <a:avLst/>
            <a:gdLst/>
            <a:ahLst/>
            <a:cxnLst/>
            <a:rect l="l" t="t" r="r" b="b"/>
            <a:pathLst>
              <a:path w="35655" h="13828" extrusionOk="0">
                <a:moveTo>
                  <a:pt x="35654" y="1"/>
                </a:moveTo>
                <a:lnTo>
                  <a:pt x="1" y="980"/>
                </a:lnTo>
                <a:lnTo>
                  <a:pt x="97" y="1195"/>
                </a:lnTo>
                <a:lnTo>
                  <a:pt x="407" y="1816"/>
                </a:lnTo>
                <a:lnTo>
                  <a:pt x="646" y="2245"/>
                </a:lnTo>
                <a:lnTo>
                  <a:pt x="932" y="2771"/>
                </a:lnTo>
                <a:lnTo>
                  <a:pt x="1291" y="3320"/>
                </a:lnTo>
                <a:lnTo>
                  <a:pt x="1696" y="3941"/>
                </a:lnTo>
                <a:lnTo>
                  <a:pt x="2174" y="4610"/>
                </a:lnTo>
                <a:lnTo>
                  <a:pt x="2723" y="5302"/>
                </a:lnTo>
                <a:lnTo>
                  <a:pt x="3344" y="6042"/>
                </a:lnTo>
                <a:lnTo>
                  <a:pt x="4037" y="6783"/>
                </a:lnTo>
                <a:lnTo>
                  <a:pt x="4801" y="7523"/>
                </a:lnTo>
                <a:lnTo>
                  <a:pt x="5613" y="8287"/>
                </a:lnTo>
                <a:lnTo>
                  <a:pt x="6067" y="8645"/>
                </a:lnTo>
                <a:lnTo>
                  <a:pt x="6544" y="9027"/>
                </a:lnTo>
                <a:lnTo>
                  <a:pt x="7022" y="9386"/>
                </a:lnTo>
                <a:lnTo>
                  <a:pt x="7523" y="9744"/>
                </a:lnTo>
                <a:lnTo>
                  <a:pt x="8049" y="10078"/>
                </a:lnTo>
                <a:lnTo>
                  <a:pt x="8598" y="10436"/>
                </a:lnTo>
                <a:lnTo>
                  <a:pt x="9147" y="10747"/>
                </a:lnTo>
                <a:lnTo>
                  <a:pt x="9744" y="11081"/>
                </a:lnTo>
                <a:lnTo>
                  <a:pt x="10341" y="11392"/>
                </a:lnTo>
                <a:lnTo>
                  <a:pt x="10986" y="11678"/>
                </a:lnTo>
                <a:lnTo>
                  <a:pt x="11631" y="11965"/>
                </a:lnTo>
                <a:lnTo>
                  <a:pt x="12299" y="12227"/>
                </a:lnTo>
                <a:lnTo>
                  <a:pt x="12992" y="12490"/>
                </a:lnTo>
                <a:lnTo>
                  <a:pt x="13708" y="12705"/>
                </a:lnTo>
                <a:lnTo>
                  <a:pt x="14449" y="12920"/>
                </a:lnTo>
                <a:lnTo>
                  <a:pt x="15213" y="13111"/>
                </a:lnTo>
                <a:lnTo>
                  <a:pt x="16001" y="13302"/>
                </a:lnTo>
                <a:lnTo>
                  <a:pt x="16813" y="13445"/>
                </a:lnTo>
                <a:lnTo>
                  <a:pt x="17625" y="13565"/>
                </a:lnTo>
                <a:lnTo>
                  <a:pt x="18484" y="13684"/>
                </a:lnTo>
                <a:lnTo>
                  <a:pt x="19368" y="13756"/>
                </a:lnTo>
                <a:lnTo>
                  <a:pt x="20275" y="13804"/>
                </a:lnTo>
                <a:lnTo>
                  <a:pt x="21207" y="13827"/>
                </a:lnTo>
                <a:lnTo>
                  <a:pt x="22162" y="13827"/>
                </a:lnTo>
                <a:lnTo>
                  <a:pt x="23141" y="13804"/>
                </a:lnTo>
                <a:lnTo>
                  <a:pt x="24144" y="13732"/>
                </a:lnTo>
                <a:lnTo>
                  <a:pt x="25171" y="13636"/>
                </a:lnTo>
                <a:lnTo>
                  <a:pt x="26222" y="13493"/>
                </a:lnTo>
                <a:lnTo>
                  <a:pt x="27320" y="13326"/>
                </a:lnTo>
                <a:lnTo>
                  <a:pt x="28419" y="13135"/>
                </a:lnTo>
                <a:lnTo>
                  <a:pt x="29565" y="12896"/>
                </a:lnTo>
                <a:lnTo>
                  <a:pt x="30735" y="12610"/>
                </a:lnTo>
                <a:lnTo>
                  <a:pt x="31905" y="12299"/>
                </a:lnTo>
                <a:lnTo>
                  <a:pt x="33123" y="11941"/>
                </a:lnTo>
                <a:lnTo>
                  <a:pt x="34389" y="11535"/>
                </a:lnTo>
                <a:lnTo>
                  <a:pt x="35654" y="11105"/>
                </a:lnTo>
                <a:lnTo>
                  <a:pt x="356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104775" dir="540000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1150" y="1449463"/>
            <a:ext cx="4668900" cy="16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 b="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835350" y="3196788"/>
            <a:ext cx="44241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691573" y="-187211"/>
            <a:ext cx="3452489" cy="1285598"/>
          </a:xfrm>
          <a:custGeom>
            <a:avLst/>
            <a:gdLst/>
            <a:ahLst/>
            <a:cxnLst/>
            <a:rect l="l" t="t" r="r" b="b"/>
            <a:pathLst>
              <a:path w="38543" h="14353" extrusionOk="0">
                <a:moveTo>
                  <a:pt x="38543" y="1"/>
                </a:moveTo>
                <a:lnTo>
                  <a:pt x="0" y="1027"/>
                </a:lnTo>
                <a:lnTo>
                  <a:pt x="96" y="1242"/>
                </a:lnTo>
                <a:lnTo>
                  <a:pt x="430" y="1887"/>
                </a:lnTo>
                <a:lnTo>
                  <a:pt x="693" y="2341"/>
                </a:lnTo>
                <a:lnTo>
                  <a:pt x="1003" y="2866"/>
                </a:lnTo>
                <a:lnTo>
                  <a:pt x="1385" y="3463"/>
                </a:lnTo>
                <a:lnTo>
                  <a:pt x="1839" y="4108"/>
                </a:lnTo>
                <a:lnTo>
                  <a:pt x="2364" y="4777"/>
                </a:lnTo>
                <a:lnTo>
                  <a:pt x="2961" y="5517"/>
                </a:lnTo>
                <a:lnTo>
                  <a:pt x="3630" y="6257"/>
                </a:lnTo>
                <a:lnTo>
                  <a:pt x="4370" y="7045"/>
                </a:lnTo>
                <a:lnTo>
                  <a:pt x="5182" y="7809"/>
                </a:lnTo>
                <a:lnTo>
                  <a:pt x="5636" y="8215"/>
                </a:lnTo>
                <a:lnTo>
                  <a:pt x="6090" y="8597"/>
                </a:lnTo>
                <a:lnTo>
                  <a:pt x="6567" y="8980"/>
                </a:lnTo>
                <a:lnTo>
                  <a:pt x="7069" y="9362"/>
                </a:lnTo>
                <a:lnTo>
                  <a:pt x="7594" y="9744"/>
                </a:lnTo>
                <a:lnTo>
                  <a:pt x="8143" y="10102"/>
                </a:lnTo>
                <a:lnTo>
                  <a:pt x="8693" y="10460"/>
                </a:lnTo>
                <a:lnTo>
                  <a:pt x="9290" y="10818"/>
                </a:lnTo>
                <a:lnTo>
                  <a:pt x="9910" y="11177"/>
                </a:lnTo>
                <a:lnTo>
                  <a:pt x="10531" y="11511"/>
                </a:lnTo>
                <a:lnTo>
                  <a:pt x="11200" y="11821"/>
                </a:lnTo>
                <a:lnTo>
                  <a:pt x="11869" y="12132"/>
                </a:lnTo>
                <a:lnTo>
                  <a:pt x="12561" y="12418"/>
                </a:lnTo>
                <a:lnTo>
                  <a:pt x="13302" y="12705"/>
                </a:lnTo>
                <a:lnTo>
                  <a:pt x="14042" y="12968"/>
                </a:lnTo>
                <a:lnTo>
                  <a:pt x="14830" y="13206"/>
                </a:lnTo>
                <a:lnTo>
                  <a:pt x="15618" y="13421"/>
                </a:lnTo>
                <a:lnTo>
                  <a:pt x="16454" y="13612"/>
                </a:lnTo>
                <a:lnTo>
                  <a:pt x="17290" y="13803"/>
                </a:lnTo>
                <a:lnTo>
                  <a:pt x="18173" y="13971"/>
                </a:lnTo>
                <a:lnTo>
                  <a:pt x="19057" y="14090"/>
                </a:lnTo>
                <a:lnTo>
                  <a:pt x="19988" y="14209"/>
                </a:lnTo>
                <a:lnTo>
                  <a:pt x="20943" y="14281"/>
                </a:lnTo>
                <a:lnTo>
                  <a:pt x="21922" y="14329"/>
                </a:lnTo>
                <a:lnTo>
                  <a:pt x="22925" y="14353"/>
                </a:lnTo>
                <a:lnTo>
                  <a:pt x="23952" y="14353"/>
                </a:lnTo>
                <a:lnTo>
                  <a:pt x="25027" y="14329"/>
                </a:lnTo>
                <a:lnTo>
                  <a:pt x="26101" y="14257"/>
                </a:lnTo>
                <a:lnTo>
                  <a:pt x="27224" y="14162"/>
                </a:lnTo>
                <a:lnTo>
                  <a:pt x="28370" y="14018"/>
                </a:lnTo>
                <a:lnTo>
                  <a:pt x="29540" y="13851"/>
                </a:lnTo>
                <a:lnTo>
                  <a:pt x="30734" y="13636"/>
                </a:lnTo>
                <a:lnTo>
                  <a:pt x="31952" y="13374"/>
                </a:lnTo>
                <a:lnTo>
                  <a:pt x="33218" y="13087"/>
                </a:lnTo>
                <a:lnTo>
                  <a:pt x="34507" y="12777"/>
                </a:lnTo>
                <a:lnTo>
                  <a:pt x="35821" y="12394"/>
                </a:lnTo>
                <a:lnTo>
                  <a:pt x="37158" y="11988"/>
                </a:lnTo>
                <a:lnTo>
                  <a:pt x="38543" y="11535"/>
                </a:lnTo>
                <a:lnTo>
                  <a:pt x="38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95250" dir="540000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35350" y="688400"/>
            <a:ext cx="475800" cy="4758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96175" y="1588875"/>
            <a:ext cx="211500" cy="2115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4271850" y="212839"/>
            <a:ext cx="600300" cy="143100"/>
            <a:chOff x="2985700" y="316300"/>
            <a:chExt cx="600300" cy="143100"/>
          </a:xfrm>
        </p:grpSpPr>
        <p:sp>
          <p:nvSpPr>
            <p:cNvPr id="19" name="Google Shape;19;p2"/>
            <p:cNvSpPr/>
            <p:nvPr/>
          </p:nvSpPr>
          <p:spPr>
            <a:xfrm>
              <a:off x="29857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2143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429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"/>
          <p:cNvSpPr/>
          <p:nvPr/>
        </p:nvSpPr>
        <p:spPr>
          <a:xfrm rot="10800000">
            <a:off x="7654500" y="67350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5400000">
            <a:off x="-320575" y="2811625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26"/>
          <p:cNvGrpSpPr/>
          <p:nvPr/>
        </p:nvGrpSpPr>
        <p:grpSpPr>
          <a:xfrm rot="5400000">
            <a:off x="4199734" y="247480"/>
            <a:ext cx="742428" cy="9141555"/>
            <a:chOff x="4159264" y="-6535"/>
            <a:chExt cx="1096805" cy="5154237"/>
          </a:xfrm>
        </p:grpSpPr>
        <p:sp>
          <p:nvSpPr>
            <p:cNvPr id="408" name="Google Shape;408;p26"/>
            <p:cNvSpPr/>
            <p:nvPr/>
          </p:nvSpPr>
          <p:spPr>
            <a:xfrm rot="5400000" flipH="1">
              <a:off x="2046057" y="2109009"/>
              <a:ext cx="5151899" cy="925486"/>
            </a:xfrm>
            <a:custGeom>
              <a:avLst/>
              <a:gdLst/>
              <a:ahLst/>
              <a:cxnLst/>
              <a:rect l="l" t="t" r="r" b="b"/>
              <a:pathLst>
                <a:path w="56836" h="32622" extrusionOk="0">
                  <a:moveTo>
                    <a:pt x="56836" y="1"/>
                  </a:moveTo>
                  <a:lnTo>
                    <a:pt x="0" y="1458"/>
                  </a:lnTo>
                  <a:lnTo>
                    <a:pt x="0" y="5493"/>
                  </a:lnTo>
                  <a:lnTo>
                    <a:pt x="478" y="5446"/>
                  </a:lnTo>
                  <a:lnTo>
                    <a:pt x="1027" y="5446"/>
                  </a:lnTo>
                  <a:lnTo>
                    <a:pt x="1815" y="5470"/>
                  </a:lnTo>
                  <a:lnTo>
                    <a:pt x="2771" y="5541"/>
                  </a:lnTo>
                  <a:lnTo>
                    <a:pt x="3344" y="5613"/>
                  </a:lnTo>
                  <a:lnTo>
                    <a:pt x="3917" y="5708"/>
                  </a:lnTo>
                  <a:lnTo>
                    <a:pt x="4562" y="5804"/>
                  </a:lnTo>
                  <a:lnTo>
                    <a:pt x="5230" y="5947"/>
                  </a:lnTo>
                  <a:lnTo>
                    <a:pt x="5947" y="6114"/>
                  </a:lnTo>
                  <a:lnTo>
                    <a:pt x="6687" y="6305"/>
                  </a:lnTo>
                  <a:lnTo>
                    <a:pt x="7475" y="6544"/>
                  </a:lnTo>
                  <a:lnTo>
                    <a:pt x="8287" y="6807"/>
                  </a:lnTo>
                  <a:lnTo>
                    <a:pt x="9123" y="7117"/>
                  </a:lnTo>
                  <a:lnTo>
                    <a:pt x="10006" y="7476"/>
                  </a:lnTo>
                  <a:lnTo>
                    <a:pt x="10914" y="7882"/>
                  </a:lnTo>
                  <a:lnTo>
                    <a:pt x="11821" y="8335"/>
                  </a:lnTo>
                  <a:lnTo>
                    <a:pt x="12776" y="8813"/>
                  </a:lnTo>
                  <a:lnTo>
                    <a:pt x="13755" y="9386"/>
                  </a:lnTo>
                  <a:lnTo>
                    <a:pt x="14735" y="9983"/>
                  </a:lnTo>
                  <a:lnTo>
                    <a:pt x="15761" y="10652"/>
                  </a:lnTo>
                  <a:lnTo>
                    <a:pt x="16788" y="11368"/>
                  </a:lnTo>
                  <a:lnTo>
                    <a:pt x="17815" y="12156"/>
                  </a:lnTo>
                  <a:lnTo>
                    <a:pt x="18890" y="13016"/>
                  </a:lnTo>
                  <a:lnTo>
                    <a:pt x="19940" y="13947"/>
                  </a:lnTo>
                  <a:lnTo>
                    <a:pt x="21039" y="14950"/>
                  </a:lnTo>
                  <a:lnTo>
                    <a:pt x="22114" y="16025"/>
                  </a:lnTo>
                  <a:lnTo>
                    <a:pt x="25982" y="19965"/>
                  </a:lnTo>
                  <a:lnTo>
                    <a:pt x="27916" y="21923"/>
                  </a:lnTo>
                  <a:lnTo>
                    <a:pt x="28896" y="22854"/>
                  </a:lnTo>
                  <a:lnTo>
                    <a:pt x="29875" y="23786"/>
                  </a:lnTo>
                  <a:lnTo>
                    <a:pt x="30878" y="24693"/>
                  </a:lnTo>
                  <a:lnTo>
                    <a:pt x="31881" y="25577"/>
                  </a:lnTo>
                  <a:lnTo>
                    <a:pt x="32884" y="26413"/>
                  </a:lnTo>
                  <a:lnTo>
                    <a:pt x="33887" y="27225"/>
                  </a:lnTo>
                  <a:lnTo>
                    <a:pt x="34913" y="27989"/>
                  </a:lnTo>
                  <a:lnTo>
                    <a:pt x="35940" y="28729"/>
                  </a:lnTo>
                  <a:lnTo>
                    <a:pt x="36967" y="29398"/>
                  </a:lnTo>
                  <a:lnTo>
                    <a:pt x="38018" y="30019"/>
                  </a:lnTo>
                  <a:lnTo>
                    <a:pt x="38567" y="30305"/>
                  </a:lnTo>
                  <a:lnTo>
                    <a:pt x="39092" y="30592"/>
                  </a:lnTo>
                  <a:lnTo>
                    <a:pt x="39618" y="30854"/>
                  </a:lnTo>
                  <a:lnTo>
                    <a:pt x="40167" y="31093"/>
                  </a:lnTo>
                  <a:lnTo>
                    <a:pt x="40716" y="31332"/>
                  </a:lnTo>
                  <a:lnTo>
                    <a:pt x="41242" y="31547"/>
                  </a:lnTo>
                  <a:lnTo>
                    <a:pt x="41791" y="31738"/>
                  </a:lnTo>
                  <a:lnTo>
                    <a:pt x="42340" y="31905"/>
                  </a:lnTo>
                  <a:lnTo>
                    <a:pt x="42913" y="32072"/>
                  </a:lnTo>
                  <a:lnTo>
                    <a:pt x="43463" y="32216"/>
                  </a:lnTo>
                  <a:lnTo>
                    <a:pt x="44036" y="32335"/>
                  </a:lnTo>
                  <a:lnTo>
                    <a:pt x="44585" y="32430"/>
                  </a:lnTo>
                  <a:lnTo>
                    <a:pt x="45158" y="32502"/>
                  </a:lnTo>
                  <a:lnTo>
                    <a:pt x="45731" y="32574"/>
                  </a:lnTo>
                  <a:lnTo>
                    <a:pt x="46304" y="32598"/>
                  </a:lnTo>
                  <a:lnTo>
                    <a:pt x="46901" y="32622"/>
                  </a:lnTo>
                  <a:lnTo>
                    <a:pt x="47474" y="32622"/>
                  </a:lnTo>
                  <a:lnTo>
                    <a:pt x="48071" y="32574"/>
                  </a:lnTo>
                  <a:lnTo>
                    <a:pt x="48668" y="32526"/>
                  </a:lnTo>
                  <a:lnTo>
                    <a:pt x="49265" y="32454"/>
                  </a:lnTo>
                  <a:lnTo>
                    <a:pt x="49862" y="32359"/>
                  </a:lnTo>
                  <a:lnTo>
                    <a:pt x="50483" y="32216"/>
                  </a:lnTo>
                  <a:lnTo>
                    <a:pt x="51104" y="32072"/>
                  </a:lnTo>
                  <a:lnTo>
                    <a:pt x="51701" y="31905"/>
                  </a:lnTo>
                  <a:lnTo>
                    <a:pt x="52322" y="31690"/>
                  </a:lnTo>
                  <a:lnTo>
                    <a:pt x="52967" y="31451"/>
                  </a:lnTo>
                  <a:lnTo>
                    <a:pt x="53588" y="31213"/>
                  </a:lnTo>
                  <a:lnTo>
                    <a:pt x="54233" y="30926"/>
                  </a:lnTo>
                  <a:lnTo>
                    <a:pt x="54877" y="30592"/>
                  </a:lnTo>
                  <a:lnTo>
                    <a:pt x="55522" y="30257"/>
                  </a:lnTo>
                  <a:lnTo>
                    <a:pt x="56167" y="29875"/>
                  </a:lnTo>
                  <a:lnTo>
                    <a:pt x="56836" y="29493"/>
                  </a:lnTo>
                  <a:lnTo>
                    <a:pt x="56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42875" dist="47625" dir="174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973169" y="-6535"/>
              <a:ext cx="2829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26"/>
          <p:cNvSpPr/>
          <p:nvPr/>
        </p:nvSpPr>
        <p:spPr>
          <a:xfrm rot="10800000">
            <a:off x="7598200" y="4789800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6"/>
          <p:cNvSpPr/>
          <p:nvPr/>
        </p:nvSpPr>
        <p:spPr>
          <a:xfrm>
            <a:off x="7200160" y="-161875"/>
            <a:ext cx="2502624" cy="970587"/>
          </a:xfrm>
          <a:custGeom>
            <a:avLst/>
            <a:gdLst/>
            <a:ahLst/>
            <a:cxnLst/>
            <a:rect l="l" t="t" r="r" b="b"/>
            <a:pathLst>
              <a:path w="35655" h="13828" extrusionOk="0">
                <a:moveTo>
                  <a:pt x="35654" y="1"/>
                </a:moveTo>
                <a:lnTo>
                  <a:pt x="1" y="980"/>
                </a:lnTo>
                <a:lnTo>
                  <a:pt x="97" y="1195"/>
                </a:lnTo>
                <a:lnTo>
                  <a:pt x="407" y="1816"/>
                </a:lnTo>
                <a:lnTo>
                  <a:pt x="646" y="2245"/>
                </a:lnTo>
                <a:lnTo>
                  <a:pt x="932" y="2771"/>
                </a:lnTo>
                <a:lnTo>
                  <a:pt x="1291" y="3320"/>
                </a:lnTo>
                <a:lnTo>
                  <a:pt x="1696" y="3941"/>
                </a:lnTo>
                <a:lnTo>
                  <a:pt x="2174" y="4610"/>
                </a:lnTo>
                <a:lnTo>
                  <a:pt x="2723" y="5302"/>
                </a:lnTo>
                <a:lnTo>
                  <a:pt x="3344" y="6042"/>
                </a:lnTo>
                <a:lnTo>
                  <a:pt x="4037" y="6783"/>
                </a:lnTo>
                <a:lnTo>
                  <a:pt x="4801" y="7523"/>
                </a:lnTo>
                <a:lnTo>
                  <a:pt x="5613" y="8287"/>
                </a:lnTo>
                <a:lnTo>
                  <a:pt x="6067" y="8645"/>
                </a:lnTo>
                <a:lnTo>
                  <a:pt x="6544" y="9027"/>
                </a:lnTo>
                <a:lnTo>
                  <a:pt x="7022" y="9386"/>
                </a:lnTo>
                <a:lnTo>
                  <a:pt x="7523" y="9744"/>
                </a:lnTo>
                <a:lnTo>
                  <a:pt x="8049" y="10078"/>
                </a:lnTo>
                <a:lnTo>
                  <a:pt x="8598" y="10436"/>
                </a:lnTo>
                <a:lnTo>
                  <a:pt x="9147" y="10747"/>
                </a:lnTo>
                <a:lnTo>
                  <a:pt x="9744" y="11081"/>
                </a:lnTo>
                <a:lnTo>
                  <a:pt x="10341" y="11392"/>
                </a:lnTo>
                <a:lnTo>
                  <a:pt x="10986" y="11678"/>
                </a:lnTo>
                <a:lnTo>
                  <a:pt x="11631" y="11965"/>
                </a:lnTo>
                <a:lnTo>
                  <a:pt x="12299" y="12227"/>
                </a:lnTo>
                <a:lnTo>
                  <a:pt x="12992" y="12490"/>
                </a:lnTo>
                <a:lnTo>
                  <a:pt x="13708" y="12705"/>
                </a:lnTo>
                <a:lnTo>
                  <a:pt x="14449" y="12920"/>
                </a:lnTo>
                <a:lnTo>
                  <a:pt x="15213" y="13111"/>
                </a:lnTo>
                <a:lnTo>
                  <a:pt x="16001" y="13302"/>
                </a:lnTo>
                <a:lnTo>
                  <a:pt x="16813" y="13445"/>
                </a:lnTo>
                <a:lnTo>
                  <a:pt x="17625" y="13565"/>
                </a:lnTo>
                <a:lnTo>
                  <a:pt x="18484" y="13684"/>
                </a:lnTo>
                <a:lnTo>
                  <a:pt x="19368" y="13756"/>
                </a:lnTo>
                <a:lnTo>
                  <a:pt x="20275" y="13804"/>
                </a:lnTo>
                <a:lnTo>
                  <a:pt x="21207" y="13827"/>
                </a:lnTo>
                <a:lnTo>
                  <a:pt x="22162" y="13827"/>
                </a:lnTo>
                <a:lnTo>
                  <a:pt x="23141" y="13804"/>
                </a:lnTo>
                <a:lnTo>
                  <a:pt x="24144" y="13732"/>
                </a:lnTo>
                <a:lnTo>
                  <a:pt x="25171" y="13636"/>
                </a:lnTo>
                <a:lnTo>
                  <a:pt x="26222" y="13493"/>
                </a:lnTo>
                <a:lnTo>
                  <a:pt x="27320" y="13326"/>
                </a:lnTo>
                <a:lnTo>
                  <a:pt x="28419" y="13135"/>
                </a:lnTo>
                <a:lnTo>
                  <a:pt x="29565" y="12896"/>
                </a:lnTo>
                <a:lnTo>
                  <a:pt x="30735" y="12610"/>
                </a:lnTo>
                <a:lnTo>
                  <a:pt x="31905" y="12299"/>
                </a:lnTo>
                <a:lnTo>
                  <a:pt x="33123" y="11941"/>
                </a:lnTo>
                <a:lnTo>
                  <a:pt x="34389" y="11535"/>
                </a:lnTo>
                <a:lnTo>
                  <a:pt x="35654" y="11105"/>
                </a:lnTo>
                <a:lnTo>
                  <a:pt x="356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76200" dir="78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7613080" y="-102353"/>
            <a:ext cx="2092885" cy="779332"/>
          </a:xfrm>
          <a:custGeom>
            <a:avLst/>
            <a:gdLst/>
            <a:ahLst/>
            <a:cxnLst/>
            <a:rect l="l" t="t" r="r" b="b"/>
            <a:pathLst>
              <a:path w="38543" h="14353" extrusionOk="0">
                <a:moveTo>
                  <a:pt x="38543" y="1"/>
                </a:moveTo>
                <a:lnTo>
                  <a:pt x="0" y="1027"/>
                </a:lnTo>
                <a:lnTo>
                  <a:pt x="96" y="1242"/>
                </a:lnTo>
                <a:lnTo>
                  <a:pt x="430" y="1887"/>
                </a:lnTo>
                <a:lnTo>
                  <a:pt x="693" y="2341"/>
                </a:lnTo>
                <a:lnTo>
                  <a:pt x="1003" y="2866"/>
                </a:lnTo>
                <a:lnTo>
                  <a:pt x="1385" y="3463"/>
                </a:lnTo>
                <a:lnTo>
                  <a:pt x="1839" y="4108"/>
                </a:lnTo>
                <a:lnTo>
                  <a:pt x="2364" y="4777"/>
                </a:lnTo>
                <a:lnTo>
                  <a:pt x="2961" y="5517"/>
                </a:lnTo>
                <a:lnTo>
                  <a:pt x="3630" y="6257"/>
                </a:lnTo>
                <a:lnTo>
                  <a:pt x="4370" y="7045"/>
                </a:lnTo>
                <a:lnTo>
                  <a:pt x="5182" y="7809"/>
                </a:lnTo>
                <a:lnTo>
                  <a:pt x="5636" y="8215"/>
                </a:lnTo>
                <a:lnTo>
                  <a:pt x="6090" y="8597"/>
                </a:lnTo>
                <a:lnTo>
                  <a:pt x="6567" y="8980"/>
                </a:lnTo>
                <a:lnTo>
                  <a:pt x="7069" y="9362"/>
                </a:lnTo>
                <a:lnTo>
                  <a:pt x="7594" y="9744"/>
                </a:lnTo>
                <a:lnTo>
                  <a:pt x="8143" y="10102"/>
                </a:lnTo>
                <a:lnTo>
                  <a:pt x="8693" y="10460"/>
                </a:lnTo>
                <a:lnTo>
                  <a:pt x="9290" y="10818"/>
                </a:lnTo>
                <a:lnTo>
                  <a:pt x="9910" y="11177"/>
                </a:lnTo>
                <a:lnTo>
                  <a:pt x="10531" y="11511"/>
                </a:lnTo>
                <a:lnTo>
                  <a:pt x="11200" y="11821"/>
                </a:lnTo>
                <a:lnTo>
                  <a:pt x="11869" y="12132"/>
                </a:lnTo>
                <a:lnTo>
                  <a:pt x="12561" y="12418"/>
                </a:lnTo>
                <a:lnTo>
                  <a:pt x="13302" y="12705"/>
                </a:lnTo>
                <a:lnTo>
                  <a:pt x="14042" y="12968"/>
                </a:lnTo>
                <a:lnTo>
                  <a:pt x="14830" y="13206"/>
                </a:lnTo>
                <a:lnTo>
                  <a:pt x="15618" y="13421"/>
                </a:lnTo>
                <a:lnTo>
                  <a:pt x="16454" y="13612"/>
                </a:lnTo>
                <a:lnTo>
                  <a:pt x="17290" y="13803"/>
                </a:lnTo>
                <a:lnTo>
                  <a:pt x="18173" y="13971"/>
                </a:lnTo>
                <a:lnTo>
                  <a:pt x="19057" y="14090"/>
                </a:lnTo>
                <a:lnTo>
                  <a:pt x="19988" y="14209"/>
                </a:lnTo>
                <a:lnTo>
                  <a:pt x="20943" y="14281"/>
                </a:lnTo>
                <a:lnTo>
                  <a:pt x="21922" y="14329"/>
                </a:lnTo>
                <a:lnTo>
                  <a:pt x="22925" y="14353"/>
                </a:lnTo>
                <a:lnTo>
                  <a:pt x="23952" y="14353"/>
                </a:lnTo>
                <a:lnTo>
                  <a:pt x="25027" y="14329"/>
                </a:lnTo>
                <a:lnTo>
                  <a:pt x="26101" y="14257"/>
                </a:lnTo>
                <a:lnTo>
                  <a:pt x="27224" y="14162"/>
                </a:lnTo>
                <a:lnTo>
                  <a:pt x="28370" y="14018"/>
                </a:lnTo>
                <a:lnTo>
                  <a:pt x="29540" y="13851"/>
                </a:lnTo>
                <a:lnTo>
                  <a:pt x="30734" y="13636"/>
                </a:lnTo>
                <a:lnTo>
                  <a:pt x="31952" y="13374"/>
                </a:lnTo>
                <a:lnTo>
                  <a:pt x="33218" y="13087"/>
                </a:lnTo>
                <a:lnTo>
                  <a:pt x="34507" y="12777"/>
                </a:lnTo>
                <a:lnTo>
                  <a:pt x="35821" y="12394"/>
                </a:lnTo>
                <a:lnTo>
                  <a:pt x="37158" y="11988"/>
                </a:lnTo>
                <a:lnTo>
                  <a:pt x="38543" y="11535"/>
                </a:lnTo>
                <a:lnTo>
                  <a:pt x="38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66675" dir="78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326300" y="2556064"/>
            <a:ext cx="6491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3945600" y="1207361"/>
            <a:ext cx="125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2235750" y="3623239"/>
            <a:ext cx="46725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28" name="Google Shape;28;p3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flipH="1">
            <a:off x="-27362" y="2384744"/>
            <a:ext cx="9143999" cy="275876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 flipH="1">
            <a:off x="-22254" y="-285400"/>
            <a:ext cx="4128492" cy="1601110"/>
          </a:xfrm>
          <a:custGeom>
            <a:avLst/>
            <a:gdLst/>
            <a:ahLst/>
            <a:cxnLst/>
            <a:rect l="l" t="t" r="r" b="b"/>
            <a:pathLst>
              <a:path w="35655" h="13828" extrusionOk="0">
                <a:moveTo>
                  <a:pt x="35654" y="1"/>
                </a:moveTo>
                <a:lnTo>
                  <a:pt x="1" y="980"/>
                </a:lnTo>
                <a:lnTo>
                  <a:pt x="97" y="1195"/>
                </a:lnTo>
                <a:lnTo>
                  <a:pt x="407" y="1816"/>
                </a:lnTo>
                <a:lnTo>
                  <a:pt x="646" y="2245"/>
                </a:lnTo>
                <a:lnTo>
                  <a:pt x="932" y="2771"/>
                </a:lnTo>
                <a:lnTo>
                  <a:pt x="1291" y="3320"/>
                </a:lnTo>
                <a:lnTo>
                  <a:pt x="1696" y="3941"/>
                </a:lnTo>
                <a:lnTo>
                  <a:pt x="2174" y="4610"/>
                </a:lnTo>
                <a:lnTo>
                  <a:pt x="2723" y="5302"/>
                </a:lnTo>
                <a:lnTo>
                  <a:pt x="3344" y="6042"/>
                </a:lnTo>
                <a:lnTo>
                  <a:pt x="4037" y="6783"/>
                </a:lnTo>
                <a:lnTo>
                  <a:pt x="4801" y="7523"/>
                </a:lnTo>
                <a:lnTo>
                  <a:pt x="5613" y="8287"/>
                </a:lnTo>
                <a:lnTo>
                  <a:pt x="6067" y="8645"/>
                </a:lnTo>
                <a:lnTo>
                  <a:pt x="6544" y="9027"/>
                </a:lnTo>
                <a:lnTo>
                  <a:pt x="7022" y="9386"/>
                </a:lnTo>
                <a:lnTo>
                  <a:pt x="7523" y="9744"/>
                </a:lnTo>
                <a:lnTo>
                  <a:pt x="8049" y="10078"/>
                </a:lnTo>
                <a:lnTo>
                  <a:pt x="8598" y="10436"/>
                </a:lnTo>
                <a:lnTo>
                  <a:pt x="9147" y="10747"/>
                </a:lnTo>
                <a:lnTo>
                  <a:pt x="9744" y="11081"/>
                </a:lnTo>
                <a:lnTo>
                  <a:pt x="10341" y="11392"/>
                </a:lnTo>
                <a:lnTo>
                  <a:pt x="10986" y="11678"/>
                </a:lnTo>
                <a:lnTo>
                  <a:pt x="11631" y="11965"/>
                </a:lnTo>
                <a:lnTo>
                  <a:pt x="12299" y="12227"/>
                </a:lnTo>
                <a:lnTo>
                  <a:pt x="12992" y="12490"/>
                </a:lnTo>
                <a:lnTo>
                  <a:pt x="13708" y="12705"/>
                </a:lnTo>
                <a:lnTo>
                  <a:pt x="14449" y="12920"/>
                </a:lnTo>
                <a:lnTo>
                  <a:pt x="15213" y="13111"/>
                </a:lnTo>
                <a:lnTo>
                  <a:pt x="16001" y="13302"/>
                </a:lnTo>
                <a:lnTo>
                  <a:pt x="16813" y="13445"/>
                </a:lnTo>
                <a:lnTo>
                  <a:pt x="17625" y="13565"/>
                </a:lnTo>
                <a:lnTo>
                  <a:pt x="18484" y="13684"/>
                </a:lnTo>
                <a:lnTo>
                  <a:pt x="19368" y="13756"/>
                </a:lnTo>
                <a:lnTo>
                  <a:pt x="20275" y="13804"/>
                </a:lnTo>
                <a:lnTo>
                  <a:pt x="21207" y="13827"/>
                </a:lnTo>
                <a:lnTo>
                  <a:pt x="22162" y="13827"/>
                </a:lnTo>
                <a:lnTo>
                  <a:pt x="23141" y="13804"/>
                </a:lnTo>
                <a:lnTo>
                  <a:pt x="24144" y="13732"/>
                </a:lnTo>
                <a:lnTo>
                  <a:pt x="25171" y="13636"/>
                </a:lnTo>
                <a:lnTo>
                  <a:pt x="26222" y="13493"/>
                </a:lnTo>
                <a:lnTo>
                  <a:pt x="27320" y="13326"/>
                </a:lnTo>
                <a:lnTo>
                  <a:pt x="28419" y="13135"/>
                </a:lnTo>
                <a:lnTo>
                  <a:pt x="29565" y="12896"/>
                </a:lnTo>
                <a:lnTo>
                  <a:pt x="30735" y="12610"/>
                </a:lnTo>
                <a:lnTo>
                  <a:pt x="31905" y="12299"/>
                </a:lnTo>
                <a:lnTo>
                  <a:pt x="33123" y="11941"/>
                </a:lnTo>
                <a:lnTo>
                  <a:pt x="34389" y="11535"/>
                </a:lnTo>
                <a:lnTo>
                  <a:pt x="35654" y="11105"/>
                </a:lnTo>
                <a:lnTo>
                  <a:pt x="356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1047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-27425" y="-187211"/>
            <a:ext cx="3452489" cy="1285598"/>
          </a:xfrm>
          <a:custGeom>
            <a:avLst/>
            <a:gdLst/>
            <a:ahLst/>
            <a:cxnLst/>
            <a:rect l="l" t="t" r="r" b="b"/>
            <a:pathLst>
              <a:path w="38543" h="14353" extrusionOk="0">
                <a:moveTo>
                  <a:pt x="38543" y="1"/>
                </a:moveTo>
                <a:lnTo>
                  <a:pt x="0" y="1027"/>
                </a:lnTo>
                <a:lnTo>
                  <a:pt x="96" y="1242"/>
                </a:lnTo>
                <a:lnTo>
                  <a:pt x="430" y="1887"/>
                </a:lnTo>
                <a:lnTo>
                  <a:pt x="693" y="2341"/>
                </a:lnTo>
                <a:lnTo>
                  <a:pt x="1003" y="2866"/>
                </a:lnTo>
                <a:lnTo>
                  <a:pt x="1385" y="3463"/>
                </a:lnTo>
                <a:lnTo>
                  <a:pt x="1839" y="4108"/>
                </a:lnTo>
                <a:lnTo>
                  <a:pt x="2364" y="4777"/>
                </a:lnTo>
                <a:lnTo>
                  <a:pt x="2961" y="5517"/>
                </a:lnTo>
                <a:lnTo>
                  <a:pt x="3630" y="6257"/>
                </a:lnTo>
                <a:lnTo>
                  <a:pt x="4370" y="7045"/>
                </a:lnTo>
                <a:lnTo>
                  <a:pt x="5182" y="7809"/>
                </a:lnTo>
                <a:lnTo>
                  <a:pt x="5636" y="8215"/>
                </a:lnTo>
                <a:lnTo>
                  <a:pt x="6090" y="8597"/>
                </a:lnTo>
                <a:lnTo>
                  <a:pt x="6567" y="8980"/>
                </a:lnTo>
                <a:lnTo>
                  <a:pt x="7069" y="9362"/>
                </a:lnTo>
                <a:lnTo>
                  <a:pt x="7594" y="9744"/>
                </a:lnTo>
                <a:lnTo>
                  <a:pt x="8143" y="10102"/>
                </a:lnTo>
                <a:lnTo>
                  <a:pt x="8693" y="10460"/>
                </a:lnTo>
                <a:lnTo>
                  <a:pt x="9290" y="10818"/>
                </a:lnTo>
                <a:lnTo>
                  <a:pt x="9910" y="11177"/>
                </a:lnTo>
                <a:lnTo>
                  <a:pt x="10531" y="11511"/>
                </a:lnTo>
                <a:lnTo>
                  <a:pt x="11200" y="11821"/>
                </a:lnTo>
                <a:lnTo>
                  <a:pt x="11869" y="12132"/>
                </a:lnTo>
                <a:lnTo>
                  <a:pt x="12561" y="12418"/>
                </a:lnTo>
                <a:lnTo>
                  <a:pt x="13302" y="12705"/>
                </a:lnTo>
                <a:lnTo>
                  <a:pt x="14042" y="12968"/>
                </a:lnTo>
                <a:lnTo>
                  <a:pt x="14830" y="13206"/>
                </a:lnTo>
                <a:lnTo>
                  <a:pt x="15618" y="13421"/>
                </a:lnTo>
                <a:lnTo>
                  <a:pt x="16454" y="13612"/>
                </a:lnTo>
                <a:lnTo>
                  <a:pt x="17290" y="13803"/>
                </a:lnTo>
                <a:lnTo>
                  <a:pt x="18173" y="13971"/>
                </a:lnTo>
                <a:lnTo>
                  <a:pt x="19057" y="14090"/>
                </a:lnTo>
                <a:lnTo>
                  <a:pt x="19988" y="14209"/>
                </a:lnTo>
                <a:lnTo>
                  <a:pt x="20943" y="14281"/>
                </a:lnTo>
                <a:lnTo>
                  <a:pt x="21922" y="14329"/>
                </a:lnTo>
                <a:lnTo>
                  <a:pt x="22925" y="14353"/>
                </a:lnTo>
                <a:lnTo>
                  <a:pt x="23952" y="14353"/>
                </a:lnTo>
                <a:lnTo>
                  <a:pt x="25027" y="14329"/>
                </a:lnTo>
                <a:lnTo>
                  <a:pt x="26101" y="14257"/>
                </a:lnTo>
                <a:lnTo>
                  <a:pt x="27224" y="14162"/>
                </a:lnTo>
                <a:lnTo>
                  <a:pt x="28370" y="14018"/>
                </a:lnTo>
                <a:lnTo>
                  <a:pt x="29540" y="13851"/>
                </a:lnTo>
                <a:lnTo>
                  <a:pt x="30734" y="13636"/>
                </a:lnTo>
                <a:lnTo>
                  <a:pt x="31952" y="13374"/>
                </a:lnTo>
                <a:lnTo>
                  <a:pt x="33218" y="13087"/>
                </a:lnTo>
                <a:lnTo>
                  <a:pt x="34507" y="12777"/>
                </a:lnTo>
                <a:lnTo>
                  <a:pt x="35821" y="12394"/>
                </a:lnTo>
                <a:lnTo>
                  <a:pt x="37158" y="11988"/>
                </a:lnTo>
                <a:lnTo>
                  <a:pt x="38543" y="11535"/>
                </a:lnTo>
                <a:lnTo>
                  <a:pt x="38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952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3"/>
          <p:cNvGrpSpPr/>
          <p:nvPr/>
        </p:nvGrpSpPr>
        <p:grpSpPr>
          <a:xfrm>
            <a:off x="216825" y="4849214"/>
            <a:ext cx="600300" cy="143100"/>
            <a:chOff x="2985700" y="316300"/>
            <a:chExt cx="600300" cy="143100"/>
          </a:xfrm>
        </p:grpSpPr>
        <p:sp>
          <p:nvSpPr>
            <p:cNvPr id="32" name="Google Shape;32;p3"/>
            <p:cNvSpPr/>
            <p:nvPr/>
          </p:nvSpPr>
          <p:spPr>
            <a:xfrm>
              <a:off x="29857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2143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4429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 flipH="1">
            <a:off x="8405488" y="688400"/>
            <a:ext cx="475800" cy="4758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flipH="1">
            <a:off x="8708963" y="1588875"/>
            <a:ext cx="211500" cy="2115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rot="10800000" flipH="1">
            <a:off x="7694938" y="191175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7299200" y="3814825"/>
            <a:ext cx="3050100" cy="30501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8588" dist="66675" dir="123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7518275" y="4042350"/>
            <a:ext cx="3050100" cy="30501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8588" dist="66675" dir="123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/>
          <p:nvPr/>
        </p:nvSpPr>
        <p:spPr>
          <a:xfrm>
            <a:off x="1724100" y="472025"/>
            <a:ext cx="5695800" cy="5187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  <a:defRPr sz="13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44" name="Google Shape;44;p4"/>
          <p:cNvPicPr preferRelativeResize="0"/>
          <p:nvPr/>
        </p:nvPicPr>
        <p:blipFill rotWithShape="1">
          <a:blip r:embed="rId2">
            <a:alphaModFix amt="40000"/>
          </a:blip>
          <a:srcRect t="49720" r="43480" b="5941"/>
          <a:stretch/>
        </p:blipFill>
        <p:spPr>
          <a:xfrm rot="-5400000">
            <a:off x="5946539" y="1975751"/>
            <a:ext cx="5168148" cy="122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4"/>
          <p:cNvSpPr/>
          <p:nvPr/>
        </p:nvSpPr>
        <p:spPr>
          <a:xfrm rot="-5400000" flipH="1">
            <a:off x="-616684" y="3968458"/>
            <a:ext cx="1730426" cy="671107"/>
          </a:xfrm>
          <a:custGeom>
            <a:avLst/>
            <a:gdLst/>
            <a:ahLst/>
            <a:cxnLst/>
            <a:rect l="l" t="t" r="r" b="b"/>
            <a:pathLst>
              <a:path w="35655" h="13828" extrusionOk="0">
                <a:moveTo>
                  <a:pt x="35654" y="1"/>
                </a:moveTo>
                <a:lnTo>
                  <a:pt x="1" y="980"/>
                </a:lnTo>
                <a:lnTo>
                  <a:pt x="97" y="1195"/>
                </a:lnTo>
                <a:lnTo>
                  <a:pt x="407" y="1816"/>
                </a:lnTo>
                <a:lnTo>
                  <a:pt x="646" y="2245"/>
                </a:lnTo>
                <a:lnTo>
                  <a:pt x="932" y="2771"/>
                </a:lnTo>
                <a:lnTo>
                  <a:pt x="1291" y="3320"/>
                </a:lnTo>
                <a:lnTo>
                  <a:pt x="1696" y="3941"/>
                </a:lnTo>
                <a:lnTo>
                  <a:pt x="2174" y="4610"/>
                </a:lnTo>
                <a:lnTo>
                  <a:pt x="2723" y="5302"/>
                </a:lnTo>
                <a:lnTo>
                  <a:pt x="3344" y="6042"/>
                </a:lnTo>
                <a:lnTo>
                  <a:pt x="4037" y="6783"/>
                </a:lnTo>
                <a:lnTo>
                  <a:pt x="4801" y="7523"/>
                </a:lnTo>
                <a:lnTo>
                  <a:pt x="5613" y="8287"/>
                </a:lnTo>
                <a:lnTo>
                  <a:pt x="6067" y="8645"/>
                </a:lnTo>
                <a:lnTo>
                  <a:pt x="6544" y="9027"/>
                </a:lnTo>
                <a:lnTo>
                  <a:pt x="7022" y="9386"/>
                </a:lnTo>
                <a:lnTo>
                  <a:pt x="7523" y="9744"/>
                </a:lnTo>
                <a:lnTo>
                  <a:pt x="8049" y="10078"/>
                </a:lnTo>
                <a:lnTo>
                  <a:pt x="8598" y="10436"/>
                </a:lnTo>
                <a:lnTo>
                  <a:pt x="9147" y="10747"/>
                </a:lnTo>
                <a:lnTo>
                  <a:pt x="9744" y="11081"/>
                </a:lnTo>
                <a:lnTo>
                  <a:pt x="10341" y="11392"/>
                </a:lnTo>
                <a:lnTo>
                  <a:pt x="10986" y="11678"/>
                </a:lnTo>
                <a:lnTo>
                  <a:pt x="11631" y="11965"/>
                </a:lnTo>
                <a:lnTo>
                  <a:pt x="12299" y="12227"/>
                </a:lnTo>
                <a:lnTo>
                  <a:pt x="12992" y="12490"/>
                </a:lnTo>
                <a:lnTo>
                  <a:pt x="13708" y="12705"/>
                </a:lnTo>
                <a:lnTo>
                  <a:pt x="14449" y="12920"/>
                </a:lnTo>
                <a:lnTo>
                  <a:pt x="15213" y="13111"/>
                </a:lnTo>
                <a:lnTo>
                  <a:pt x="16001" y="13302"/>
                </a:lnTo>
                <a:lnTo>
                  <a:pt x="16813" y="13445"/>
                </a:lnTo>
                <a:lnTo>
                  <a:pt x="17625" y="13565"/>
                </a:lnTo>
                <a:lnTo>
                  <a:pt x="18484" y="13684"/>
                </a:lnTo>
                <a:lnTo>
                  <a:pt x="19368" y="13756"/>
                </a:lnTo>
                <a:lnTo>
                  <a:pt x="20275" y="13804"/>
                </a:lnTo>
                <a:lnTo>
                  <a:pt x="21207" y="13827"/>
                </a:lnTo>
                <a:lnTo>
                  <a:pt x="22162" y="13827"/>
                </a:lnTo>
                <a:lnTo>
                  <a:pt x="23141" y="13804"/>
                </a:lnTo>
                <a:lnTo>
                  <a:pt x="24144" y="13732"/>
                </a:lnTo>
                <a:lnTo>
                  <a:pt x="25171" y="13636"/>
                </a:lnTo>
                <a:lnTo>
                  <a:pt x="26222" y="13493"/>
                </a:lnTo>
                <a:lnTo>
                  <a:pt x="27320" y="13326"/>
                </a:lnTo>
                <a:lnTo>
                  <a:pt x="28419" y="13135"/>
                </a:lnTo>
                <a:lnTo>
                  <a:pt x="29565" y="12896"/>
                </a:lnTo>
                <a:lnTo>
                  <a:pt x="30735" y="12610"/>
                </a:lnTo>
                <a:lnTo>
                  <a:pt x="31905" y="12299"/>
                </a:lnTo>
                <a:lnTo>
                  <a:pt x="33123" y="11941"/>
                </a:lnTo>
                <a:lnTo>
                  <a:pt x="34389" y="11535"/>
                </a:lnTo>
                <a:lnTo>
                  <a:pt x="35654" y="11105"/>
                </a:lnTo>
                <a:lnTo>
                  <a:pt x="356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47625" dir="183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-499994" y="4178439"/>
            <a:ext cx="1447097" cy="538848"/>
          </a:xfrm>
          <a:custGeom>
            <a:avLst/>
            <a:gdLst/>
            <a:ahLst/>
            <a:cxnLst/>
            <a:rect l="l" t="t" r="r" b="b"/>
            <a:pathLst>
              <a:path w="38543" h="14353" extrusionOk="0">
                <a:moveTo>
                  <a:pt x="38543" y="1"/>
                </a:moveTo>
                <a:lnTo>
                  <a:pt x="0" y="1027"/>
                </a:lnTo>
                <a:lnTo>
                  <a:pt x="96" y="1242"/>
                </a:lnTo>
                <a:lnTo>
                  <a:pt x="430" y="1887"/>
                </a:lnTo>
                <a:lnTo>
                  <a:pt x="693" y="2341"/>
                </a:lnTo>
                <a:lnTo>
                  <a:pt x="1003" y="2866"/>
                </a:lnTo>
                <a:lnTo>
                  <a:pt x="1385" y="3463"/>
                </a:lnTo>
                <a:lnTo>
                  <a:pt x="1839" y="4108"/>
                </a:lnTo>
                <a:lnTo>
                  <a:pt x="2364" y="4777"/>
                </a:lnTo>
                <a:lnTo>
                  <a:pt x="2961" y="5517"/>
                </a:lnTo>
                <a:lnTo>
                  <a:pt x="3630" y="6257"/>
                </a:lnTo>
                <a:lnTo>
                  <a:pt x="4370" y="7045"/>
                </a:lnTo>
                <a:lnTo>
                  <a:pt x="5182" y="7809"/>
                </a:lnTo>
                <a:lnTo>
                  <a:pt x="5636" y="8215"/>
                </a:lnTo>
                <a:lnTo>
                  <a:pt x="6090" y="8597"/>
                </a:lnTo>
                <a:lnTo>
                  <a:pt x="6567" y="8980"/>
                </a:lnTo>
                <a:lnTo>
                  <a:pt x="7069" y="9362"/>
                </a:lnTo>
                <a:lnTo>
                  <a:pt x="7594" y="9744"/>
                </a:lnTo>
                <a:lnTo>
                  <a:pt x="8143" y="10102"/>
                </a:lnTo>
                <a:lnTo>
                  <a:pt x="8693" y="10460"/>
                </a:lnTo>
                <a:lnTo>
                  <a:pt x="9290" y="10818"/>
                </a:lnTo>
                <a:lnTo>
                  <a:pt x="9910" y="11177"/>
                </a:lnTo>
                <a:lnTo>
                  <a:pt x="10531" y="11511"/>
                </a:lnTo>
                <a:lnTo>
                  <a:pt x="11200" y="11821"/>
                </a:lnTo>
                <a:lnTo>
                  <a:pt x="11869" y="12132"/>
                </a:lnTo>
                <a:lnTo>
                  <a:pt x="12561" y="12418"/>
                </a:lnTo>
                <a:lnTo>
                  <a:pt x="13302" y="12705"/>
                </a:lnTo>
                <a:lnTo>
                  <a:pt x="14042" y="12968"/>
                </a:lnTo>
                <a:lnTo>
                  <a:pt x="14830" y="13206"/>
                </a:lnTo>
                <a:lnTo>
                  <a:pt x="15618" y="13421"/>
                </a:lnTo>
                <a:lnTo>
                  <a:pt x="16454" y="13612"/>
                </a:lnTo>
                <a:lnTo>
                  <a:pt x="17290" y="13803"/>
                </a:lnTo>
                <a:lnTo>
                  <a:pt x="18173" y="13971"/>
                </a:lnTo>
                <a:lnTo>
                  <a:pt x="19057" y="14090"/>
                </a:lnTo>
                <a:lnTo>
                  <a:pt x="19988" y="14209"/>
                </a:lnTo>
                <a:lnTo>
                  <a:pt x="20943" y="14281"/>
                </a:lnTo>
                <a:lnTo>
                  <a:pt x="21922" y="14329"/>
                </a:lnTo>
                <a:lnTo>
                  <a:pt x="22925" y="14353"/>
                </a:lnTo>
                <a:lnTo>
                  <a:pt x="23952" y="14353"/>
                </a:lnTo>
                <a:lnTo>
                  <a:pt x="25027" y="14329"/>
                </a:lnTo>
                <a:lnTo>
                  <a:pt x="26101" y="14257"/>
                </a:lnTo>
                <a:lnTo>
                  <a:pt x="27224" y="14162"/>
                </a:lnTo>
                <a:lnTo>
                  <a:pt x="28370" y="14018"/>
                </a:lnTo>
                <a:lnTo>
                  <a:pt x="29540" y="13851"/>
                </a:lnTo>
                <a:lnTo>
                  <a:pt x="30734" y="13636"/>
                </a:lnTo>
                <a:lnTo>
                  <a:pt x="31952" y="13374"/>
                </a:lnTo>
                <a:lnTo>
                  <a:pt x="33218" y="13087"/>
                </a:lnTo>
                <a:lnTo>
                  <a:pt x="34507" y="12777"/>
                </a:lnTo>
                <a:lnTo>
                  <a:pt x="35821" y="12394"/>
                </a:lnTo>
                <a:lnTo>
                  <a:pt x="37158" y="11988"/>
                </a:lnTo>
                <a:lnTo>
                  <a:pt x="38543" y="11535"/>
                </a:lnTo>
                <a:lnTo>
                  <a:pt x="38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47625" dir="183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7349451" y="-76200"/>
            <a:ext cx="1964056" cy="921221"/>
          </a:xfrm>
          <a:custGeom>
            <a:avLst/>
            <a:gdLst/>
            <a:ahLst/>
            <a:cxnLst/>
            <a:rect l="l" t="t" r="r" b="b"/>
            <a:pathLst>
              <a:path w="35655" h="13828" extrusionOk="0">
                <a:moveTo>
                  <a:pt x="35654" y="1"/>
                </a:moveTo>
                <a:lnTo>
                  <a:pt x="1" y="980"/>
                </a:lnTo>
                <a:lnTo>
                  <a:pt x="97" y="1195"/>
                </a:lnTo>
                <a:lnTo>
                  <a:pt x="407" y="1816"/>
                </a:lnTo>
                <a:lnTo>
                  <a:pt x="646" y="2245"/>
                </a:lnTo>
                <a:lnTo>
                  <a:pt x="932" y="2771"/>
                </a:lnTo>
                <a:lnTo>
                  <a:pt x="1291" y="3320"/>
                </a:lnTo>
                <a:lnTo>
                  <a:pt x="1696" y="3941"/>
                </a:lnTo>
                <a:lnTo>
                  <a:pt x="2174" y="4610"/>
                </a:lnTo>
                <a:lnTo>
                  <a:pt x="2723" y="5302"/>
                </a:lnTo>
                <a:lnTo>
                  <a:pt x="3344" y="6042"/>
                </a:lnTo>
                <a:lnTo>
                  <a:pt x="4037" y="6783"/>
                </a:lnTo>
                <a:lnTo>
                  <a:pt x="4801" y="7523"/>
                </a:lnTo>
                <a:lnTo>
                  <a:pt x="5613" y="8287"/>
                </a:lnTo>
                <a:lnTo>
                  <a:pt x="6067" y="8645"/>
                </a:lnTo>
                <a:lnTo>
                  <a:pt x="6544" y="9027"/>
                </a:lnTo>
                <a:lnTo>
                  <a:pt x="7022" y="9386"/>
                </a:lnTo>
                <a:lnTo>
                  <a:pt x="7523" y="9744"/>
                </a:lnTo>
                <a:lnTo>
                  <a:pt x="8049" y="10078"/>
                </a:lnTo>
                <a:lnTo>
                  <a:pt x="8598" y="10436"/>
                </a:lnTo>
                <a:lnTo>
                  <a:pt x="9147" y="10747"/>
                </a:lnTo>
                <a:lnTo>
                  <a:pt x="9744" y="11081"/>
                </a:lnTo>
                <a:lnTo>
                  <a:pt x="10341" y="11392"/>
                </a:lnTo>
                <a:lnTo>
                  <a:pt x="10986" y="11678"/>
                </a:lnTo>
                <a:lnTo>
                  <a:pt x="11631" y="11965"/>
                </a:lnTo>
                <a:lnTo>
                  <a:pt x="12299" y="12227"/>
                </a:lnTo>
                <a:lnTo>
                  <a:pt x="12992" y="12490"/>
                </a:lnTo>
                <a:lnTo>
                  <a:pt x="13708" y="12705"/>
                </a:lnTo>
                <a:lnTo>
                  <a:pt x="14449" y="12920"/>
                </a:lnTo>
                <a:lnTo>
                  <a:pt x="15213" y="13111"/>
                </a:lnTo>
                <a:lnTo>
                  <a:pt x="16001" y="13302"/>
                </a:lnTo>
                <a:lnTo>
                  <a:pt x="16813" y="13445"/>
                </a:lnTo>
                <a:lnTo>
                  <a:pt x="17625" y="13565"/>
                </a:lnTo>
                <a:lnTo>
                  <a:pt x="18484" y="13684"/>
                </a:lnTo>
                <a:lnTo>
                  <a:pt x="19368" y="13756"/>
                </a:lnTo>
                <a:lnTo>
                  <a:pt x="20275" y="13804"/>
                </a:lnTo>
                <a:lnTo>
                  <a:pt x="21207" y="13827"/>
                </a:lnTo>
                <a:lnTo>
                  <a:pt x="22162" y="13827"/>
                </a:lnTo>
                <a:lnTo>
                  <a:pt x="23141" y="13804"/>
                </a:lnTo>
                <a:lnTo>
                  <a:pt x="24144" y="13732"/>
                </a:lnTo>
                <a:lnTo>
                  <a:pt x="25171" y="13636"/>
                </a:lnTo>
                <a:lnTo>
                  <a:pt x="26222" y="13493"/>
                </a:lnTo>
                <a:lnTo>
                  <a:pt x="27320" y="13326"/>
                </a:lnTo>
                <a:lnTo>
                  <a:pt x="28419" y="13135"/>
                </a:lnTo>
                <a:lnTo>
                  <a:pt x="29565" y="12896"/>
                </a:lnTo>
                <a:lnTo>
                  <a:pt x="30735" y="12610"/>
                </a:lnTo>
                <a:lnTo>
                  <a:pt x="31905" y="12299"/>
                </a:lnTo>
                <a:lnTo>
                  <a:pt x="33123" y="11941"/>
                </a:lnTo>
                <a:lnTo>
                  <a:pt x="34389" y="11535"/>
                </a:lnTo>
                <a:lnTo>
                  <a:pt x="35654" y="11105"/>
                </a:lnTo>
                <a:lnTo>
                  <a:pt x="356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7673502" y="-19705"/>
            <a:ext cx="1642510" cy="739682"/>
          </a:xfrm>
          <a:custGeom>
            <a:avLst/>
            <a:gdLst/>
            <a:ahLst/>
            <a:cxnLst/>
            <a:rect l="l" t="t" r="r" b="b"/>
            <a:pathLst>
              <a:path w="38543" h="14353" extrusionOk="0">
                <a:moveTo>
                  <a:pt x="38543" y="1"/>
                </a:moveTo>
                <a:lnTo>
                  <a:pt x="0" y="1027"/>
                </a:lnTo>
                <a:lnTo>
                  <a:pt x="96" y="1242"/>
                </a:lnTo>
                <a:lnTo>
                  <a:pt x="430" y="1887"/>
                </a:lnTo>
                <a:lnTo>
                  <a:pt x="693" y="2341"/>
                </a:lnTo>
                <a:lnTo>
                  <a:pt x="1003" y="2866"/>
                </a:lnTo>
                <a:lnTo>
                  <a:pt x="1385" y="3463"/>
                </a:lnTo>
                <a:lnTo>
                  <a:pt x="1839" y="4108"/>
                </a:lnTo>
                <a:lnTo>
                  <a:pt x="2364" y="4777"/>
                </a:lnTo>
                <a:lnTo>
                  <a:pt x="2961" y="5517"/>
                </a:lnTo>
                <a:lnTo>
                  <a:pt x="3630" y="6257"/>
                </a:lnTo>
                <a:lnTo>
                  <a:pt x="4370" y="7045"/>
                </a:lnTo>
                <a:lnTo>
                  <a:pt x="5182" y="7809"/>
                </a:lnTo>
                <a:lnTo>
                  <a:pt x="5636" y="8215"/>
                </a:lnTo>
                <a:lnTo>
                  <a:pt x="6090" y="8597"/>
                </a:lnTo>
                <a:lnTo>
                  <a:pt x="6567" y="8980"/>
                </a:lnTo>
                <a:lnTo>
                  <a:pt x="7069" y="9362"/>
                </a:lnTo>
                <a:lnTo>
                  <a:pt x="7594" y="9744"/>
                </a:lnTo>
                <a:lnTo>
                  <a:pt x="8143" y="10102"/>
                </a:lnTo>
                <a:lnTo>
                  <a:pt x="8693" y="10460"/>
                </a:lnTo>
                <a:lnTo>
                  <a:pt x="9290" y="10818"/>
                </a:lnTo>
                <a:lnTo>
                  <a:pt x="9910" y="11177"/>
                </a:lnTo>
                <a:lnTo>
                  <a:pt x="10531" y="11511"/>
                </a:lnTo>
                <a:lnTo>
                  <a:pt x="11200" y="11821"/>
                </a:lnTo>
                <a:lnTo>
                  <a:pt x="11869" y="12132"/>
                </a:lnTo>
                <a:lnTo>
                  <a:pt x="12561" y="12418"/>
                </a:lnTo>
                <a:lnTo>
                  <a:pt x="13302" y="12705"/>
                </a:lnTo>
                <a:lnTo>
                  <a:pt x="14042" y="12968"/>
                </a:lnTo>
                <a:lnTo>
                  <a:pt x="14830" y="13206"/>
                </a:lnTo>
                <a:lnTo>
                  <a:pt x="15618" y="13421"/>
                </a:lnTo>
                <a:lnTo>
                  <a:pt x="16454" y="13612"/>
                </a:lnTo>
                <a:lnTo>
                  <a:pt x="17290" y="13803"/>
                </a:lnTo>
                <a:lnTo>
                  <a:pt x="18173" y="13971"/>
                </a:lnTo>
                <a:lnTo>
                  <a:pt x="19057" y="14090"/>
                </a:lnTo>
                <a:lnTo>
                  <a:pt x="19988" y="14209"/>
                </a:lnTo>
                <a:lnTo>
                  <a:pt x="20943" y="14281"/>
                </a:lnTo>
                <a:lnTo>
                  <a:pt x="21922" y="14329"/>
                </a:lnTo>
                <a:lnTo>
                  <a:pt x="22925" y="14353"/>
                </a:lnTo>
                <a:lnTo>
                  <a:pt x="23952" y="14353"/>
                </a:lnTo>
                <a:lnTo>
                  <a:pt x="25027" y="14329"/>
                </a:lnTo>
                <a:lnTo>
                  <a:pt x="26101" y="14257"/>
                </a:lnTo>
                <a:lnTo>
                  <a:pt x="27224" y="14162"/>
                </a:lnTo>
                <a:lnTo>
                  <a:pt x="28370" y="14018"/>
                </a:lnTo>
                <a:lnTo>
                  <a:pt x="29540" y="13851"/>
                </a:lnTo>
                <a:lnTo>
                  <a:pt x="30734" y="13636"/>
                </a:lnTo>
                <a:lnTo>
                  <a:pt x="31952" y="13374"/>
                </a:lnTo>
                <a:lnTo>
                  <a:pt x="33218" y="13087"/>
                </a:lnTo>
                <a:lnTo>
                  <a:pt x="34507" y="12777"/>
                </a:lnTo>
                <a:lnTo>
                  <a:pt x="35821" y="12394"/>
                </a:lnTo>
                <a:lnTo>
                  <a:pt x="37158" y="11988"/>
                </a:lnTo>
                <a:lnTo>
                  <a:pt x="38543" y="11535"/>
                </a:lnTo>
                <a:lnTo>
                  <a:pt x="38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4"/>
          <p:cNvGrpSpPr/>
          <p:nvPr/>
        </p:nvGrpSpPr>
        <p:grpSpPr>
          <a:xfrm>
            <a:off x="4271850" y="4830164"/>
            <a:ext cx="600300" cy="143100"/>
            <a:chOff x="2985700" y="316300"/>
            <a:chExt cx="600300" cy="143100"/>
          </a:xfrm>
        </p:grpSpPr>
        <p:sp>
          <p:nvSpPr>
            <p:cNvPr id="50" name="Google Shape;50;p4"/>
            <p:cNvSpPr/>
            <p:nvPr/>
          </p:nvSpPr>
          <p:spPr>
            <a:xfrm>
              <a:off x="29857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32143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34429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4"/>
          <p:cNvGrpSpPr/>
          <p:nvPr/>
        </p:nvGrpSpPr>
        <p:grpSpPr>
          <a:xfrm rot="5400000">
            <a:off x="8461625" y="1246314"/>
            <a:ext cx="600300" cy="143100"/>
            <a:chOff x="2985700" y="316300"/>
            <a:chExt cx="600300" cy="143100"/>
          </a:xfrm>
        </p:grpSpPr>
        <p:sp>
          <p:nvSpPr>
            <p:cNvPr id="54" name="Google Shape;54;p4"/>
            <p:cNvSpPr/>
            <p:nvPr/>
          </p:nvSpPr>
          <p:spPr>
            <a:xfrm>
              <a:off x="29857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32143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34429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4"/>
          <p:cNvSpPr/>
          <p:nvPr/>
        </p:nvSpPr>
        <p:spPr>
          <a:xfrm rot="5400000">
            <a:off x="-274475" y="805400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5"/>
          <p:cNvPicPr preferRelativeResize="0"/>
          <p:nvPr/>
        </p:nvPicPr>
        <p:blipFill rotWithShape="1">
          <a:blip r:embed="rId2">
            <a:alphaModFix amt="40000"/>
          </a:blip>
          <a:srcRect t="-19320" b="19320"/>
          <a:stretch/>
        </p:blipFill>
        <p:spPr>
          <a:xfrm>
            <a:off x="0" y="2384744"/>
            <a:ext cx="9143999" cy="275876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725931" y="2397000"/>
            <a:ext cx="3072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Cabin"/>
              <a:buNone/>
              <a:defRPr sz="2000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>
            <a:off x="4159264" y="-6525"/>
            <a:ext cx="4984786" cy="5154227"/>
            <a:chOff x="4159264" y="-6525"/>
            <a:chExt cx="4984786" cy="5154227"/>
          </a:xfrm>
        </p:grpSpPr>
        <p:sp>
          <p:nvSpPr>
            <p:cNvPr id="62" name="Google Shape;62;p5"/>
            <p:cNvSpPr/>
            <p:nvPr/>
          </p:nvSpPr>
          <p:spPr>
            <a:xfrm rot="5400000" flipH="1">
              <a:off x="2046057" y="2109009"/>
              <a:ext cx="5151899" cy="925486"/>
            </a:xfrm>
            <a:custGeom>
              <a:avLst/>
              <a:gdLst/>
              <a:ahLst/>
              <a:cxnLst/>
              <a:rect l="l" t="t" r="r" b="b"/>
              <a:pathLst>
                <a:path w="56836" h="32622" extrusionOk="0">
                  <a:moveTo>
                    <a:pt x="56836" y="1"/>
                  </a:moveTo>
                  <a:lnTo>
                    <a:pt x="0" y="1458"/>
                  </a:lnTo>
                  <a:lnTo>
                    <a:pt x="0" y="5493"/>
                  </a:lnTo>
                  <a:lnTo>
                    <a:pt x="478" y="5446"/>
                  </a:lnTo>
                  <a:lnTo>
                    <a:pt x="1027" y="5446"/>
                  </a:lnTo>
                  <a:lnTo>
                    <a:pt x="1815" y="5470"/>
                  </a:lnTo>
                  <a:lnTo>
                    <a:pt x="2771" y="5541"/>
                  </a:lnTo>
                  <a:lnTo>
                    <a:pt x="3344" y="5613"/>
                  </a:lnTo>
                  <a:lnTo>
                    <a:pt x="3917" y="5708"/>
                  </a:lnTo>
                  <a:lnTo>
                    <a:pt x="4562" y="5804"/>
                  </a:lnTo>
                  <a:lnTo>
                    <a:pt x="5230" y="5947"/>
                  </a:lnTo>
                  <a:lnTo>
                    <a:pt x="5947" y="6114"/>
                  </a:lnTo>
                  <a:lnTo>
                    <a:pt x="6687" y="6305"/>
                  </a:lnTo>
                  <a:lnTo>
                    <a:pt x="7475" y="6544"/>
                  </a:lnTo>
                  <a:lnTo>
                    <a:pt x="8287" y="6807"/>
                  </a:lnTo>
                  <a:lnTo>
                    <a:pt x="9123" y="7117"/>
                  </a:lnTo>
                  <a:lnTo>
                    <a:pt x="10006" y="7476"/>
                  </a:lnTo>
                  <a:lnTo>
                    <a:pt x="10914" y="7882"/>
                  </a:lnTo>
                  <a:lnTo>
                    <a:pt x="11821" y="8335"/>
                  </a:lnTo>
                  <a:lnTo>
                    <a:pt x="12776" y="8813"/>
                  </a:lnTo>
                  <a:lnTo>
                    <a:pt x="13755" y="9386"/>
                  </a:lnTo>
                  <a:lnTo>
                    <a:pt x="14735" y="9983"/>
                  </a:lnTo>
                  <a:lnTo>
                    <a:pt x="15761" y="10652"/>
                  </a:lnTo>
                  <a:lnTo>
                    <a:pt x="16788" y="11368"/>
                  </a:lnTo>
                  <a:lnTo>
                    <a:pt x="17815" y="12156"/>
                  </a:lnTo>
                  <a:lnTo>
                    <a:pt x="18890" y="13016"/>
                  </a:lnTo>
                  <a:lnTo>
                    <a:pt x="19940" y="13947"/>
                  </a:lnTo>
                  <a:lnTo>
                    <a:pt x="21039" y="14950"/>
                  </a:lnTo>
                  <a:lnTo>
                    <a:pt x="22114" y="16025"/>
                  </a:lnTo>
                  <a:lnTo>
                    <a:pt x="25982" y="19965"/>
                  </a:lnTo>
                  <a:lnTo>
                    <a:pt x="27916" y="21923"/>
                  </a:lnTo>
                  <a:lnTo>
                    <a:pt x="28896" y="22854"/>
                  </a:lnTo>
                  <a:lnTo>
                    <a:pt x="29875" y="23786"/>
                  </a:lnTo>
                  <a:lnTo>
                    <a:pt x="30878" y="24693"/>
                  </a:lnTo>
                  <a:lnTo>
                    <a:pt x="31881" y="25577"/>
                  </a:lnTo>
                  <a:lnTo>
                    <a:pt x="32884" y="26413"/>
                  </a:lnTo>
                  <a:lnTo>
                    <a:pt x="33887" y="27225"/>
                  </a:lnTo>
                  <a:lnTo>
                    <a:pt x="34913" y="27989"/>
                  </a:lnTo>
                  <a:lnTo>
                    <a:pt x="35940" y="28729"/>
                  </a:lnTo>
                  <a:lnTo>
                    <a:pt x="36967" y="29398"/>
                  </a:lnTo>
                  <a:lnTo>
                    <a:pt x="38018" y="30019"/>
                  </a:lnTo>
                  <a:lnTo>
                    <a:pt x="38567" y="30305"/>
                  </a:lnTo>
                  <a:lnTo>
                    <a:pt x="39092" y="30592"/>
                  </a:lnTo>
                  <a:lnTo>
                    <a:pt x="39618" y="30854"/>
                  </a:lnTo>
                  <a:lnTo>
                    <a:pt x="40167" y="31093"/>
                  </a:lnTo>
                  <a:lnTo>
                    <a:pt x="40716" y="31332"/>
                  </a:lnTo>
                  <a:lnTo>
                    <a:pt x="41242" y="31547"/>
                  </a:lnTo>
                  <a:lnTo>
                    <a:pt x="41791" y="31738"/>
                  </a:lnTo>
                  <a:lnTo>
                    <a:pt x="42340" y="31905"/>
                  </a:lnTo>
                  <a:lnTo>
                    <a:pt x="42913" y="32072"/>
                  </a:lnTo>
                  <a:lnTo>
                    <a:pt x="43463" y="32216"/>
                  </a:lnTo>
                  <a:lnTo>
                    <a:pt x="44036" y="32335"/>
                  </a:lnTo>
                  <a:lnTo>
                    <a:pt x="44585" y="32430"/>
                  </a:lnTo>
                  <a:lnTo>
                    <a:pt x="45158" y="32502"/>
                  </a:lnTo>
                  <a:lnTo>
                    <a:pt x="45731" y="32574"/>
                  </a:lnTo>
                  <a:lnTo>
                    <a:pt x="46304" y="32598"/>
                  </a:lnTo>
                  <a:lnTo>
                    <a:pt x="46901" y="32622"/>
                  </a:lnTo>
                  <a:lnTo>
                    <a:pt x="47474" y="32622"/>
                  </a:lnTo>
                  <a:lnTo>
                    <a:pt x="48071" y="32574"/>
                  </a:lnTo>
                  <a:lnTo>
                    <a:pt x="48668" y="32526"/>
                  </a:lnTo>
                  <a:lnTo>
                    <a:pt x="49265" y="32454"/>
                  </a:lnTo>
                  <a:lnTo>
                    <a:pt x="49862" y="32359"/>
                  </a:lnTo>
                  <a:lnTo>
                    <a:pt x="50483" y="32216"/>
                  </a:lnTo>
                  <a:lnTo>
                    <a:pt x="51104" y="32072"/>
                  </a:lnTo>
                  <a:lnTo>
                    <a:pt x="51701" y="31905"/>
                  </a:lnTo>
                  <a:lnTo>
                    <a:pt x="52322" y="31690"/>
                  </a:lnTo>
                  <a:lnTo>
                    <a:pt x="52967" y="31451"/>
                  </a:lnTo>
                  <a:lnTo>
                    <a:pt x="53588" y="31213"/>
                  </a:lnTo>
                  <a:lnTo>
                    <a:pt x="54233" y="30926"/>
                  </a:lnTo>
                  <a:lnTo>
                    <a:pt x="54877" y="30592"/>
                  </a:lnTo>
                  <a:lnTo>
                    <a:pt x="55522" y="30257"/>
                  </a:lnTo>
                  <a:lnTo>
                    <a:pt x="56167" y="29875"/>
                  </a:lnTo>
                  <a:lnTo>
                    <a:pt x="56836" y="29493"/>
                  </a:lnTo>
                  <a:lnTo>
                    <a:pt x="56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42875" dist="47625" dir="738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973150" y="-6525"/>
              <a:ext cx="41709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5"/>
          <p:cNvSpPr txBox="1">
            <a:spLocks noGrp="1"/>
          </p:cNvSpPr>
          <p:nvPr>
            <p:ph type="title" idx="2"/>
          </p:nvPr>
        </p:nvSpPr>
        <p:spPr>
          <a:xfrm>
            <a:off x="5341869" y="2397000"/>
            <a:ext cx="307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1"/>
          </p:nvPr>
        </p:nvSpPr>
        <p:spPr>
          <a:xfrm>
            <a:off x="5465169" y="2884625"/>
            <a:ext cx="2829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3"/>
          </p:nvPr>
        </p:nvSpPr>
        <p:spPr>
          <a:xfrm>
            <a:off x="847281" y="2884625"/>
            <a:ext cx="2829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7" name="Google Shape;67;p5"/>
          <p:cNvSpPr/>
          <p:nvPr/>
        </p:nvSpPr>
        <p:spPr>
          <a:xfrm rot="10800000">
            <a:off x="7531525" y="4804000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68;p5"/>
          <p:cNvGrpSpPr/>
          <p:nvPr/>
        </p:nvGrpSpPr>
        <p:grpSpPr>
          <a:xfrm rot="5400000">
            <a:off x="8470825" y="382239"/>
            <a:ext cx="600300" cy="143100"/>
            <a:chOff x="2985700" y="316300"/>
            <a:chExt cx="600300" cy="143100"/>
          </a:xfrm>
        </p:grpSpPr>
        <p:sp>
          <p:nvSpPr>
            <p:cNvPr id="69" name="Google Shape;69;p5"/>
            <p:cNvSpPr/>
            <p:nvPr/>
          </p:nvSpPr>
          <p:spPr>
            <a:xfrm>
              <a:off x="29857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32143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34429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5"/>
          <p:cNvGrpSpPr/>
          <p:nvPr/>
        </p:nvGrpSpPr>
        <p:grpSpPr>
          <a:xfrm>
            <a:off x="258825" y="4805189"/>
            <a:ext cx="600300" cy="143100"/>
            <a:chOff x="2985700" y="316300"/>
            <a:chExt cx="600300" cy="143100"/>
          </a:xfrm>
        </p:grpSpPr>
        <p:sp>
          <p:nvSpPr>
            <p:cNvPr id="73" name="Google Shape;73;p5"/>
            <p:cNvSpPr/>
            <p:nvPr/>
          </p:nvSpPr>
          <p:spPr>
            <a:xfrm>
              <a:off x="29857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32143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34429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5"/>
          <p:cNvSpPr/>
          <p:nvPr/>
        </p:nvSpPr>
        <p:spPr>
          <a:xfrm rot="-5400000">
            <a:off x="-283675" y="736400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62272"/>
            <a:ext cx="65760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subTitle" idx="1"/>
          </p:nvPr>
        </p:nvSpPr>
        <p:spPr>
          <a:xfrm>
            <a:off x="1897500" y="3032528"/>
            <a:ext cx="5349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52" name="Google Shape;152;p11"/>
          <p:cNvPicPr preferRelativeResize="0"/>
          <p:nvPr/>
        </p:nvPicPr>
        <p:blipFill rotWithShape="1">
          <a:blip r:embed="rId2">
            <a:alphaModFix amt="40000"/>
          </a:blip>
          <a:srcRect t="-19320" b="19320"/>
          <a:stretch/>
        </p:blipFill>
        <p:spPr>
          <a:xfrm>
            <a:off x="0" y="2384744"/>
            <a:ext cx="9143999" cy="2758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11"/>
          <p:cNvGrpSpPr/>
          <p:nvPr/>
        </p:nvGrpSpPr>
        <p:grpSpPr>
          <a:xfrm>
            <a:off x="7370097" y="-6525"/>
            <a:ext cx="1773819" cy="5154227"/>
            <a:chOff x="4159264" y="-6525"/>
            <a:chExt cx="2620504" cy="5154227"/>
          </a:xfrm>
        </p:grpSpPr>
        <p:sp>
          <p:nvSpPr>
            <p:cNvPr id="154" name="Google Shape;154;p11"/>
            <p:cNvSpPr/>
            <p:nvPr/>
          </p:nvSpPr>
          <p:spPr>
            <a:xfrm rot="5400000" flipH="1">
              <a:off x="2046057" y="2109009"/>
              <a:ext cx="5151899" cy="925486"/>
            </a:xfrm>
            <a:custGeom>
              <a:avLst/>
              <a:gdLst/>
              <a:ahLst/>
              <a:cxnLst/>
              <a:rect l="l" t="t" r="r" b="b"/>
              <a:pathLst>
                <a:path w="56836" h="32622" extrusionOk="0">
                  <a:moveTo>
                    <a:pt x="56836" y="1"/>
                  </a:moveTo>
                  <a:lnTo>
                    <a:pt x="0" y="1458"/>
                  </a:lnTo>
                  <a:lnTo>
                    <a:pt x="0" y="5493"/>
                  </a:lnTo>
                  <a:lnTo>
                    <a:pt x="478" y="5446"/>
                  </a:lnTo>
                  <a:lnTo>
                    <a:pt x="1027" y="5446"/>
                  </a:lnTo>
                  <a:lnTo>
                    <a:pt x="1815" y="5470"/>
                  </a:lnTo>
                  <a:lnTo>
                    <a:pt x="2771" y="5541"/>
                  </a:lnTo>
                  <a:lnTo>
                    <a:pt x="3344" y="5613"/>
                  </a:lnTo>
                  <a:lnTo>
                    <a:pt x="3917" y="5708"/>
                  </a:lnTo>
                  <a:lnTo>
                    <a:pt x="4562" y="5804"/>
                  </a:lnTo>
                  <a:lnTo>
                    <a:pt x="5230" y="5947"/>
                  </a:lnTo>
                  <a:lnTo>
                    <a:pt x="5947" y="6114"/>
                  </a:lnTo>
                  <a:lnTo>
                    <a:pt x="6687" y="6305"/>
                  </a:lnTo>
                  <a:lnTo>
                    <a:pt x="7475" y="6544"/>
                  </a:lnTo>
                  <a:lnTo>
                    <a:pt x="8287" y="6807"/>
                  </a:lnTo>
                  <a:lnTo>
                    <a:pt x="9123" y="7117"/>
                  </a:lnTo>
                  <a:lnTo>
                    <a:pt x="10006" y="7476"/>
                  </a:lnTo>
                  <a:lnTo>
                    <a:pt x="10914" y="7882"/>
                  </a:lnTo>
                  <a:lnTo>
                    <a:pt x="11821" y="8335"/>
                  </a:lnTo>
                  <a:lnTo>
                    <a:pt x="12776" y="8813"/>
                  </a:lnTo>
                  <a:lnTo>
                    <a:pt x="13755" y="9386"/>
                  </a:lnTo>
                  <a:lnTo>
                    <a:pt x="14735" y="9983"/>
                  </a:lnTo>
                  <a:lnTo>
                    <a:pt x="15761" y="10652"/>
                  </a:lnTo>
                  <a:lnTo>
                    <a:pt x="16788" y="11368"/>
                  </a:lnTo>
                  <a:lnTo>
                    <a:pt x="17815" y="12156"/>
                  </a:lnTo>
                  <a:lnTo>
                    <a:pt x="18890" y="13016"/>
                  </a:lnTo>
                  <a:lnTo>
                    <a:pt x="19940" y="13947"/>
                  </a:lnTo>
                  <a:lnTo>
                    <a:pt x="21039" y="14950"/>
                  </a:lnTo>
                  <a:lnTo>
                    <a:pt x="22114" y="16025"/>
                  </a:lnTo>
                  <a:lnTo>
                    <a:pt x="25982" y="19965"/>
                  </a:lnTo>
                  <a:lnTo>
                    <a:pt x="27916" y="21923"/>
                  </a:lnTo>
                  <a:lnTo>
                    <a:pt x="28896" y="22854"/>
                  </a:lnTo>
                  <a:lnTo>
                    <a:pt x="29875" y="23786"/>
                  </a:lnTo>
                  <a:lnTo>
                    <a:pt x="30878" y="24693"/>
                  </a:lnTo>
                  <a:lnTo>
                    <a:pt x="31881" y="25577"/>
                  </a:lnTo>
                  <a:lnTo>
                    <a:pt x="32884" y="26413"/>
                  </a:lnTo>
                  <a:lnTo>
                    <a:pt x="33887" y="27225"/>
                  </a:lnTo>
                  <a:lnTo>
                    <a:pt x="34913" y="27989"/>
                  </a:lnTo>
                  <a:lnTo>
                    <a:pt x="35940" y="28729"/>
                  </a:lnTo>
                  <a:lnTo>
                    <a:pt x="36967" y="29398"/>
                  </a:lnTo>
                  <a:lnTo>
                    <a:pt x="38018" y="30019"/>
                  </a:lnTo>
                  <a:lnTo>
                    <a:pt x="38567" y="30305"/>
                  </a:lnTo>
                  <a:lnTo>
                    <a:pt x="39092" y="30592"/>
                  </a:lnTo>
                  <a:lnTo>
                    <a:pt x="39618" y="30854"/>
                  </a:lnTo>
                  <a:lnTo>
                    <a:pt x="40167" y="31093"/>
                  </a:lnTo>
                  <a:lnTo>
                    <a:pt x="40716" y="31332"/>
                  </a:lnTo>
                  <a:lnTo>
                    <a:pt x="41242" y="31547"/>
                  </a:lnTo>
                  <a:lnTo>
                    <a:pt x="41791" y="31738"/>
                  </a:lnTo>
                  <a:lnTo>
                    <a:pt x="42340" y="31905"/>
                  </a:lnTo>
                  <a:lnTo>
                    <a:pt x="42913" y="32072"/>
                  </a:lnTo>
                  <a:lnTo>
                    <a:pt x="43463" y="32216"/>
                  </a:lnTo>
                  <a:lnTo>
                    <a:pt x="44036" y="32335"/>
                  </a:lnTo>
                  <a:lnTo>
                    <a:pt x="44585" y="32430"/>
                  </a:lnTo>
                  <a:lnTo>
                    <a:pt x="45158" y="32502"/>
                  </a:lnTo>
                  <a:lnTo>
                    <a:pt x="45731" y="32574"/>
                  </a:lnTo>
                  <a:lnTo>
                    <a:pt x="46304" y="32598"/>
                  </a:lnTo>
                  <a:lnTo>
                    <a:pt x="46901" y="32622"/>
                  </a:lnTo>
                  <a:lnTo>
                    <a:pt x="47474" y="32622"/>
                  </a:lnTo>
                  <a:lnTo>
                    <a:pt x="48071" y="32574"/>
                  </a:lnTo>
                  <a:lnTo>
                    <a:pt x="48668" y="32526"/>
                  </a:lnTo>
                  <a:lnTo>
                    <a:pt x="49265" y="32454"/>
                  </a:lnTo>
                  <a:lnTo>
                    <a:pt x="49862" y="32359"/>
                  </a:lnTo>
                  <a:lnTo>
                    <a:pt x="50483" y="32216"/>
                  </a:lnTo>
                  <a:lnTo>
                    <a:pt x="51104" y="32072"/>
                  </a:lnTo>
                  <a:lnTo>
                    <a:pt x="51701" y="31905"/>
                  </a:lnTo>
                  <a:lnTo>
                    <a:pt x="52322" y="31690"/>
                  </a:lnTo>
                  <a:lnTo>
                    <a:pt x="52967" y="31451"/>
                  </a:lnTo>
                  <a:lnTo>
                    <a:pt x="53588" y="31213"/>
                  </a:lnTo>
                  <a:lnTo>
                    <a:pt x="54233" y="30926"/>
                  </a:lnTo>
                  <a:lnTo>
                    <a:pt x="54877" y="30592"/>
                  </a:lnTo>
                  <a:lnTo>
                    <a:pt x="55522" y="30257"/>
                  </a:lnTo>
                  <a:lnTo>
                    <a:pt x="56167" y="29875"/>
                  </a:lnTo>
                  <a:lnTo>
                    <a:pt x="56836" y="29493"/>
                  </a:lnTo>
                  <a:lnTo>
                    <a:pt x="56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42875" dist="47625" dir="738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4973167" y="-6525"/>
              <a:ext cx="1806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1"/>
          <p:cNvGrpSpPr/>
          <p:nvPr/>
        </p:nvGrpSpPr>
        <p:grpSpPr>
          <a:xfrm rot="10800000">
            <a:off x="-21338" y="-5363"/>
            <a:ext cx="1822762" cy="5154238"/>
            <a:chOff x="4159264" y="-6535"/>
            <a:chExt cx="2692808" cy="5154238"/>
          </a:xfrm>
        </p:grpSpPr>
        <p:sp>
          <p:nvSpPr>
            <p:cNvPr id="157" name="Google Shape;157;p11"/>
            <p:cNvSpPr/>
            <p:nvPr/>
          </p:nvSpPr>
          <p:spPr>
            <a:xfrm rot="5400000" flipH="1">
              <a:off x="2046057" y="2109009"/>
              <a:ext cx="5151899" cy="925486"/>
            </a:xfrm>
            <a:custGeom>
              <a:avLst/>
              <a:gdLst/>
              <a:ahLst/>
              <a:cxnLst/>
              <a:rect l="l" t="t" r="r" b="b"/>
              <a:pathLst>
                <a:path w="56836" h="32622" extrusionOk="0">
                  <a:moveTo>
                    <a:pt x="56836" y="1"/>
                  </a:moveTo>
                  <a:lnTo>
                    <a:pt x="0" y="1458"/>
                  </a:lnTo>
                  <a:lnTo>
                    <a:pt x="0" y="5493"/>
                  </a:lnTo>
                  <a:lnTo>
                    <a:pt x="478" y="5446"/>
                  </a:lnTo>
                  <a:lnTo>
                    <a:pt x="1027" y="5446"/>
                  </a:lnTo>
                  <a:lnTo>
                    <a:pt x="1815" y="5470"/>
                  </a:lnTo>
                  <a:lnTo>
                    <a:pt x="2771" y="5541"/>
                  </a:lnTo>
                  <a:lnTo>
                    <a:pt x="3344" y="5613"/>
                  </a:lnTo>
                  <a:lnTo>
                    <a:pt x="3917" y="5708"/>
                  </a:lnTo>
                  <a:lnTo>
                    <a:pt x="4562" y="5804"/>
                  </a:lnTo>
                  <a:lnTo>
                    <a:pt x="5230" y="5947"/>
                  </a:lnTo>
                  <a:lnTo>
                    <a:pt x="5947" y="6114"/>
                  </a:lnTo>
                  <a:lnTo>
                    <a:pt x="6687" y="6305"/>
                  </a:lnTo>
                  <a:lnTo>
                    <a:pt x="7475" y="6544"/>
                  </a:lnTo>
                  <a:lnTo>
                    <a:pt x="8287" y="6807"/>
                  </a:lnTo>
                  <a:lnTo>
                    <a:pt x="9123" y="7117"/>
                  </a:lnTo>
                  <a:lnTo>
                    <a:pt x="10006" y="7476"/>
                  </a:lnTo>
                  <a:lnTo>
                    <a:pt x="10914" y="7882"/>
                  </a:lnTo>
                  <a:lnTo>
                    <a:pt x="11821" y="8335"/>
                  </a:lnTo>
                  <a:lnTo>
                    <a:pt x="12776" y="8813"/>
                  </a:lnTo>
                  <a:lnTo>
                    <a:pt x="13755" y="9386"/>
                  </a:lnTo>
                  <a:lnTo>
                    <a:pt x="14735" y="9983"/>
                  </a:lnTo>
                  <a:lnTo>
                    <a:pt x="15761" y="10652"/>
                  </a:lnTo>
                  <a:lnTo>
                    <a:pt x="16788" y="11368"/>
                  </a:lnTo>
                  <a:lnTo>
                    <a:pt x="17815" y="12156"/>
                  </a:lnTo>
                  <a:lnTo>
                    <a:pt x="18890" y="13016"/>
                  </a:lnTo>
                  <a:lnTo>
                    <a:pt x="19940" y="13947"/>
                  </a:lnTo>
                  <a:lnTo>
                    <a:pt x="21039" y="14950"/>
                  </a:lnTo>
                  <a:lnTo>
                    <a:pt x="22114" y="16025"/>
                  </a:lnTo>
                  <a:lnTo>
                    <a:pt x="25982" y="19965"/>
                  </a:lnTo>
                  <a:lnTo>
                    <a:pt x="27916" y="21923"/>
                  </a:lnTo>
                  <a:lnTo>
                    <a:pt x="28896" y="22854"/>
                  </a:lnTo>
                  <a:lnTo>
                    <a:pt x="29875" y="23786"/>
                  </a:lnTo>
                  <a:lnTo>
                    <a:pt x="30878" y="24693"/>
                  </a:lnTo>
                  <a:lnTo>
                    <a:pt x="31881" y="25577"/>
                  </a:lnTo>
                  <a:lnTo>
                    <a:pt x="32884" y="26413"/>
                  </a:lnTo>
                  <a:lnTo>
                    <a:pt x="33887" y="27225"/>
                  </a:lnTo>
                  <a:lnTo>
                    <a:pt x="34913" y="27989"/>
                  </a:lnTo>
                  <a:lnTo>
                    <a:pt x="35940" y="28729"/>
                  </a:lnTo>
                  <a:lnTo>
                    <a:pt x="36967" y="29398"/>
                  </a:lnTo>
                  <a:lnTo>
                    <a:pt x="38018" y="30019"/>
                  </a:lnTo>
                  <a:lnTo>
                    <a:pt x="38567" y="30305"/>
                  </a:lnTo>
                  <a:lnTo>
                    <a:pt x="39092" y="30592"/>
                  </a:lnTo>
                  <a:lnTo>
                    <a:pt x="39618" y="30854"/>
                  </a:lnTo>
                  <a:lnTo>
                    <a:pt x="40167" y="31093"/>
                  </a:lnTo>
                  <a:lnTo>
                    <a:pt x="40716" y="31332"/>
                  </a:lnTo>
                  <a:lnTo>
                    <a:pt x="41242" y="31547"/>
                  </a:lnTo>
                  <a:lnTo>
                    <a:pt x="41791" y="31738"/>
                  </a:lnTo>
                  <a:lnTo>
                    <a:pt x="42340" y="31905"/>
                  </a:lnTo>
                  <a:lnTo>
                    <a:pt x="42913" y="32072"/>
                  </a:lnTo>
                  <a:lnTo>
                    <a:pt x="43463" y="32216"/>
                  </a:lnTo>
                  <a:lnTo>
                    <a:pt x="44036" y="32335"/>
                  </a:lnTo>
                  <a:lnTo>
                    <a:pt x="44585" y="32430"/>
                  </a:lnTo>
                  <a:lnTo>
                    <a:pt x="45158" y="32502"/>
                  </a:lnTo>
                  <a:lnTo>
                    <a:pt x="45731" y="32574"/>
                  </a:lnTo>
                  <a:lnTo>
                    <a:pt x="46304" y="32598"/>
                  </a:lnTo>
                  <a:lnTo>
                    <a:pt x="46901" y="32622"/>
                  </a:lnTo>
                  <a:lnTo>
                    <a:pt x="47474" y="32622"/>
                  </a:lnTo>
                  <a:lnTo>
                    <a:pt x="48071" y="32574"/>
                  </a:lnTo>
                  <a:lnTo>
                    <a:pt x="48668" y="32526"/>
                  </a:lnTo>
                  <a:lnTo>
                    <a:pt x="49265" y="32454"/>
                  </a:lnTo>
                  <a:lnTo>
                    <a:pt x="49862" y="32359"/>
                  </a:lnTo>
                  <a:lnTo>
                    <a:pt x="50483" y="32216"/>
                  </a:lnTo>
                  <a:lnTo>
                    <a:pt x="51104" y="32072"/>
                  </a:lnTo>
                  <a:lnTo>
                    <a:pt x="51701" y="31905"/>
                  </a:lnTo>
                  <a:lnTo>
                    <a:pt x="52322" y="31690"/>
                  </a:lnTo>
                  <a:lnTo>
                    <a:pt x="52967" y="31451"/>
                  </a:lnTo>
                  <a:lnTo>
                    <a:pt x="53588" y="31213"/>
                  </a:lnTo>
                  <a:lnTo>
                    <a:pt x="54233" y="30926"/>
                  </a:lnTo>
                  <a:lnTo>
                    <a:pt x="54877" y="30592"/>
                  </a:lnTo>
                  <a:lnTo>
                    <a:pt x="55522" y="30257"/>
                  </a:lnTo>
                  <a:lnTo>
                    <a:pt x="56167" y="29875"/>
                  </a:lnTo>
                  <a:lnTo>
                    <a:pt x="56836" y="29493"/>
                  </a:lnTo>
                  <a:lnTo>
                    <a:pt x="56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42875" dist="476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4973172" y="-6535"/>
              <a:ext cx="18789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1"/>
          <p:cNvGrpSpPr/>
          <p:nvPr/>
        </p:nvGrpSpPr>
        <p:grpSpPr>
          <a:xfrm rot="5400000">
            <a:off x="8470825" y="382239"/>
            <a:ext cx="600300" cy="143100"/>
            <a:chOff x="2985700" y="316300"/>
            <a:chExt cx="600300" cy="143100"/>
          </a:xfrm>
        </p:grpSpPr>
        <p:sp>
          <p:nvSpPr>
            <p:cNvPr id="160" name="Google Shape;160;p11"/>
            <p:cNvSpPr/>
            <p:nvPr/>
          </p:nvSpPr>
          <p:spPr>
            <a:xfrm>
              <a:off x="29857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32143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34429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11"/>
          <p:cNvSpPr/>
          <p:nvPr/>
        </p:nvSpPr>
        <p:spPr>
          <a:xfrm>
            <a:off x="3916500" y="172700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1"/>
          <p:cNvGrpSpPr/>
          <p:nvPr/>
        </p:nvGrpSpPr>
        <p:grpSpPr>
          <a:xfrm>
            <a:off x="258825" y="4805189"/>
            <a:ext cx="600300" cy="143100"/>
            <a:chOff x="2985700" y="316300"/>
            <a:chExt cx="600300" cy="143100"/>
          </a:xfrm>
        </p:grpSpPr>
        <p:sp>
          <p:nvSpPr>
            <p:cNvPr id="165" name="Google Shape;165;p11"/>
            <p:cNvSpPr/>
            <p:nvPr/>
          </p:nvSpPr>
          <p:spPr>
            <a:xfrm>
              <a:off x="29857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32143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4429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3"/>
          <p:cNvPicPr preferRelativeResize="0"/>
          <p:nvPr/>
        </p:nvPicPr>
        <p:blipFill rotWithShape="1">
          <a:blip r:embed="rId2">
            <a:alphaModFix amt="40000"/>
          </a:blip>
          <a:srcRect t="33147" r="43480" b="22514"/>
          <a:stretch/>
        </p:blipFill>
        <p:spPr>
          <a:xfrm rot="5400000" flipH="1">
            <a:off x="-1971261" y="1960176"/>
            <a:ext cx="5168148" cy="122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2"/>
          </p:nvPr>
        </p:nvSpPr>
        <p:spPr>
          <a:xfrm>
            <a:off x="1711469" y="1560846"/>
            <a:ext cx="262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Cabin"/>
                <a:ea typeface="Cabin"/>
                <a:cs typeface="Cabin"/>
                <a:sym typeface="Cab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1"/>
          </p:nvPr>
        </p:nvSpPr>
        <p:spPr>
          <a:xfrm>
            <a:off x="1711469" y="1918770"/>
            <a:ext cx="262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3"/>
          </p:nvPr>
        </p:nvSpPr>
        <p:spPr>
          <a:xfrm>
            <a:off x="5749966" y="1560846"/>
            <a:ext cx="262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Cabin"/>
                <a:ea typeface="Cabin"/>
                <a:cs typeface="Cabin"/>
                <a:sym typeface="Cab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4"/>
          </p:nvPr>
        </p:nvSpPr>
        <p:spPr>
          <a:xfrm>
            <a:off x="5749966" y="1918770"/>
            <a:ext cx="262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5"/>
          </p:nvPr>
        </p:nvSpPr>
        <p:spPr>
          <a:xfrm>
            <a:off x="1711469" y="3090021"/>
            <a:ext cx="262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Cabin"/>
                <a:ea typeface="Cabin"/>
                <a:cs typeface="Cabin"/>
                <a:sym typeface="Cab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6"/>
          </p:nvPr>
        </p:nvSpPr>
        <p:spPr>
          <a:xfrm>
            <a:off x="1711469" y="3447946"/>
            <a:ext cx="262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7"/>
          </p:nvPr>
        </p:nvSpPr>
        <p:spPr>
          <a:xfrm>
            <a:off x="5749966" y="3090021"/>
            <a:ext cx="2623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Cabin"/>
                <a:ea typeface="Cabin"/>
                <a:cs typeface="Cabin"/>
                <a:sym typeface="Cab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8"/>
          </p:nvPr>
        </p:nvSpPr>
        <p:spPr>
          <a:xfrm>
            <a:off x="5749966" y="3447946"/>
            <a:ext cx="262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9" hasCustomPrompt="1"/>
          </p:nvPr>
        </p:nvSpPr>
        <p:spPr>
          <a:xfrm>
            <a:off x="855749" y="171843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13" hasCustomPrompt="1"/>
          </p:nvPr>
        </p:nvSpPr>
        <p:spPr>
          <a:xfrm>
            <a:off x="855749" y="324243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14" hasCustomPrompt="1"/>
          </p:nvPr>
        </p:nvSpPr>
        <p:spPr>
          <a:xfrm>
            <a:off x="4898100" y="171843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15" hasCustomPrompt="1"/>
          </p:nvPr>
        </p:nvSpPr>
        <p:spPr>
          <a:xfrm>
            <a:off x="4898100" y="324243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/>
          <p:nvPr/>
        </p:nvSpPr>
        <p:spPr>
          <a:xfrm>
            <a:off x="-103625" y="4495875"/>
            <a:ext cx="9247682" cy="675378"/>
          </a:xfrm>
          <a:custGeom>
            <a:avLst/>
            <a:gdLst/>
            <a:ahLst/>
            <a:cxnLst/>
            <a:rect l="l" t="t" r="r" b="b"/>
            <a:pathLst>
              <a:path w="145301" h="24755" extrusionOk="0">
                <a:moveTo>
                  <a:pt x="125170" y="0"/>
                </a:moveTo>
                <a:lnTo>
                  <a:pt x="124258" y="21"/>
                </a:lnTo>
                <a:lnTo>
                  <a:pt x="123346" y="64"/>
                </a:lnTo>
                <a:lnTo>
                  <a:pt x="122413" y="106"/>
                </a:lnTo>
                <a:lnTo>
                  <a:pt x="121458" y="191"/>
                </a:lnTo>
                <a:lnTo>
                  <a:pt x="120483" y="255"/>
                </a:lnTo>
                <a:lnTo>
                  <a:pt x="119486" y="361"/>
                </a:lnTo>
                <a:lnTo>
                  <a:pt x="118489" y="467"/>
                </a:lnTo>
                <a:lnTo>
                  <a:pt x="117471" y="615"/>
                </a:lnTo>
                <a:lnTo>
                  <a:pt x="116431" y="764"/>
                </a:lnTo>
                <a:lnTo>
                  <a:pt x="115371" y="912"/>
                </a:lnTo>
                <a:lnTo>
                  <a:pt x="114289" y="1103"/>
                </a:lnTo>
                <a:lnTo>
                  <a:pt x="113207" y="1294"/>
                </a:lnTo>
                <a:lnTo>
                  <a:pt x="112083" y="1506"/>
                </a:lnTo>
                <a:lnTo>
                  <a:pt x="110937" y="1740"/>
                </a:lnTo>
                <a:lnTo>
                  <a:pt x="109771" y="1994"/>
                </a:lnTo>
                <a:lnTo>
                  <a:pt x="108583" y="2270"/>
                </a:lnTo>
                <a:lnTo>
                  <a:pt x="107374" y="2567"/>
                </a:lnTo>
                <a:lnTo>
                  <a:pt x="104892" y="3203"/>
                </a:lnTo>
                <a:lnTo>
                  <a:pt x="102283" y="3903"/>
                </a:lnTo>
                <a:lnTo>
                  <a:pt x="99589" y="4709"/>
                </a:lnTo>
                <a:lnTo>
                  <a:pt x="96768" y="5579"/>
                </a:lnTo>
                <a:lnTo>
                  <a:pt x="93841" y="6533"/>
                </a:lnTo>
                <a:lnTo>
                  <a:pt x="90765" y="7573"/>
                </a:lnTo>
                <a:lnTo>
                  <a:pt x="87583" y="8697"/>
                </a:lnTo>
                <a:lnTo>
                  <a:pt x="84274" y="9906"/>
                </a:lnTo>
                <a:lnTo>
                  <a:pt x="80817" y="11221"/>
                </a:lnTo>
                <a:lnTo>
                  <a:pt x="77211" y="12621"/>
                </a:lnTo>
                <a:lnTo>
                  <a:pt x="73457" y="14106"/>
                </a:lnTo>
                <a:lnTo>
                  <a:pt x="72460" y="14509"/>
                </a:lnTo>
                <a:lnTo>
                  <a:pt x="71484" y="14870"/>
                </a:lnTo>
                <a:lnTo>
                  <a:pt x="69532" y="15570"/>
                </a:lnTo>
                <a:lnTo>
                  <a:pt x="67602" y="16227"/>
                </a:lnTo>
                <a:lnTo>
                  <a:pt x="65693" y="16800"/>
                </a:lnTo>
                <a:lnTo>
                  <a:pt x="63805" y="17330"/>
                </a:lnTo>
                <a:lnTo>
                  <a:pt x="61939" y="17818"/>
                </a:lnTo>
                <a:lnTo>
                  <a:pt x="60072" y="18242"/>
                </a:lnTo>
                <a:lnTo>
                  <a:pt x="58248" y="18603"/>
                </a:lnTo>
                <a:lnTo>
                  <a:pt x="56445" y="18921"/>
                </a:lnTo>
                <a:lnTo>
                  <a:pt x="54663" y="19197"/>
                </a:lnTo>
                <a:lnTo>
                  <a:pt x="52881" y="19430"/>
                </a:lnTo>
                <a:lnTo>
                  <a:pt x="51142" y="19600"/>
                </a:lnTo>
                <a:lnTo>
                  <a:pt x="49424" y="19748"/>
                </a:lnTo>
                <a:lnTo>
                  <a:pt x="47727" y="19833"/>
                </a:lnTo>
                <a:lnTo>
                  <a:pt x="46051" y="19897"/>
                </a:lnTo>
                <a:lnTo>
                  <a:pt x="44418" y="19918"/>
                </a:lnTo>
                <a:lnTo>
                  <a:pt x="42785" y="19897"/>
                </a:lnTo>
                <a:lnTo>
                  <a:pt x="41194" y="19833"/>
                </a:lnTo>
                <a:lnTo>
                  <a:pt x="39624" y="19727"/>
                </a:lnTo>
                <a:lnTo>
                  <a:pt x="38076" y="19621"/>
                </a:lnTo>
                <a:lnTo>
                  <a:pt x="36548" y="19451"/>
                </a:lnTo>
                <a:lnTo>
                  <a:pt x="35042" y="19260"/>
                </a:lnTo>
                <a:lnTo>
                  <a:pt x="33579" y="19048"/>
                </a:lnTo>
                <a:lnTo>
                  <a:pt x="32136" y="18815"/>
                </a:lnTo>
                <a:lnTo>
                  <a:pt x="30736" y="18539"/>
                </a:lnTo>
                <a:lnTo>
                  <a:pt x="29336" y="18263"/>
                </a:lnTo>
                <a:lnTo>
                  <a:pt x="27979" y="17945"/>
                </a:lnTo>
                <a:lnTo>
                  <a:pt x="26664" y="17627"/>
                </a:lnTo>
                <a:lnTo>
                  <a:pt x="25370" y="17266"/>
                </a:lnTo>
                <a:lnTo>
                  <a:pt x="24097" y="16906"/>
                </a:lnTo>
                <a:lnTo>
                  <a:pt x="22846" y="16524"/>
                </a:lnTo>
                <a:lnTo>
                  <a:pt x="21637" y="16121"/>
                </a:lnTo>
                <a:lnTo>
                  <a:pt x="20470" y="15718"/>
                </a:lnTo>
                <a:lnTo>
                  <a:pt x="19325" y="15294"/>
                </a:lnTo>
                <a:lnTo>
                  <a:pt x="18200" y="14870"/>
                </a:lnTo>
                <a:lnTo>
                  <a:pt x="17119" y="14424"/>
                </a:lnTo>
                <a:lnTo>
                  <a:pt x="16079" y="13979"/>
                </a:lnTo>
                <a:lnTo>
                  <a:pt x="15061" y="13533"/>
                </a:lnTo>
                <a:lnTo>
                  <a:pt x="14085" y="13088"/>
                </a:lnTo>
                <a:lnTo>
                  <a:pt x="13131" y="12642"/>
                </a:lnTo>
                <a:lnTo>
                  <a:pt x="12219" y="12176"/>
                </a:lnTo>
                <a:lnTo>
                  <a:pt x="11328" y="11730"/>
                </a:lnTo>
                <a:lnTo>
                  <a:pt x="10479" y="11285"/>
                </a:lnTo>
                <a:lnTo>
                  <a:pt x="9673" y="10839"/>
                </a:lnTo>
                <a:lnTo>
                  <a:pt x="8167" y="9991"/>
                </a:lnTo>
                <a:lnTo>
                  <a:pt x="6788" y="9164"/>
                </a:lnTo>
                <a:lnTo>
                  <a:pt x="5579" y="8379"/>
                </a:lnTo>
                <a:lnTo>
                  <a:pt x="4498" y="7679"/>
                </a:lnTo>
                <a:lnTo>
                  <a:pt x="3586" y="7021"/>
                </a:lnTo>
                <a:lnTo>
                  <a:pt x="2843" y="6491"/>
                </a:lnTo>
                <a:lnTo>
                  <a:pt x="2249" y="6024"/>
                </a:lnTo>
                <a:lnTo>
                  <a:pt x="1825" y="5706"/>
                </a:lnTo>
                <a:lnTo>
                  <a:pt x="1464" y="5409"/>
                </a:lnTo>
                <a:lnTo>
                  <a:pt x="1" y="24754"/>
                </a:lnTo>
                <a:lnTo>
                  <a:pt x="145300" y="24754"/>
                </a:lnTo>
                <a:lnTo>
                  <a:pt x="145300" y="3691"/>
                </a:lnTo>
                <a:lnTo>
                  <a:pt x="143752" y="3139"/>
                </a:lnTo>
                <a:lnTo>
                  <a:pt x="142225" y="2630"/>
                </a:lnTo>
                <a:lnTo>
                  <a:pt x="140676" y="2164"/>
                </a:lnTo>
                <a:lnTo>
                  <a:pt x="139149" y="1740"/>
                </a:lnTo>
                <a:lnTo>
                  <a:pt x="137600" y="1337"/>
                </a:lnTo>
                <a:lnTo>
                  <a:pt x="136031" y="997"/>
                </a:lnTo>
                <a:lnTo>
                  <a:pt x="135246" y="849"/>
                </a:lnTo>
                <a:lnTo>
                  <a:pt x="134461" y="700"/>
                </a:lnTo>
                <a:lnTo>
                  <a:pt x="133655" y="573"/>
                </a:lnTo>
                <a:lnTo>
                  <a:pt x="132849" y="467"/>
                </a:lnTo>
                <a:lnTo>
                  <a:pt x="132022" y="361"/>
                </a:lnTo>
                <a:lnTo>
                  <a:pt x="131216" y="276"/>
                </a:lnTo>
                <a:lnTo>
                  <a:pt x="130388" y="191"/>
                </a:lnTo>
                <a:lnTo>
                  <a:pt x="129540" y="127"/>
                </a:lnTo>
                <a:lnTo>
                  <a:pt x="128692" y="64"/>
                </a:lnTo>
                <a:lnTo>
                  <a:pt x="127822" y="43"/>
                </a:lnTo>
                <a:lnTo>
                  <a:pt x="126952" y="21"/>
                </a:lnTo>
                <a:lnTo>
                  <a:pt x="12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47625" dir="156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13"/>
          <p:cNvGrpSpPr/>
          <p:nvPr/>
        </p:nvGrpSpPr>
        <p:grpSpPr>
          <a:xfrm rot="5400000">
            <a:off x="121825" y="392039"/>
            <a:ext cx="600300" cy="143100"/>
            <a:chOff x="2985700" y="316300"/>
            <a:chExt cx="600300" cy="143100"/>
          </a:xfrm>
        </p:grpSpPr>
        <p:sp>
          <p:nvSpPr>
            <p:cNvPr id="186" name="Google Shape;186;p13"/>
            <p:cNvSpPr/>
            <p:nvPr/>
          </p:nvSpPr>
          <p:spPr>
            <a:xfrm>
              <a:off x="29857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32143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34429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13"/>
          <p:cNvSpPr/>
          <p:nvPr/>
        </p:nvSpPr>
        <p:spPr>
          <a:xfrm rot="10800000">
            <a:off x="3916500" y="213450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>
            <a:off x="1724100" y="472025"/>
            <a:ext cx="5695800" cy="5187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6"/>
          <p:cNvPicPr preferRelativeResize="0"/>
          <p:nvPr/>
        </p:nvPicPr>
        <p:blipFill rotWithShape="1">
          <a:blip r:embed="rId2">
            <a:alphaModFix amt="40000"/>
          </a:blip>
          <a:srcRect b="41752"/>
          <a:stretch/>
        </p:blipFill>
        <p:spPr>
          <a:xfrm>
            <a:off x="150" y="3536550"/>
            <a:ext cx="9143699" cy="16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6"/>
          <p:cNvSpPr/>
          <p:nvPr/>
        </p:nvSpPr>
        <p:spPr>
          <a:xfrm rot="-5400000">
            <a:off x="-999275" y="738716"/>
            <a:ext cx="2502624" cy="970587"/>
          </a:xfrm>
          <a:custGeom>
            <a:avLst/>
            <a:gdLst/>
            <a:ahLst/>
            <a:cxnLst/>
            <a:rect l="l" t="t" r="r" b="b"/>
            <a:pathLst>
              <a:path w="35655" h="13828" extrusionOk="0">
                <a:moveTo>
                  <a:pt x="35654" y="1"/>
                </a:moveTo>
                <a:lnTo>
                  <a:pt x="1" y="980"/>
                </a:lnTo>
                <a:lnTo>
                  <a:pt x="97" y="1195"/>
                </a:lnTo>
                <a:lnTo>
                  <a:pt x="407" y="1816"/>
                </a:lnTo>
                <a:lnTo>
                  <a:pt x="646" y="2245"/>
                </a:lnTo>
                <a:lnTo>
                  <a:pt x="932" y="2771"/>
                </a:lnTo>
                <a:lnTo>
                  <a:pt x="1291" y="3320"/>
                </a:lnTo>
                <a:lnTo>
                  <a:pt x="1696" y="3941"/>
                </a:lnTo>
                <a:lnTo>
                  <a:pt x="2174" y="4610"/>
                </a:lnTo>
                <a:lnTo>
                  <a:pt x="2723" y="5302"/>
                </a:lnTo>
                <a:lnTo>
                  <a:pt x="3344" y="6042"/>
                </a:lnTo>
                <a:lnTo>
                  <a:pt x="4037" y="6783"/>
                </a:lnTo>
                <a:lnTo>
                  <a:pt x="4801" y="7523"/>
                </a:lnTo>
                <a:lnTo>
                  <a:pt x="5613" y="8287"/>
                </a:lnTo>
                <a:lnTo>
                  <a:pt x="6067" y="8645"/>
                </a:lnTo>
                <a:lnTo>
                  <a:pt x="6544" y="9027"/>
                </a:lnTo>
                <a:lnTo>
                  <a:pt x="7022" y="9386"/>
                </a:lnTo>
                <a:lnTo>
                  <a:pt x="7523" y="9744"/>
                </a:lnTo>
                <a:lnTo>
                  <a:pt x="8049" y="10078"/>
                </a:lnTo>
                <a:lnTo>
                  <a:pt x="8598" y="10436"/>
                </a:lnTo>
                <a:lnTo>
                  <a:pt x="9147" y="10747"/>
                </a:lnTo>
                <a:lnTo>
                  <a:pt x="9744" y="11081"/>
                </a:lnTo>
                <a:lnTo>
                  <a:pt x="10341" y="11392"/>
                </a:lnTo>
                <a:lnTo>
                  <a:pt x="10986" y="11678"/>
                </a:lnTo>
                <a:lnTo>
                  <a:pt x="11631" y="11965"/>
                </a:lnTo>
                <a:lnTo>
                  <a:pt x="12299" y="12227"/>
                </a:lnTo>
                <a:lnTo>
                  <a:pt x="12992" y="12490"/>
                </a:lnTo>
                <a:lnTo>
                  <a:pt x="13708" y="12705"/>
                </a:lnTo>
                <a:lnTo>
                  <a:pt x="14449" y="12920"/>
                </a:lnTo>
                <a:lnTo>
                  <a:pt x="15213" y="13111"/>
                </a:lnTo>
                <a:lnTo>
                  <a:pt x="16001" y="13302"/>
                </a:lnTo>
                <a:lnTo>
                  <a:pt x="16813" y="13445"/>
                </a:lnTo>
                <a:lnTo>
                  <a:pt x="17625" y="13565"/>
                </a:lnTo>
                <a:lnTo>
                  <a:pt x="18484" y="13684"/>
                </a:lnTo>
                <a:lnTo>
                  <a:pt x="19368" y="13756"/>
                </a:lnTo>
                <a:lnTo>
                  <a:pt x="20275" y="13804"/>
                </a:lnTo>
                <a:lnTo>
                  <a:pt x="21207" y="13827"/>
                </a:lnTo>
                <a:lnTo>
                  <a:pt x="22162" y="13827"/>
                </a:lnTo>
                <a:lnTo>
                  <a:pt x="23141" y="13804"/>
                </a:lnTo>
                <a:lnTo>
                  <a:pt x="24144" y="13732"/>
                </a:lnTo>
                <a:lnTo>
                  <a:pt x="25171" y="13636"/>
                </a:lnTo>
                <a:lnTo>
                  <a:pt x="26222" y="13493"/>
                </a:lnTo>
                <a:lnTo>
                  <a:pt x="27320" y="13326"/>
                </a:lnTo>
                <a:lnTo>
                  <a:pt x="28419" y="13135"/>
                </a:lnTo>
                <a:lnTo>
                  <a:pt x="29565" y="12896"/>
                </a:lnTo>
                <a:lnTo>
                  <a:pt x="30735" y="12610"/>
                </a:lnTo>
                <a:lnTo>
                  <a:pt x="31905" y="12299"/>
                </a:lnTo>
                <a:lnTo>
                  <a:pt x="33123" y="11941"/>
                </a:lnTo>
                <a:lnTo>
                  <a:pt x="34389" y="11535"/>
                </a:lnTo>
                <a:lnTo>
                  <a:pt x="35654" y="11105"/>
                </a:lnTo>
                <a:lnTo>
                  <a:pt x="356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76200" dir="34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1724100" y="472025"/>
            <a:ext cx="5695800" cy="5187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6"/>
          <p:cNvSpPr/>
          <p:nvPr/>
        </p:nvSpPr>
        <p:spPr>
          <a:xfrm rot="-5400000">
            <a:off x="-830511" y="626293"/>
            <a:ext cx="2092885" cy="779332"/>
          </a:xfrm>
          <a:custGeom>
            <a:avLst/>
            <a:gdLst/>
            <a:ahLst/>
            <a:cxnLst/>
            <a:rect l="l" t="t" r="r" b="b"/>
            <a:pathLst>
              <a:path w="38543" h="14353" extrusionOk="0">
                <a:moveTo>
                  <a:pt x="38543" y="1"/>
                </a:moveTo>
                <a:lnTo>
                  <a:pt x="0" y="1027"/>
                </a:lnTo>
                <a:lnTo>
                  <a:pt x="96" y="1242"/>
                </a:lnTo>
                <a:lnTo>
                  <a:pt x="430" y="1887"/>
                </a:lnTo>
                <a:lnTo>
                  <a:pt x="693" y="2341"/>
                </a:lnTo>
                <a:lnTo>
                  <a:pt x="1003" y="2866"/>
                </a:lnTo>
                <a:lnTo>
                  <a:pt x="1385" y="3463"/>
                </a:lnTo>
                <a:lnTo>
                  <a:pt x="1839" y="4108"/>
                </a:lnTo>
                <a:lnTo>
                  <a:pt x="2364" y="4777"/>
                </a:lnTo>
                <a:lnTo>
                  <a:pt x="2961" y="5517"/>
                </a:lnTo>
                <a:lnTo>
                  <a:pt x="3630" y="6257"/>
                </a:lnTo>
                <a:lnTo>
                  <a:pt x="4370" y="7045"/>
                </a:lnTo>
                <a:lnTo>
                  <a:pt x="5182" y="7809"/>
                </a:lnTo>
                <a:lnTo>
                  <a:pt x="5636" y="8215"/>
                </a:lnTo>
                <a:lnTo>
                  <a:pt x="6090" y="8597"/>
                </a:lnTo>
                <a:lnTo>
                  <a:pt x="6567" y="8980"/>
                </a:lnTo>
                <a:lnTo>
                  <a:pt x="7069" y="9362"/>
                </a:lnTo>
                <a:lnTo>
                  <a:pt x="7594" y="9744"/>
                </a:lnTo>
                <a:lnTo>
                  <a:pt x="8143" y="10102"/>
                </a:lnTo>
                <a:lnTo>
                  <a:pt x="8693" y="10460"/>
                </a:lnTo>
                <a:lnTo>
                  <a:pt x="9290" y="10818"/>
                </a:lnTo>
                <a:lnTo>
                  <a:pt x="9910" y="11177"/>
                </a:lnTo>
                <a:lnTo>
                  <a:pt x="10531" y="11511"/>
                </a:lnTo>
                <a:lnTo>
                  <a:pt x="11200" y="11821"/>
                </a:lnTo>
                <a:lnTo>
                  <a:pt x="11869" y="12132"/>
                </a:lnTo>
                <a:lnTo>
                  <a:pt x="12561" y="12418"/>
                </a:lnTo>
                <a:lnTo>
                  <a:pt x="13302" y="12705"/>
                </a:lnTo>
                <a:lnTo>
                  <a:pt x="14042" y="12968"/>
                </a:lnTo>
                <a:lnTo>
                  <a:pt x="14830" y="13206"/>
                </a:lnTo>
                <a:lnTo>
                  <a:pt x="15618" y="13421"/>
                </a:lnTo>
                <a:lnTo>
                  <a:pt x="16454" y="13612"/>
                </a:lnTo>
                <a:lnTo>
                  <a:pt x="17290" y="13803"/>
                </a:lnTo>
                <a:lnTo>
                  <a:pt x="18173" y="13971"/>
                </a:lnTo>
                <a:lnTo>
                  <a:pt x="19057" y="14090"/>
                </a:lnTo>
                <a:lnTo>
                  <a:pt x="19988" y="14209"/>
                </a:lnTo>
                <a:lnTo>
                  <a:pt x="20943" y="14281"/>
                </a:lnTo>
                <a:lnTo>
                  <a:pt x="21922" y="14329"/>
                </a:lnTo>
                <a:lnTo>
                  <a:pt x="22925" y="14353"/>
                </a:lnTo>
                <a:lnTo>
                  <a:pt x="23952" y="14353"/>
                </a:lnTo>
                <a:lnTo>
                  <a:pt x="25027" y="14329"/>
                </a:lnTo>
                <a:lnTo>
                  <a:pt x="26101" y="14257"/>
                </a:lnTo>
                <a:lnTo>
                  <a:pt x="27224" y="14162"/>
                </a:lnTo>
                <a:lnTo>
                  <a:pt x="28370" y="14018"/>
                </a:lnTo>
                <a:lnTo>
                  <a:pt x="29540" y="13851"/>
                </a:lnTo>
                <a:lnTo>
                  <a:pt x="30734" y="13636"/>
                </a:lnTo>
                <a:lnTo>
                  <a:pt x="31952" y="13374"/>
                </a:lnTo>
                <a:lnTo>
                  <a:pt x="33218" y="13087"/>
                </a:lnTo>
                <a:lnTo>
                  <a:pt x="34507" y="12777"/>
                </a:lnTo>
                <a:lnTo>
                  <a:pt x="35821" y="12394"/>
                </a:lnTo>
                <a:lnTo>
                  <a:pt x="37158" y="11988"/>
                </a:lnTo>
                <a:lnTo>
                  <a:pt x="38543" y="11535"/>
                </a:lnTo>
                <a:lnTo>
                  <a:pt x="38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66675" dir="34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6"/>
          <p:cNvSpPr/>
          <p:nvPr/>
        </p:nvSpPr>
        <p:spPr>
          <a:xfrm rot="10800000" flipH="1">
            <a:off x="6714385" y="4643550"/>
            <a:ext cx="2502624" cy="970587"/>
          </a:xfrm>
          <a:custGeom>
            <a:avLst/>
            <a:gdLst/>
            <a:ahLst/>
            <a:cxnLst/>
            <a:rect l="l" t="t" r="r" b="b"/>
            <a:pathLst>
              <a:path w="35655" h="13828" extrusionOk="0">
                <a:moveTo>
                  <a:pt x="35654" y="1"/>
                </a:moveTo>
                <a:lnTo>
                  <a:pt x="1" y="980"/>
                </a:lnTo>
                <a:lnTo>
                  <a:pt x="97" y="1195"/>
                </a:lnTo>
                <a:lnTo>
                  <a:pt x="407" y="1816"/>
                </a:lnTo>
                <a:lnTo>
                  <a:pt x="646" y="2245"/>
                </a:lnTo>
                <a:lnTo>
                  <a:pt x="932" y="2771"/>
                </a:lnTo>
                <a:lnTo>
                  <a:pt x="1291" y="3320"/>
                </a:lnTo>
                <a:lnTo>
                  <a:pt x="1696" y="3941"/>
                </a:lnTo>
                <a:lnTo>
                  <a:pt x="2174" y="4610"/>
                </a:lnTo>
                <a:lnTo>
                  <a:pt x="2723" y="5302"/>
                </a:lnTo>
                <a:lnTo>
                  <a:pt x="3344" y="6042"/>
                </a:lnTo>
                <a:lnTo>
                  <a:pt x="4037" y="6783"/>
                </a:lnTo>
                <a:lnTo>
                  <a:pt x="4801" y="7523"/>
                </a:lnTo>
                <a:lnTo>
                  <a:pt x="5613" y="8287"/>
                </a:lnTo>
                <a:lnTo>
                  <a:pt x="6067" y="8645"/>
                </a:lnTo>
                <a:lnTo>
                  <a:pt x="6544" y="9027"/>
                </a:lnTo>
                <a:lnTo>
                  <a:pt x="7022" y="9386"/>
                </a:lnTo>
                <a:lnTo>
                  <a:pt x="7523" y="9744"/>
                </a:lnTo>
                <a:lnTo>
                  <a:pt x="8049" y="10078"/>
                </a:lnTo>
                <a:lnTo>
                  <a:pt x="8598" y="10436"/>
                </a:lnTo>
                <a:lnTo>
                  <a:pt x="9147" y="10747"/>
                </a:lnTo>
                <a:lnTo>
                  <a:pt x="9744" y="11081"/>
                </a:lnTo>
                <a:lnTo>
                  <a:pt x="10341" y="11392"/>
                </a:lnTo>
                <a:lnTo>
                  <a:pt x="10986" y="11678"/>
                </a:lnTo>
                <a:lnTo>
                  <a:pt x="11631" y="11965"/>
                </a:lnTo>
                <a:lnTo>
                  <a:pt x="12299" y="12227"/>
                </a:lnTo>
                <a:lnTo>
                  <a:pt x="12992" y="12490"/>
                </a:lnTo>
                <a:lnTo>
                  <a:pt x="13708" y="12705"/>
                </a:lnTo>
                <a:lnTo>
                  <a:pt x="14449" y="12920"/>
                </a:lnTo>
                <a:lnTo>
                  <a:pt x="15213" y="13111"/>
                </a:lnTo>
                <a:lnTo>
                  <a:pt x="16001" y="13302"/>
                </a:lnTo>
                <a:lnTo>
                  <a:pt x="16813" y="13445"/>
                </a:lnTo>
                <a:lnTo>
                  <a:pt x="17625" y="13565"/>
                </a:lnTo>
                <a:lnTo>
                  <a:pt x="18484" y="13684"/>
                </a:lnTo>
                <a:lnTo>
                  <a:pt x="19368" y="13756"/>
                </a:lnTo>
                <a:lnTo>
                  <a:pt x="20275" y="13804"/>
                </a:lnTo>
                <a:lnTo>
                  <a:pt x="21207" y="13827"/>
                </a:lnTo>
                <a:lnTo>
                  <a:pt x="22162" y="13827"/>
                </a:lnTo>
                <a:lnTo>
                  <a:pt x="23141" y="13804"/>
                </a:lnTo>
                <a:lnTo>
                  <a:pt x="24144" y="13732"/>
                </a:lnTo>
                <a:lnTo>
                  <a:pt x="25171" y="13636"/>
                </a:lnTo>
                <a:lnTo>
                  <a:pt x="26222" y="13493"/>
                </a:lnTo>
                <a:lnTo>
                  <a:pt x="27320" y="13326"/>
                </a:lnTo>
                <a:lnTo>
                  <a:pt x="28419" y="13135"/>
                </a:lnTo>
                <a:lnTo>
                  <a:pt x="29565" y="12896"/>
                </a:lnTo>
                <a:lnTo>
                  <a:pt x="30735" y="12610"/>
                </a:lnTo>
                <a:lnTo>
                  <a:pt x="31905" y="12299"/>
                </a:lnTo>
                <a:lnTo>
                  <a:pt x="33123" y="11941"/>
                </a:lnTo>
                <a:lnTo>
                  <a:pt x="34389" y="11535"/>
                </a:lnTo>
                <a:lnTo>
                  <a:pt x="35654" y="11105"/>
                </a:lnTo>
                <a:lnTo>
                  <a:pt x="356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76200" dir="122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6"/>
          <p:cNvSpPr/>
          <p:nvPr/>
        </p:nvSpPr>
        <p:spPr>
          <a:xfrm rot="10800000" flipH="1">
            <a:off x="7127305" y="4775284"/>
            <a:ext cx="2092885" cy="779332"/>
          </a:xfrm>
          <a:custGeom>
            <a:avLst/>
            <a:gdLst/>
            <a:ahLst/>
            <a:cxnLst/>
            <a:rect l="l" t="t" r="r" b="b"/>
            <a:pathLst>
              <a:path w="38543" h="14353" extrusionOk="0">
                <a:moveTo>
                  <a:pt x="38543" y="1"/>
                </a:moveTo>
                <a:lnTo>
                  <a:pt x="0" y="1027"/>
                </a:lnTo>
                <a:lnTo>
                  <a:pt x="96" y="1242"/>
                </a:lnTo>
                <a:lnTo>
                  <a:pt x="430" y="1887"/>
                </a:lnTo>
                <a:lnTo>
                  <a:pt x="693" y="2341"/>
                </a:lnTo>
                <a:lnTo>
                  <a:pt x="1003" y="2866"/>
                </a:lnTo>
                <a:lnTo>
                  <a:pt x="1385" y="3463"/>
                </a:lnTo>
                <a:lnTo>
                  <a:pt x="1839" y="4108"/>
                </a:lnTo>
                <a:lnTo>
                  <a:pt x="2364" y="4777"/>
                </a:lnTo>
                <a:lnTo>
                  <a:pt x="2961" y="5517"/>
                </a:lnTo>
                <a:lnTo>
                  <a:pt x="3630" y="6257"/>
                </a:lnTo>
                <a:lnTo>
                  <a:pt x="4370" y="7045"/>
                </a:lnTo>
                <a:lnTo>
                  <a:pt x="5182" y="7809"/>
                </a:lnTo>
                <a:lnTo>
                  <a:pt x="5636" y="8215"/>
                </a:lnTo>
                <a:lnTo>
                  <a:pt x="6090" y="8597"/>
                </a:lnTo>
                <a:lnTo>
                  <a:pt x="6567" y="8980"/>
                </a:lnTo>
                <a:lnTo>
                  <a:pt x="7069" y="9362"/>
                </a:lnTo>
                <a:lnTo>
                  <a:pt x="7594" y="9744"/>
                </a:lnTo>
                <a:lnTo>
                  <a:pt x="8143" y="10102"/>
                </a:lnTo>
                <a:lnTo>
                  <a:pt x="8693" y="10460"/>
                </a:lnTo>
                <a:lnTo>
                  <a:pt x="9290" y="10818"/>
                </a:lnTo>
                <a:lnTo>
                  <a:pt x="9910" y="11177"/>
                </a:lnTo>
                <a:lnTo>
                  <a:pt x="10531" y="11511"/>
                </a:lnTo>
                <a:lnTo>
                  <a:pt x="11200" y="11821"/>
                </a:lnTo>
                <a:lnTo>
                  <a:pt x="11869" y="12132"/>
                </a:lnTo>
                <a:lnTo>
                  <a:pt x="12561" y="12418"/>
                </a:lnTo>
                <a:lnTo>
                  <a:pt x="13302" y="12705"/>
                </a:lnTo>
                <a:lnTo>
                  <a:pt x="14042" y="12968"/>
                </a:lnTo>
                <a:lnTo>
                  <a:pt x="14830" y="13206"/>
                </a:lnTo>
                <a:lnTo>
                  <a:pt x="15618" y="13421"/>
                </a:lnTo>
                <a:lnTo>
                  <a:pt x="16454" y="13612"/>
                </a:lnTo>
                <a:lnTo>
                  <a:pt x="17290" y="13803"/>
                </a:lnTo>
                <a:lnTo>
                  <a:pt x="18173" y="13971"/>
                </a:lnTo>
                <a:lnTo>
                  <a:pt x="19057" y="14090"/>
                </a:lnTo>
                <a:lnTo>
                  <a:pt x="19988" y="14209"/>
                </a:lnTo>
                <a:lnTo>
                  <a:pt x="20943" y="14281"/>
                </a:lnTo>
                <a:lnTo>
                  <a:pt x="21922" y="14329"/>
                </a:lnTo>
                <a:lnTo>
                  <a:pt x="22925" y="14353"/>
                </a:lnTo>
                <a:lnTo>
                  <a:pt x="23952" y="14353"/>
                </a:lnTo>
                <a:lnTo>
                  <a:pt x="25027" y="14329"/>
                </a:lnTo>
                <a:lnTo>
                  <a:pt x="26101" y="14257"/>
                </a:lnTo>
                <a:lnTo>
                  <a:pt x="27224" y="14162"/>
                </a:lnTo>
                <a:lnTo>
                  <a:pt x="28370" y="14018"/>
                </a:lnTo>
                <a:lnTo>
                  <a:pt x="29540" y="13851"/>
                </a:lnTo>
                <a:lnTo>
                  <a:pt x="30734" y="13636"/>
                </a:lnTo>
                <a:lnTo>
                  <a:pt x="31952" y="13374"/>
                </a:lnTo>
                <a:lnTo>
                  <a:pt x="33218" y="13087"/>
                </a:lnTo>
                <a:lnTo>
                  <a:pt x="34507" y="12777"/>
                </a:lnTo>
                <a:lnTo>
                  <a:pt x="35821" y="12394"/>
                </a:lnTo>
                <a:lnTo>
                  <a:pt x="37158" y="11988"/>
                </a:lnTo>
                <a:lnTo>
                  <a:pt x="38543" y="11535"/>
                </a:lnTo>
                <a:lnTo>
                  <a:pt x="38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66675" dir="122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16"/>
          <p:cNvGrpSpPr/>
          <p:nvPr/>
        </p:nvGrpSpPr>
        <p:grpSpPr>
          <a:xfrm rot="-5400000">
            <a:off x="8655000" y="4104377"/>
            <a:ext cx="600300" cy="143100"/>
            <a:chOff x="2985700" y="316300"/>
            <a:chExt cx="600300" cy="143100"/>
          </a:xfrm>
        </p:grpSpPr>
        <p:sp>
          <p:nvSpPr>
            <p:cNvPr id="226" name="Google Shape;226;p16"/>
            <p:cNvSpPr/>
            <p:nvPr/>
          </p:nvSpPr>
          <p:spPr>
            <a:xfrm>
              <a:off x="29857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2143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442900" y="316300"/>
              <a:ext cx="143100" cy="14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16"/>
          <p:cNvSpPr/>
          <p:nvPr/>
        </p:nvSpPr>
        <p:spPr>
          <a:xfrm rot="10800000">
            <a:off x="7715700" y="155575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6"/>
          <p:cNvSpPr/>
          <p:nvPr/>
        </p:nvSpPr>
        <p:spPr>
          <a:xfrm>
            <a:off x="8550900" y="445025"/>
            <a:ext cx="475800" cy="4758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6"/>
          <p:cNvSpPr/>
          <p:nvPr/>
        </p:nvSpPr>
        <p:spPr>
          <a:xfrm>
            <a:off x="991150" y="122575"/>
            <a:ext cx="211500" cy="2115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6"/>
          <p:cNvSpPr/>
          <p:nvPr/>
        </p:nvSpPr>
        <p:spPr>
          <a:xfrm rot="5400000">
            <a:off x="-443450" y="4231150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25"/>
          <p:cNvGrpSpPr/>
          <p:nvPr/>
        </p:nvGrpSpPr>
        <p:grpSpPr>
          <a:xfrm rot="-5400000" flipH="1">
            <a:off x="4218291" y="228890"/>
            <a:ext cx="779280" cy="9215261"/>
            <a:chOff x="4159264" y="-6535"/>
            <a:chExt cx="1096805" cy="5154237"/>
          </a:xfrm>
        </p:grpSpPr>
        <p:sp>
          <p:nvSpPr>
            <p:cNvPr id="401" name="Google Shape;401;p25"/>
            <p:cNvSpPr/>
            <p:nvPr/>
          </p:nvSpPr>
          <p:spPr>
            <a:xfrm rot="5400000" flipH="1">
              <a:off x="2046057" y="2109009"/>
              <a:ext cx="5151899" cy="925486"/>
            </a:xfrm>
            <a:custGeom>
              <a:avLst/>
              <a:gdLst/>
              <a:ahLst/>
              <a:cxnLst/>
              <a:rect l="l" t="t" r="r" b="b"/>
              <a:pathLst>
                <a:path w="56836" h="32622" extrusionOk="0">
                  <a:moveTo>
                    <a:pt x="56836" y="1"/>
                  </a:moveTo>
                  <a:lnTo>
                    <a:pt x="0" y="1458"/>
                  </a:lnTo>
                  <a:lnTo>
                    <a:pt x="0" y="5493"/>
                  </a:lnTo>
                  <a:lnTo>
                    <a:pt x="478" y="5446"/>
                  </a:lnTo>
                  <a:lnTo>
                    <a:pt x="1027" y="5446"/>
                  </a:lnTo>
                  <a:lnTo>
                    <a:pt x="1815" y="5470"/>
                  </a:lnTo>
                  <a:lnTo>
                    <a:pt x="2771" y="5541"/>
                  </a:lnTo>
                  <a:lnTo>
                    <a:pt x="3344" y="5613"/>
                  </a:lnTo>
                  <a:lnTo>
                    <a:pt x="3917" y="5708"/>
                  </a:lnTo>
                  <a:lnTo>
                    <a:pt x="4562" y="5804"/>
                  </a:lnTo>
                  <a:lnTo>
                    <a:pt x="5230" y="5947"/>
                  </a:lnTo>
                  <a:lnTo>
                    <a:pt x="5947" y="6114"/>
                  </a:lnTo>
                  <a:lnTo>
                    <a:pt x="6687" y="6305"/>
                  </a:lnTo>
                  <a:lnTo>
                    <a:pt x="7475" y="6544"/>
                  </a:lnTo>
                  <a:lnTo>
                    <a:pt x="8287" y="6807"/>
                  </a:lnTo>
                  <a:lnTo>
                    <a:pt x="9123" y="7117"/>
                  </a:lnTo>
                  <a:lnTo>
                    <a:pt x="10006" y="7476"/>
                  </a:lnTo>
                  <a:lnTo>
                    <a:pt x="10914" y="7882"/>
                  </a:lnTo>
                  <a:lnTo>
                    <a:pt x="11821" y="8335"/>
                  </a:lnTo>
                  <a:lnTo>
                    <a:pt x="12776" y="8813"/>
                  </a:lnTo>
                  <a:lnTo>
                    <a:pt x="13755" y="9386"/>
                  </a:lnTo>
                  <a:lnTo>
                    <a:pt x="14735" y="9983"/>
                  </a:lnTo>
                  <a:lnTo>
                    <a:pt x="15761" y="10652"/>
                  </a:lnTo>
                  <a:lnTo>
                    <a:pt x="16788" y="11368"/>
                  </a:lnTo>
                  <a:lnTo>
                    <a:pt x="17815" y="12156"/>
                  </a:lnTo>
                  <a:lnTo>
                    <a:pt x="18890" y="13016"/>
                  </a:lnTo>
                  <a:lnTo>
                    <a:pt x="19940" y="13947"/>
                  </a:lnTo>
                  <a:lnTo>
                    <a:pt x="21039" y="14950"/>
                  </a:lnTo>
                  <a:lnTo>
                    <a:pt x="22114" y="16025"/>
                  </a:lnTo>
                  <a:lnTo>
                    <a:pt x="25982" y="19965"/>
                  </a:lnTo>
                  <a:lnTo>
                    <a:pt x="27916" y="21923"/>
                  </a:lnTo>
                  <a:lnTo>
                    <a:pt x="28896" y="22854"/>
                  </a:lnTo>
                  <a:lnTo>
                    <a:pt x="29875" y="23786"/>
                  </a:lnTo>
                  <a:lnTo>
                    <a:pt x="30878" y="24693"/>
                  </a:lnTo>
                  <a:lnTo>
                    <a:pt x="31881" y="25577"/>
                  </a:lnTo>
                  <a:lnTo>
                    <a:pt x="32884" y="26413"/>
                  </a:lnTo>
                  <a:lnTo>
                    <a:pt x="33887" y="27225"/>
                  </a:lnTo>
                  <a:lnTo>
                    <a:pt x="34913" y="27989"/>
                  </a:lnTo>
                  <a:lnTo>
                    <a:pt x="35940" y="28729"/>
                  </a:lnTo>
                  <a:lnTo>
                    <a:pt x="36967" y="29398"/>
                  </a:lnTo>
                  <a:lnTo>
                    <a:pt x="38018" y="30019"/>
                  </a:lnTo>
                  <a:lnTo>
                    <a:pt x="38567" y="30305"/>
                  </a:lnTo>
                  <a:lnTo>
                    <a:pt x="39092" y="30592"/>
                  </a:lnTo>
                  <a:lnTo>
                    <a:pt x="39618" y="30854"/>
                  </a:lnTo>
                  <a:lnTo>
                    <a:pt x="40167" y="31093"/>
                  </a:lnTo>
                  <a:lnTo>
                    <a:pt x="40716" y="31332"/>
                  </a:lnTo>
                  <a:lnTo>
                    <a:pt x="41242" y="31547"/>
                  </a:lnTo>
                  <a:lnTo>
                    <a:pt x="41791" y="31738"/>
                  </a:lnTo>
                  <a:lnTo>
                    <a:pt x="42340" y="31905"/>
                  </a:lnTo>
                  <a:lnTo>
                    <a:pt x="42913" y="32072"/>
                  </a:lnTo>
                  <a:lnTo>
                    <a:pt x="43463" y="32216"/>
                  </a:lnTo>
                  <a:lnTo>
                    <a:pt x="44036" y="32335"/>
                  </a:lnTo>
                  <a:lnTo>
                    <a:pt x="44585" y="32430"/>
                  </a:lnTo>
                  <a:lnTo>
                    <a:pt x="45158" y="32502"/>
                  </a:lnTo>
                  <a:lnTo>
                    <a:pt x="45731" y="32574"/>
                  </a:lnTo>
                  <a:lnTo>
                    <a:pt x="46304" y="32598"/>
                  </a:lnTo>
                  <a:lnTo>
                    <a:pt x="46901" y="32622"/>
                  </a:lnTo>
                  <a:lnTo>
                    <a:pt x="47474" y="32622"/>
                  </a:lnTo>
                  <a:lnTo>
                    <a:pt x="48071" y="32574"/>
                  </a:lnTo>
                  <a:lnTo>
                    <a:pt x="48668" y="32526"/>
                  </a:lnTo>
                  <a:lnTo>
                    <a:pt x="49265" y="32454"/>
                  </a:lnTo>
                  <a:lnTo>
                    <a:pt x="49862" y="32359"/>
                  </a:lnTo>
                  <a:lnTo>
                    <a:pt x="50483" y="32216"/>
                  </a:lnTo>
                  <a:lnTo>
                    <a:pt x="51104" y="32072"/>
                  </a:lnTo>
                  <a:lnTo>
                    <a:pt x="51701" y="31905"/>
                  </a:lnTo>
                  <a:lnTo>
                    <a:pt x="52322" y="31690"/>
                  </a:lnTo>
                  <a:lnTo>
                    <a:pt x="52967" y="31451"/>
                  </a:lnTo>
                  <a:lnTo>
                    <a:pt x="53588" y="31213"/>
                  </a:lnTo>
                  <a:lnTo>
                    <a:pt x="54233" y="30926"/>
                  </a:lnTo>
                  <a:lnTo>
                    <a:pt x="54877" y="30592"/>
                  </a:lnTo>
                  <a:lnTo>
                    <a:pt x="55522" y="30257"/>
                  </a:lnTo>
                  <a:lnTo>
                    <a:pt x="56167" y="29875"/>
                  </a:lnTo>
                  <a:lnTo>
                    <a:pt x="56836" y="29493"/>
                  </a:lnTo>
                  <a:lnTo>
                    <a:pt x="56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42875" dist="47625" dir="174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4973169" y="-6535"/>
              <a:ext cx="2829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Google Shape;403;p25"/>
          <p:cNvSpPr/>
          <p:nvPr/>
        </p:nvSpPr>
        <p:spPr>
          <a:xfrm rot="10800000" flipH="1">
            <a:off x="232816" y="4789800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5"/>
          <p:cNvSpPr/>
          <p:nvPr/>
        </p:nvSpPr>
        <p:spPr>
          <a:xfrm flipH="1">
            <a:off x="-149050" y="-161875"/>
            <a:ext cx="2502624" cy="970587"/>
          </a:xfrm>
          <a:custGeom>
            <a:avLst/>
            <a:gdLst/>
            <a:ahLst/>
            <a:cxnLst/>
            <a:rect l="l" t="t" r="r" b="b"/>
            <a:pathLst>
              <a:path w="35655" h="13828" extrusionOk="0">
                <a:moveTo>
                  <a:pt x="35654" y="1"/>
                </a:moveTo>
                <a:lnTo>
                  <a:pt x="1" y="980"/>
                </a:lnTo>
                <a:lnTo>
                  <a:pt x="97" y="1195"/>
                </a:lnTo>
                <a:lnTo>
                  <a:pt x="407" y="1816"/>
                </a:lnTo>
                <a:lnTo>
                  <a:pt x="646" y="2245"/>
                </a:lnTo>
                <a:lnTo>
                  <a:pt x="932" y="2771"/>
                </a:lnTo>
                <a:lnTo>
                  <a:pt x="1291" y="3320"/>
                </a:lnTo>
                <a:lnTo>
                  <a:pt x="1696" y="3941"/>
                </a:lnTo>
                <a:lnTo>
                  <a:pt x="2174" y="4610"/>
                </a:lnTo>
                <a:lnTo>
                  <a:pt x="2723" y="5302"/>
                </a:lnTo>
                <a:lnTo>
                  <a:pt x="3344" y="6042"/>
                </a:lnTo>
                <a:lnTo>
                  <a:pt x="4037" y="6783"/>
                </a:lnTo>
                <a:lnTo>
                  <a:pt x="4801" y="7523"/>
                </a:lnTo>
                <a:lnTo>
                  <a:pt x="5613" y="8287"/>
                </a:lnTo>
                <a:lnTo>
                  <a:pt x="6067" y="8645"/>
                </a:lnTo>
                <a:lnTo>
                  <a:pt x="6544" y="9027"/>
                </a:lnTo>
                <a:lnTo>
                  <a:pt x="7022" y="9386"/>
                </a:lnTo>
                <a:lnTo>
                  <a:pt x="7523" y="9744"/>
                </a:lnTo>
                <a:lnTo>
                  <a:pt x="8049" y="10078"/>
                </a:lnTo>
                <a:lnTo>
                  <a:pt x="8598" y="10436"/>
                </a:lnTo>
                <a:lnTo>
                  <a:pt x="9147" y="10747"/>
                </a:lnTo>
                <a:lnTo>
                  <a:pt x="9744" y="11081"/>
                </a:lnTo>
                <a:lnTo>
                  <a:pt x="10341" y="11392"/>
                </a:lnTo>
                <a:lnTo>
                  <a:pt x="10986" y="11678"/>
                </a:lnTo>
                <a:lnTo>
                  <a:pt x="11631" y="11965"/>
                </a:lnTo>
                <a:lnTo>
                  <a:pt x="12299" y="12227"/>
                </a:lnTo>
                <a:lnTo>
                  <a:pt x="12992" y="12490"/>
                </a:lnTo>
                <a:lnTo>
                  <a:pt x="13708" y="12705"/>
                </a:lnTo>
                <a:lnTo>
                  <a:pt x="14449" y="12920"/>
                </a:lnTo>
                <a:lnTo>
                  <a:pt x="15213" y="13111"/>
                </a:lnTo>
                <a:lnTo>
                  <a:pt x="16001" y="13302"/>
                </a:lnTo>
                <a:lnTo>
                  <a:pt x="16813" y="13445"/>
                </a:lnTo>
                <a:lnTo>
                  <a:pt x="17625" y="13565"/>
                </a:lnTo>
                <a:lnTo>
                  <a:pt x="18484" y="13684"/>
                </a:lnTo>
                <a:lnTo>
                  <a:pt x="19368" y="13756"/>
                </a:lnTo>
                <a:lnTo>
                  <a:pt x="20275" y="13804"/>
                </a:lnTo>
                <a:lnTo>
                  <a:pt x="21207" y="13827"/>
                </a:lnTo>
                <a:lnTo>
                  <a:pt x="22162" y="13827"/>
                </a:lnTo>
                <a:lnTo>
                  <a:pt x="23141" y="13804"/>
                </a:lnTo>
                <a:lnTo>
                  <a:pt x="24144" y="13732"/>
                </a:lnTo>
                <a:lnTo>
                  <a:pt x="25171" y="13636"/>
                </a:lnTo>
                <a:lnTo>
                  <a:pt x="26222" y="13493"/>
                </a:lnTo>
                <a:lnTo>
                  <a:pt x="27320" y="13326"/>
                </a:lnTo>
                <a:lnTo>
                  <a:pt x="28419" y="13135"/>
                </a:lnTo>
                <a:lnTo>
                  <a:pt x="29565" y="12896"/>
                </a:lnTo>
                <a:lnTo>
                  <a:pt x="30735" y="12610"/>
                </a:lnTo>
                <a:lnTo>
                  <a:pt x="31905" y="12299"/>
                </a:lnTo>
                <a:lnTo>
                  <a:pt x="33123" y="11941"/>
                </a:lnTo>
                <a:lnTo>
                  <a:pt x="34389" y="11535"/>
                </a:lnTo>
                <a:lnTo>
                  <a:pt x="35654" y="11105"/>
                </a:lnTo>
                <a:lnTo>
                  <a:pt x="356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76200" dir="35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5"/>
          <p:cNvSpPr/>
          <p:nvPr/>
        </p:nvSpPr>
        <p:spPr>
          <a:xfrm flipH="1">
            <a:off x="-152230" y="-102353"/>
            <a:ext cx="2092885" cy="779332"/>
          </a:xfrm>
          <a:custGeom>
            <a:avLst/>
            <a:gdLst/>
            <a:ahLst/>
            <a:cxnLst/>
            <a:rect l="l" t="t" r="r" b="b"/>
            <a:pathLst>
              <a:path w="38543" h="14353" extrusionOk="0">
                <a:moveTo>
                  <a:pt x="38543" y="1"/>
                </a:moveTo>
                <a:lnTo>
                  <a:pt x="0" y="1027"/>
                </a:lnTo>
                <a:lnTo>
                  <a:pt x="96" y="1242"/>
                </a:lnTo>
                <a:lnTo>
                  <a:pt x="430" y="1887"/>
                </a:lnTo>
                <a:lnTo>
                  <a:pt x="693" y="2341"/>
                </a:lnTo>
                <a:lnTo>
                  <a:pt x="1003" y="2866"/>
                </a:lnTo>
                <a:lnTo>
                  <a:pt x="1385" y="3463"/>
                </a:lnTo>
                <a:lnTo>
                  <a:pt x="1839" y="4108"/>
                </a:lnTo>
                <a:lnTo>
                  <a:pt x="2364" y="4777"/>
                </a:lnTo>
                <a:lnTo>
                  <a:pt x="2961" y="5517"/>
                </a:lnTo>
                <a:lnTo>
                  <a:pt x="3630" y="6257"/>
                </a:lnTo>
                <a:lnTo>
                  <a:pt x="4370" y="7045"/>
                </a:lnTo>
                <a:lnTo>
                  <a:pt x="5182" y="7809"/>
                </a:lnTo>
                <a:lnTo>
                  <a:pt x="5636" y="8215"/>
                </a:lnTo>
                <a:lnTo>
                  <a:pt x="6090" y="8597"/>
                </a:lnTo>
                <a:lnTo>
                  <a:pt x="6567" y="8980"/>
                </a:lnTo>
                <a:lnTo>
                  <a:pt x="7069" y="9362"/>
                </a:lnTo>
                <a:lnTo>
                  <a:pt x="7594" y="9744"/>
                </a:lnTo>
                <a:lnTo>
                  <a:pt x="8143" y="10102"/>
                </a:lnTo>
                <a:lnTo>
                  <a:pt x="8693" y="10460"/>
                </a:lnTo>
                <a:lnTo>
                  <a:pt x="9290" y="10818"/>
                </a:lnTo>
                <a:lnTo>
                  <a:pt x="9910" y="11177"/>
                </a:lnTo>
                <a:lnTo>
                  <a:pt x="10531" y="11511"/>
                </a:lnTo>
                <a:lnTo>
                  <a:pt x="11200" y="11821"/>
                </a:lnTo>
                <a:lnTo>
                  <a:pt x="11869" y="12132"/>
                </a:lnTo>
                <a:lnTo>
                  <a:pt x="12561" y="12418"/>
                </a:lnTo>
                <a:lnTo>
                  <a:pt x="13302" y="12705"/>
                </a:lnTo>
                <a:lnTo>
                  <a:pt x="14042" y="12968"/>
                </a:lnTo>
                <a:lnTo>
                  <a:pt x="14830" y="13206"/>
                </a:lnTo>
                <a:lnTo>
                  <a:pt x="15618" y="13421"/>
                </a:lnTo>
                <a:lnTo>
                  <a:pt x="16454" y="13612"/>
                </a:lnTo>
                <a:lnTo>
                  <a:pt x="17290" y="13803"/>
                </a:lnTo>
                <a:lnTo>
                  <a:pt x="18173" y="13971"/>
                </a:lnTo>
                <a:lnTo>
                  <a:pt x="19057" y="14090"/>
                </a:lnTo>
                <a:lnTo>
                  <a:pt x="19988" y="14209"/>
                </a:lnTo>
                <a:lnTo>
                  <a:pt x="20943" y="14281"/>
                </a:lnTo>
                <a:lnTo>
                  <a:pt x="21922" y="14329"/>
                </a:lnTo>
                <a:lnTo>
                  <a:pt x="22925" y="14353"/>
                </a:lnTo>
                <a:lnTo>
                  <a:pt x="23952" y="14353"/>
                </a:lnTo>
                <a:lnTo>
                  <a:pt x="25027" y="14329"/>
                </a:lnTo>
                <a:lnTo>
                  <a:pt x="26101" y="14257"/>
                </a:lnTo>
                <a:lnTo>
                  <a:pt x="27224" y="14162"/>
                </a:lnTo>
                <a:lnTo>
                  <a:pt x="28370" y="14018"/>
                </a:lnTo>
                <a:lnTo>
                  <a:pt x="29540" y="13851"/>
                </a:lnTo>
                <a:lnTo>
                  <a:pt x="30734" y="13636"/>
                </a:lnTo>
                <a:lnTo>
                  <a:pt x="31952" y="13374"/>
                </a:lnTo>
                <a:lnTo>
                  <a:pt x="33218" y="13087"/>
                </a:lnTo>
                <a:lnTo>
                  <a:pt x="34507" y="12777"/>
                </a:lnTo>
                <a:lnTo>
                  <a:pt x="35821" y="12394"/>
                </a:lnTo>
                <a:lnTo>
                  <a:pt x="37158" y="11988"/>
                </a:lnTo>
                <a:lnTo>
                  <a:pt x="38543" y="11535"/>
                </a:lnTo>
                <a:lnTo>
                  <a:pt x="38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" dist="66675" dir="35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42855"/>
            <a:ext cx="770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Unicase"/>
              <a:buNone/>
              <a:defRPr sz="2800" b="1">
                <a:solidFill>
                  <a:schemeClr val="dk1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●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○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■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●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○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■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●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○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■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7" r:id="rId5"/>
    <p:sldLayoutId id="2147483658" r:id="rId6"/>
    <p:sldLayoutId id="2147483659" r:id="rId7"/>
    <p:sldLayoutId id="2147483662" r:id="rId8"/>
    <p:sldLayoutId id="2147483671" r:id="rId9"/>
    <p:sldLayoutId id="214748367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29"/>
          <p:cNvGrpSpPr/>
          <p:nvPr/>
        </p:nvGrpSpPr>
        <p:grpSpPr>
          <a:xfrm>
            <a:off x="5456250" y="1056188"/>
            <a:ext cx="2974500" cy="3006100"/>
            <a:chOff x="5456250" y="1056188"/>
            <a:chExt cx="2974500" cy="3006100"/>
          </a:xfrm>
        </p:grpSpPr>
        <p:sp>
          <p:nvSpPr>
            <p:cNvPr id="422" name="Google Shape;422;p29"/>
            <p:cNvSpPr/>
            <p:nvPr/>
          </p:nvSpPr>
          <p:spPr>
            <a:xfrm>
              <a:off x="5456250" y="1056188"/>
              <a:ext cx="1174925" cy="1175525"/>
            </a:xfrm>
            <a:custGeom>
              <a:avLst/>
              <a:gdLst/>
              <a:ahLst/>
              <a:cxnLst/>
              <a:rect l="l" t="t" r="r" b="b"/>
              <a:pathLst>
                <a:path w="46997" h="47021" extrusionOk="0">
                  <a:moveTo>
                    <a:pt x="0" y="0"/>
                  </a:moveTo>
                  <a:lnTo>
                    <a:pt x="0" y="1218"/>
                  </a:lnTo>
                  <a:lnTo>
                    <a:pt x="48" y="2436"/>
                  </a:lnTo>
                  <a:lnTo>
                    <a:pt x="119" y="3630"/>
                  </a:lnTo>
                  <a:lnTo>
                    <a:pt x="239" y="4824"/>
                  </a:lnTo>
                  <a:lnTo>
                    <a:pt x="382" y="5994"/>
                  </a:lnTo>
                  <a:lnTo>
                    <a:pt x="525" y="7165"/>
                  </a:lnTo>
                  <a:lnTo>
                    <a:pt x="716" y="8335"/>
                  </a:lnTo>
                  <a:lnTo>
                    <a:pt x="955" y="9481"/>
                  </a:lnTo>
                  <a:lnTo>
                    <a:pt x="1194" y="10627"/>
                  </a:lnTo>
                  <a:lnTo>
                    <a:pt x="1481" y="11750"/>
                  </a:lnTo>
                  <a:lnTo>
                    <a:pt x="1767" y="12872"/>
                  </a:lnTo>
                  <a:lnTo>
                    <a:pt x="2101" y="13994"/>
                  </a:lnTo>
                  <a:lnTo>
                    <a:pt x="2460" y="15093"/>
                  </a:lnTo>
                  <a:lnTo>
                    <a:pt x="2842" y="16167"/>
                  </a:lnTo>
                  <a:lnTo>
                    <a:pt x="3248" y="17242"/>
                  </a:lnTo>
                  <a:lnTo>
                    <a:pt x="3678" y="18317"/>
                  </a:lnTo>
                  <a:lnTo>
                    <a:pt x="4155" y="19344"/>
                  </a:lnTo>
                  <a:lnTo>
                    <a:pt x="4633" y="20394"/>
                  </a:lnTo>
                  <a:lnTo>
                    <a:pt x="5134" y="21397"/>
                  </a:lnTo>
                  <a:lnTo>
                    <a:pt x="5660" y="22424"/>
                  </a:lnTo>
                  <a:lnTo>
                    <a:pt x="6209" y="23403"/>
                  </a:lnTo>
                  <a:lnTo>
                    <a:pt x="6806" y="24382"/>
                  </a:lnTo>
                  <a:lnTo>
                    <a:pt x="7403" y="25337"/>
                  </a:lnTo>
                  <a:lnTo>
                    <a:pt x="8024" y="26293"/>
                  </a:lnTo>
                  <a:lnTo>
                    <a:pt x="8669" y="27224"/>
                  </a:lnTo>
                  <a:lnTo>
                    <a:pt x="9337" y="28131"/>
                  </a:lnTo>
                  <a:lnTo>
                    <a:pt x="10030" y="29039"/>
                  </a:lnTo>
                  <a:lnTo>
                    <a:pt x="10722" y="29899"/>
                  </a:lnTo>
                  <a:lnTo>
                    <a:pt x="11463" y="30758"/>
                  </a:lnTo>
                  <a:lnTo>
                    <a:pt x="12203" y="31618"/>
                  </a:lnTo>
                  <a:lnTo>
                    <a:pt x="12967" y="32430"/>
                  </a:lnTo>
                  <a:lnTo>
                    <a:pt x="13755" y="33242"/>
                  </a:lnTo>
                  <a:lnTo>
                    <a:pt x="14567" y="34030"/>
                  </a:lnTo>
                  <a:lnTo>
                    <a:pt x="15403" y="34794"/>
                  </a:lnTo>
                  <a:lnTo>
                    <a:pt x="16239" y="35558"/>
                  </a:lnTo>
                  <a:lnTo>
                    <a:pt x="17098" y="36275"/>
                  </a:lnTo>
                  <a:lnTo>
                    <a:pt x="17982" y="36991"/>
                  </a:lnTo>
                  <a:lnTo>
                    <a:pt x="18865" y="37684"/>
                  </a:lnTo>
                  <a:lnTo>
                    <a:pt x="19797" y="38352"/>
                  </a:lnTo>
                  <a:lnTo>
                    <a:pt x="20704" y="38973"/>
                  </a:lnTo>
                  <a:lnTo>
                    <a:pt x="21659" y="39618"/>
                  </a:lnTo>
                  <a:lnTo>
                    <a:pt x="22615" y="40215"/>
                  </a:lnTo>
                  <a:lnTo>
                    <a:pt x="23594" y="40788"/>
                  </a:lnTo>
                  <a:lnTo>
                    <a:pt x="24597" y="41337"/>
                  </a:lnTo>
                  <a:lnTo>
                    <a:pt x="25600" y="41863"/>
                  </a:lnTo>
                  <a:lnTo>
                    <a:pt x="26627" y="42388"/>
                  </a:lnTo>
                  <a:lnTo>
                    <a:pt x="27653" y="42866"/>
                  </a:lnTo>
                  <a:lnTo>
                    <a:pt x="28704" y="43319"/>
                  </a:lnTo>
                  <a:lnTo>
                    <a:pt x="29755" y="43749"/>
                  </a:lnTo>
                  <a:lnTo>
                    <a:pt x="30829" y="44155"/>
                  </a:lnTo>
                  <a:lnTo>
                    <a:pt x="31928" y="44537"/>
                  </a:lnTo>
                  <a:lnTo>
                    <a:pt x="33026" y="44895"/>
                  </a:lnTo>
                  <a:lnTo>
                    <a:pt x="34125" y="45230"/>
                  </a:lnTo>
                  <a:lnTo>
                    <a:pt x="35247" y="45540"/>
                  </a:lnTo>
                  <a:lnTo>
                    <a:pt x="36370" y="45803"/>
                  </a:lnTo>
                  <a:lnTo>
                    <a:pt x="37516" y="46066"/>
                  </a:lnTo>
                  <a:lnTo>
                    <a:pt x="38686" y="46281"/>
                  </a:lnTo>
                  <a:lnTo>
                    <a:pt x="39832" y="46472"/>
                  </a:lnTo>
                  <a:lnTo>
                    <a:pt x="41002" y="46639"/>
                  </a:lnTo>
                  <a:lnTo>
                    <a:pt x="42196" y="46758"/>
                  </a:lnTo>
                  <a:lnTo>
                    <a:pt x="43367" y="46878"/>
                  </a:lnTo>
                  <a:lnTo>
                    <a:pt x="44585" y="46949"/>
                  </a:lnTo>
                  <a:lnTo>
                    <a:pt x="45779" y="46997"/>
                  </a:lnTo>
                  <a:lnTo>
                    <a:pt x="46996" y="47021"/>
                  </a:lnTo>
                  <a:lnTo>
                    <a:pt x="46996" y="0"/>
                  </a:lnTo>
                  <a:close/>
                </a:path>
              </a:pathLst>
            </a:custGeom>
            <a:solidFill>
              <a:srgbClr val="6E5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7255800" y="2887363"/>
              <a:ext cx="1174950" cy="1174925"/>
            </a:xfrm>
            <a:custGeom>
              <a:avLst/>
              <a:gdLst/>
              <a:ahLst/>
              <a:cxnLst/>
              <a:rect l="l" t="t" r="r" b="b"/>
              <a:pathLst>
                <a:path w="46998" h="46997" extrusionOk="0">
                  <a:moveTo>
                    <a:pt x="1" y="0"/>
                  </a:moveTo>
                  <a:lnTo>
                    <a:pt x="1" y="46997"/>
                  </a:lnTo>
                  <a:lnTo>
                    <a:pt x="46997" y="46997"/>
                  </a:lnTo>
                  <a:lnTo>
                    <a:pt x="46997" y="45779"/>
                  </a:lnTo>
                  <a:lnTo>
                    <a:pt x="46949" y="44585"/>
                  </a:lnTo>
                  <a:lnTo>
                    <a:pt x="46854" y="43391"/>
                  </a:lnTo>
                  <a:lnTo>
                    <a:pt x="46758" y="42197"/>
                  </a:lnTo>
                  <a:lnTo>
                    <a:pt x="46615" y="41003"/>
                  </a:lnTo>
                  <a:lnTo>
                    <a:pt x="46448" y="39833"/>
                  </a:lnTo>
                  <a:lnTo>
                    <a:pt x="46257" y="38687"/>
                  </a:lnTo>
                  <a:lnTo>
                    <a:pt x="46042" y="37517"/>
                  </a:lnTo>
                  <a:lnTo>
                    <a:pt x="45803" y="36394"/>
                  </a:lnTo>
                  <a:lnTo>
                    <a:pt x="45517" y="35248"/>
                  </a:lnTo>
                  <a:lnTo>
                    <a:pt x="45206" y="34126"/>
                  </a:lnTo>
                  <a:lnTo>
                    <a:pt x="44896" y="33027"/>
                  </a:lnTo>
                  <a:lnTo>
                    <a:pt x="44537" y="31929"/>
                  </a:lnTo>
                  <a:lnTo>
                    <a:pt x="44155" y="30830"/>
                  </a:lnTo>
                  <a:lnTo>
                    <a:pt x="43749" y="29755"/>
                  </a:lnTo>
                  <a:lnTo>
                    <a:pt x="43296" y="28705"/>
                  </a:lnTo>
                  <a:lnTo>
                    <a:pt x="42842" y="27654"/>
                  </a:lnTo>
                  <a:lnTo>
                    <a:pt x="42364" y="26627"/>
                  </a:lnTo>
                  <a:lnTo>
                    <a:pt x="41863" y="25600"/>
                  </a:lnTo>
                  <a:lnTo>
                    <a:pt x="41338" y="24597"/>
                  </a:lnTo>
                  <a:lnTo>
                    <a:pt x="40764" y="23594"/>
                  </a:lnTo>
                  <a:lnTo>
                    <a:pt x="40191" y="22615"/>
                  </a:lnTo>
                  <a:lnTo>
                    <a:pt x="39594" y="21660"/>
                  </a:lnTo>
                  <a:lnTo>
                    <a:pt x="38973" y="20729"/>
                  </a:lnTo>
                  <a:lnTo>
                    <a:pt x="38329" y="19797"/>
                  </a:lnTo>
                  <a:lnTo>
                    <a:pt x="37660" y="18866"/>
                  </a:lnTo>
                  <a:lnTo>
                    <a:pt x="36967" y="17982"/>
                  </a:lnTo>
                  <a:lnTo>
                    <a:pt x="36275" y="17099"/>
                  </a:lnTo>
                  <a:lnTo>
                    <a:pt x="35535" y="16239"/>
                  </a:lnTo>
                  <a:lnTo>
                    <a:pt x="34794" y="15403"/>
                  </a:lnTo>
                  <a:lnTo>
                    <a:pt x="34030" y="14568"/>
                  </a:lnTo>
                  <a:lnTo>
                    <a:pt x="33242" y="13756"/>
                  </a:lnTo>
                  <a:lnTo>
                    <a:pt x="32430" y="12968"/>
                  </a:lnTo>
                  <a:lnTo>
                    <a:pt x="31594" y="12203"/>
                  </a:lnTo>
                  <a:lnTo>
                    <a:pt x="30759" y="11463"/>
                  </a:lnTo>
                  <a:lnTo>
                    <a:pt x="29899" y="10723"/>
                  </a:lnTo>
                  <a:lnTo>
                    <a:pt x="29015" y="10030"/>
                  </a:lnTo>
                  <a:lnTo>
                    <a:pt x="28132" y="9338"/>
                  </a:lnTo>
                  <a:lnTo>
                    <a:pt x="27200" y="8669"/>
                  </a:lnTo>
                  <a:lnTo>
                    <a:pt x="26269" y="8024"/>
                  </a:lnTo>
                  <a:lnTo>
                    <a:pt x="25338" y="7403"/>
                  </a:lnTo>
                  <a:lnTo>
                    <a:pt x="24383" y="6806"/>
                  </a:lnTo>
                  <a:lnTo>
                    <a:pt x="23403" y="6233"/>
                  </a:lnTo>
                  <a:lnTo>
                    <a:pt x="22400" y="5660"/>
                  </a:lnTo>
                  <a:lnTo>
                    <a:pt x="21397" y="5135"/>
                  </a:lnTo>
                  <a:lnTo>
                    <a:pt x="20371" y="4633"/>
                  </a:lnTo>
                  <a:lnTo>
                    <a:pt x="19344" y="4156"/>
                  </a:lnTo>
                  <a:lnTo>
                    <a:pt x="18293" y="3702"/>
                  </a:lnTo>
                  <a:lnTo>
                    <a:pt x="17242" y="3248"/>
                  </a:lnTo>
                  <a:lnTo>
                    <a:pt x="16168" y="2842"/>
                  </a:lnTo>
                  <a:lnTo>
                    <a:pt x="15069" y="2460"/>
                  </a:lnTo>
                  <a:lnTo>
                    <a:pt x="13971" y="2102"/>
                  </a:lnTo>
                  <a:lnTo>
                    <a:pt x="12872" y="1792"/>
                  </a:lnTo>
                  <a:lnTo>
                    <a:pt x="11750" y="1481"/>
                  </a:lnTo>
                  <a:lnTo>
                    <a:pt x="10604" y="1195"/>
                  </a:lnTo>
                  <a:lnTo>
                    <a:pt x="9481" y="956"/>
                  </a:lnTo>
                  <a:lnTo>
                    <a:pt x="8311" y="741"/>
                  </a:lnTo>
                  <a:lnTo>
                    <a:pt x="7165" y="550"/>
                  </a:lnTo>
                  <a:lnTo>
                    <a:pt x="5995" y="383"/>
                  </a:lnTo>
                  <a:lnTo>
                    <a:pt x="4801" y="239"/>
                  </a:lnTo>
                  <a:lnTo>
                    <a:pt x="3607" y="144"/>
                  </a:lnTo>
                  <a:lnTo>
                    <a:pt x="2413" y="48"/>
                  </a:lnTo>
                  <a:lnTo>
                    <a:pt x="1219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E5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29"/>
          <p:cNvSpPr/>
          <p:nvPr/>
        </p:nvSpPr>
        <p:spPr>
          <a:xfrm>
            <a:off x="296933" y="3671322"/>
            <a:ext cx="4672500" cy="5187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9"/>
          <p:cNvSpPr txBox="1">
            <a:spLocks noGrp="1"/>
          </p:cNvSpPr>
          <p:nvPr>
            <p:ph type="ctrTitle"/>
          </p:nvPr>
        </p:nvSpPr>
        <p:spPr>
          <a:xfrm>
            <a:off x="296933" y="1649793"/>
            <a:ext cx="4867998" cy="14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600" dirty="0"/>
              <a:t>p</a:t>
            </a:r>
            <a:r>
              <a:rPr lang="en" sz="6600" dirty="0"/>
              <a:t>rediction</a:t>
            </a:r>
            <a:endParaRPr sz="6000" dirty="0"/>
          </a:p>
        </p:txBody>
      </p:sp>
      <p:sp>
        <p:nvSpPr>
          <p:cNvPr id="426" name="Google Shape;426;p29"/>
          <p:cNvSpPr txBox="1">
            <a:spLocks noGrp="1"/>
          </p:cNvSpPr>
          <p:nvPr>
            <p:ph type="subTitle" idx="1"/>
          </p:nvPr>
        </p:nvSpPr>
        <p:spPr>
          <a:xfrm>
            <a:off x="296933" y="3692772"/>
            <a:ext cx="4475493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Ali </a:t>
            </a:r>
            <a:r>
              <a:rPr lang="en-GB" dirty="0" err="1"/>
              <a:t>Albayat</a:t>
            </a:r>
            <a:r>
              <a:rPr lang="en-GB" dirty="0"/>
              <a:t> – Mozah Alkhaldi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2DC608-B81C-414F-9B61-A68B1869B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433" y="1389299"/>
            <a:ext cx="4203133" cy="24017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C823CA-B630-466A-A267-61DF14960FAD}"/>
              </a:ext>
            </a:extLst>
          </p:cNvPr>
          <p:cNvSpPr txBox="1"/>
          <p:nvPr/>
        </p:nvSpPr>
        <p:spPr>
          <a:xfrm>
            <a:off x="1238653" y="1425657"/>
            <a:ext cx="40719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sz="6600" i="0" u="none" strike="noStrike" kern="0" cap="none" spc="0" normalizeH="0" baseline="0" noProof="0" dirty="0">
                <a:ln>
                  <a:noFill/>
                </a:ln>
                <a:solidFill>
                  <a:srgbClr val="6E5FFF"/>
                </a:solidFill>
                <a:effectLst/>
                <a:uLnTx/>
                <a:uFillTx/>
                <a:latin typeface="Cormorant Unicase"/>
                <a:sym typeface="Cormorant Unicase"/>
              </a:rPr>
              <a:t>F</a:t>
            </a:r>
            <a:r>
              <a:rPr kumimoji="0" lang="en" sz="4400" i="0" u="none" strike="noStrike" kern="0" cap="none" spc="0" normalizeH="0" baseline="0" noProof="0" dirty="0">
                <a:ln>
                  <a:noFill/>
                </a:ln>
                <a:solidFill>
                  <a:srgbClr val="6E5FFF"/>
                </a:solidFill>
                <a:effectLst/>
                <a:uLnTx/>
                <a:uFillTx/>
                <a:latin typeface="Cormorant Unicase"/>
                <a:sym typeface="Cormorant Unicase"/>
              </a:rPr>
              <a:t>lights </a:t>
            </a:r>
            <a:r>
              <a:rPr kumimoji="0" lang="en" sz="8000" i="0" u="none" strike="noStrike" kern="0" cap="none" spc="0" normalizeH="0" baseline="0" noProof="0" dirty="0">
                <a:ln>
                  <a:noFill/>
                </a:ln>
                <a:solidFill>
                  <a:srgbClr val="6E5FFF"/>
                </a:solidFill>
                <a:effectLst/>
                <a:uLnTx/>
                <a:uFillTx/>
                <a:latin typeface="Cormorant Unicase"/>
                <a:sym typeface="Cormorant Unicase"/>
              </a:rPr>
              <a:t>p</a:t>
            </a:r>
            <a:r>
              <a:rPr kumimoji="0" lang="en" sz="4400" i="0" u="none" strike="noStrike" kern="0" cap="none" spc="0" normalizeH="0" baseline="0" noProof="0" dirty="0">
                <a:ln>
                  <a:noFill/>
                </a:ln>
                <a:solidFill>
                  <a:srgbClr val="6E5FFF"/>
                </a:solidFill>
                <a:effectLst/>
                <a:uLnTx/>
                <a:uFillTx/>
                <a:latin typeface="Cormorant Unicase"/>
                <a:sym typeface="Cormorant Unicase"/>
              </a:rPr>
              <a:t>rice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49"/>
          <p:cNvSpPr/>
          <p:nvPr/>
        </p:nvSpPr>
        <p:spPr>
          <a:xfrm>
            <a:off x="1970343" y="729842"/>
            <a:ext cx="5124600" cy="5187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49"/>
          <p:cNvSpPr txBox="1">
            <a:spLocks noGrp="1"/>
          </p:cNvSpPr>
          <p:nvPr>
            <p:ph type="subTitle" idx="1"/>
          </p:nvPr>
        </p:nvSpPr>
        <p:spPr>
          <a:xfrm>
            <a:off x="1824657" y="729842"/>
            <a:ext cx="5349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sz="2800" b="1" dirty="0">
                <a:solidFill>
                  <a:schemeClr val="dk1"/>
                </a:solidFill>
                <a:latin typeface="Cormorant Unicase"/>
              </a:rPr>
              <a:t>Average Price Per Airline</a:t>
            </a:r>
            <a:endParaRPr sz="2800" b="1" dirty="0">
              <a:solidFill>
                <a:schemeClr val="dk1"/>
              </a:solidFill>
              <a:latin typeface="Cormorant Unicas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EFB6A-E215-421D-B2A0-8888961F9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657" y="1334829"/>
            <a:ext cx="5410450" cy="351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/>
          <p:nvPr/>
        </p:nvSpPr>
        <p:spPr>
          <a:xfrm rot="-5400000" flipH="1">
            <a:off x="-293237" y="2016450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2140214" y="2313297"/>
            <a:ext cx="4720268" cy="74124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3"/>
          <p:cNvSpPr txBox="1">
            <a:spLocks noGrp="1"/>
          </p:cNvSpPr>
          <p:nvPr>
            <p:ph type="title"/>
          </p:nvPr>
        </p:nvSpPr>
        <p:spPr>
          <a:xfrm>
            <a:off x="1888011" y="2380411"/>
            <a:ext cx="5224674" cy="6070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Regression</a:t>
            </a:r>
            <a:r>
              <a:rPr lang="en" sz="4000" dirty="0"/>
              <a:t> Models</a:t>
            </a:r>
            <a:endParaRPr sz="4000" dirty="0"/>
          </a:p>
        </p:txBody>
      </p:sp>
      <p:sp>
        <p:nvSpPr>
          <p:cNvPr id="556" name="Google Shape;556;p33"/>
          <p:cNvSpPr/>
          <p:nvPr/>
        </p:nvSpPr>
        <p:spPr>
          <a:xfrm>
            <a:off x="3947850" y="1080311"/>
            <a:ext cx="1013111" cy="101462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dist="57150" dir="546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phic 2" descr="Airplane">
            <a:extLst>
              <a:ext uri="{FF2B5EF4-FFF2-40B4-BE49-F238E27FC236}">
                <a16:creationId xmlns:a16="http://schemas.microsoft.com/office/drawing/2014/main" id="{F7432293-8DC1-4BDF-9A4B-CAB21BC33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91594">
            <a:off x="4071282" y="1204497"/>
            <a:ext cx="766247" cy="76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8"/>
          <p:cNvSpPr txBox="1">
            <a:spLocks noGrp="1"/>
          </p:cNvSpPr>
          <p:nvPr>
            <p:ph type="title"/>
          </p:nvPr>
        </p:nvSpPr>
        <p:spPr>
          <a:xfrm>
            <a:off x="720000" y="3824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Regression</a:t>
            </a:r>
            <a:r>
              <a:rPr lang="en" sz="3200" dirty="0"/>
              <a:t> </a:t>
            </a:r>
            <a:r>
              <a:rPr lang="en" sz="3200" dirty="0">
                <a:solidFill>
                  <a:schemeClr val="lt2"/>
                </a:solidFill>
              </a:rPr>
              <a:t>Models</a:t>
            </a:r>
            <a:endParaRPr sz="3200" dirty="0">
              <a:solidFill>
                <a:schemeClr val="lt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B54376-9255-4783-A2DC-B0E5372A7326}"/>
              </a:ext>
            </a:extLst>
          </p:cNvPr>
          <p:cNvGrpSpPr/>
          <p:nvPr/>
        </p:nvGrpSpPr>
        <p:grpSpPr>
          <a:xfrm>
            <a:off x="467565" y="1041605"/>
            <a:ext cx="7704000" cy="3790249"/>
            <a:chOff x="269955" y="1481235"/>
            <a:chExt cx="6243364" cy="3821747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27" name="Google Shape;627;p38"/>
                <p:cNvGraphicFramePr/>
                <p:nvPr>
                  <p:extLst>
                    <p:ext uri="{D42A27DB-BD31-4B8C-83A1-F6EECF244321}">
                      <p14:modId xmlns:p14="http://schemas.microsoft.com/office/powerpoint/2010/main" val="3543064946"/>
                    </p:ext>
                  </p:extLst>
                </p:nvPr>
              </p:nvGraphicFramePr>
              <p:xfrm>
                <a:off x="269955" y="1481235"/>
                <a:ext cx="6243364" cy="3821747"/>
              </p:xfrm>
              <a:graphic>
                <a:graphicData uri="http://schemas.openxmlformats.org/drawingml/2006/table">
                  <a:tbl>
                    <a:tblPr>
                      <a:noFill/>
                      <a:tableStyleId>{3B919B34-314D-49D3-97A2-8553C157EC25}</a:tableStyleId>
                    </a:tblPr>
                    <a:tblGrid>
                      <a:gridCol w="3102351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1533883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1533883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1533883">
                        <a:extLst>
                          <a:ext uri="{9D8B030D-6E8A-4147-A177-3AD203B41FA5}">
                            <a16:colId xmlns:a16="http://schemas.microsoft.com/office/drawing/2014/main" val="4003590336"/>
                          </a:ext>
                        </a:extLst>
                      </a:gridCol>
                    </a:tblGrid>
                    <a:tr h="658525"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600" b="1" dirty="0">
                                <a:solidFill>
                                  <a:schemeClr val="dk1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M</a:t>
                            </a:r>
                            <a:r>
                              <a:rPr lang="en" sz="1600" b="1" dirty="0">
                                <a:solidFill>
                                  <a:schemeClr val="dk1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odel</a:t>
                            </a:r>
                            <a:endParaRPr sz="1600" b="1" dirty="0">
                              <a:solidFill>
                                <a:schemeClr val="dk1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28575" cap="flat" cmpd="sng">
                            <a:solidFill>
                              <a:srgbClr val="666666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>
                            <a:solidFill>
                              <a:schemeClr val="accent4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28575" cap="flat" cmpd="sng">
                            <a:solidFill>
                              <a:srgbClr val="666666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" sz="1600" b="1" dirty="0">
                                <a:solidFill>
                                  <a:schemeClr val="dk1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Training</a:t>
                            </a:r>
                            <a:endParaRPr sz="1600" b="1" dirty="0">
                              <a:solidFill>
                                <a:schemeClr val="dk1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chemeClr val="accent4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>
                            <a:solidFill>
                              <a:schemeClr val="accent4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100"/>
                              <a:buFont typeface="Arial"/>
                              <a:buNone/>
                            </a:pPr>
                            <a:r>
                              <a:rPr lang="en" sz="1600" b="1" dirty="0">
                                <a:solidFill>
                                  <a:schemeClr val="dk1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Validation</a:t>
                            </a:r>
                            <a:endParaRPr sz="1600" b="1" dirty="0">
                              <a:solidFill>
                                <a:schemeClr val="dk1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chemeClr val="accent4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rgbClr val="F4C5B1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100"/>
                              <a:buFont typeface="Arial"/>
                              <a:buNone/>
                            </a:pPr>
                            <a:endParaRPr sz="1600" b="1" dirty="0">
                              <a:solidFill>
                                <a:schemeClr val="dk1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chemeClr val="accent4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>
                            <a:solidFill>
                              <a:schemeClr val="accent4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rgbClr val="F4C5B1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640080"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dirty="0">
                                <a:solidFill>
                                  <a:schemeClr val="dk2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Linear Regression</a:t>
                            </a:r>
                            <a:endParaRPr dirty="0">
                              <a:solidFill>
                                <a:schemeClr val="dk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" sz="2000" dirty="0">
                                <a:solidFill>
                                  <a:schemeClr val="lt2"/>
                                </a:solidFill>
                              </a:rPr>
                              <a:t>0.659</a:t>
                            </a:r>
                            <a:endParaRPr sz="2000" dirty="0">
                              <a:solidFill>
                                <a:schemeClr val="lt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" sz="1800" b="0" i="0" u="none" strike="noStrike" cap="none" dirty="0">
                                <a:solidFill>
                                  <a:schemeClr val="accent2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0.654</a:t>
                            </a:r>
                            <a:endParaRPr sz="1800" b="0" i="0" u="none" strike="noStrike" cap="none" dirty="0">
                              <a:solidFill>
                                <a:schemeClr val="accent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lang="en" sz="1800" dirty="0">
                              <a:solidFill>
                                <a:schemeClr val="dk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 algn="ctr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640080"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dirty="0">
                                <a:solidFill>
                                  <a:schemeClr val="dk2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Degree 2 polynomial Regression</a:t>
                            </a:r>
                            <a:endParaRPr dirty="0">
                              <a:solidFill>
                                <a:schemeClr val="dk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rgbClr val="F4C5B1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/>
                              <a:buNone/>
                            </a:pPr>
                            <a:r>
                              <a:rPr lang="en" sz="2000" b="0" i="0" u="none" strike="noStrike" cap="none" dirty="0">
                                <a:solidFill>
                                  <a:schemeClr val="lt2"/>
                                </a:solidFill>
                                <a:latin typeface="Arial"/>
                                <a:cs typeface="Arial"/>
                                <a:sym typeface="Arial"/>
                              </a:rPr>
                              <a:t>0.827</a:t>
                            </a:r>
                            <a:endParaRPr sz="2000" b="0" i="0" u="none" strike="noStrike" cap="none" dirty="0">
                              <a:solidFill>
                                <a:schemeClr val="lt2"/>
                              </a:solidFill>
                              <a:latin typeface="Arial"/>
                              <a:ea typeface="Cabin"/>
                              <a:cs typeface="Arial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" sz="1800" b="0" i="0" u="none" strike="noStrike" cap="none" dirty="0">
                                <a:solidFill>
                                  <a:schemeClr val="accent2"/>
                                </a:solidFill>
                                <a:latin typeface="Cabin"/>
                                <a:sym typeface="Arial"/>
                              </a:rPr>
                              <a:t>-4911972.0</a:t>
                            </a:r>
                            <a:endParaRPr sz="1800" b="0" i="0" u="none" strike="noStrike" cap="none" dirty="0">
                              <a:solidFill>
                                <a:schemeClr val="accent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dirty="0">
                              <a:solidFill>
                                <a:schemeClr val="dk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640080"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dirty="0">
                                <a:solidFill>
                                  <a:schemeClr val="dk2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Degree 3 polynomial Regression</a:t>
                            </a:r>
                            <a:endParaRPr dirty="0">
                              <a:solidFill>
                                <a:schemeClr val="dk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/>
                              <a:buNone/>
                            </a:pPr>
                            <a:r>
                              <a:rPr lang="en" sz="2000" b="0" i="0" u="none" strike="noStrike" cap="none" dirty="0">
                                <a:solidFill>
                                  <a:schemeClr val="lt2"/>
                                </a:solidFill>
                                <a:latin typeface="Arial"/>
                                <a:ea typeface="Cabin"/>
                                <a:cs typeface="Arial"/>
                                <a:sym typeface="Cabin"/>
                              </a:rPr>
                              <a:t>0.921</a:t>
                            </a:r>
                            <a:endParaRPr sz="2000" b="0" i="0" u="none" strike="noStrike" cap="none" dirty="0">
                              <a:solidFill>
                                <a:schemeClr val="lt2"/>
                              </a:solidFill>
                              <a:latin typeface="Arial"/>
                              <a:ea typeface="Cabin"/>
                              <a:cs typeface="Arial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" sz="1800" b="0" i="0" u="none" strike="noStrike" cap="none" dirty="0">
                                <a:solidFill>
                                  <a:schemeClr val="accent2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-282.521</a:t>
                            </a:r>
                            <a:endParaRPr sz="1800" b="0" i="0" u="none" strike="noStrike" cap="none" dirty="0">
                              <a:solidFill>
                                <a:schemeClr val="accent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dirty="0">
                              <a:solidFill>
                                <a:schemeClr val="dk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640080"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dirty="0">
                                <a:solidFill>
                                  <a:schemeClr val="dk2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Ridge Regression (</a:t>
                            </a:r>
                            <a14:m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dk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bin"/>
                                    <a:sym typeface="Cabin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solidFill>
                                      <a:schemeClr val="dk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bin"/>
                                    <a:sym typeface="Cabin"/>
                                  </a:rPr>
                                  <m:t>=1</m:t>
                                </m:r>
                              </m:oMath>
                            </a14:m>
                            <a:r>
                              <a:rPr lang="en-US" dirty="0">
                                <a:solidFill>
                                  <a:schemeClr val="dk2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)</a:t>
                            </a:r>
                            <a:endParaRPr dirty="0">
                              <a:solidFill>
                                <a:schemeClr val="dk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/>
                              <a:buNone/>
                            </a:pPr>
                            <a:r>
                              <a:rPr lang="en-US" sz="2000" b="0" i="0" u="none" strike="noStrike" cap="none" dirty="0">
                                <a:solidFill>
                                  <a:schemeClr val="lt2"/>
                                </a:solidFill>
                                <a:latin typeface="Arial"/>
                                <a:ea typeface="Cabin"/>
                                <a:cs typeface="Arial"/>
                                <a:sym typeface="Cabin"/>
                              </a:rPr>
                              <a:t>0.658</a:t>
                            </a:r>
                            <a:endParaRPr sz="2000" b="0" i="0" u="none" strike="noStrike" cap="none" dirty="0">
                              <a:solidFill>
                                <a:schemeClr val="lt2"/>
                              </a:solidFill>
                              <a:latin typeface="Arial"/>
                              <a:ea typeface="Cabin"/>
                              <a:cs typeface="Arial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 b="0" i="0" u="none" strike="noStrike" cap="none" dirty="0">
                                <a:solidFill>
                                  <a:schemeClr val="accent2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0.657</a:t>
                            </a:r>
                            <a:endParaRPr sz="1800" b="0" i="0" u="none" strike="noStrike" cap="none" dirty="0">
                              <a:solidFill>
                                <a:schemeClr val="accent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Tx/>
                              <a:buFont typeface="Arial"/>
                              <a:buNone/>
                              <a:tabLst/>
                              <a:defRPr/>
                            </a:pPr>
                            <a:endParaRPr lang="en" sz="1800" dirty="0">
                              <a:solidFill>
                                <a:schemeClr val="dk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6819574"/>
                        </a:ext>
                      </a:extLst>
                    </a:tr>
                    <a:tr h="571404"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dirty="0">
                                <a:solidFill>
                                  <a:schemeClr val="dk2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Lasso Regression (</a:t>
                            </a:r>
                            <a14:m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dk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bin"/>
                                    <a:sym typeface="Cabin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solidFill>
                                      <a:schemeClr val="dk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bin"/>
                                    <a:sym typeface="Cabin"/>
                                  </a:rPr>
                                  <m:t>=1</m:t>
                                </m:r>
                              </m:oMath>
                            </a14:m>
                            <a:r>
                              <a:rPr lang="en-US" dirty="0">
                                <a:solidFill>
                                  <a:schemeClr val="dk2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00)</a:t>
                            </a:r>
                            <a:endParaRPr dirty="0">
                              <a:solidFill>
                                <a:schemeClr val="dk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/>
                              <a:buNone/>
                            </a:pPr>
                            <a:r>
                              <a:rPr lang="en-US" sz="2000" b="0" i="0" u="none" strike="noStrike" cap="none" dirty="0">
                                <a:solidFill>
                                  <a:schemeClr val="lt2"/>
                                </a:solidFill>
                                <a:latin typeface="Arial"/>
                                <a:ea typeface="Cabin"/>
                                <a:cs typeface="Arial"/>
                                <a:sym typeface="Cabin"/>
                              </a:rPr>
                              <a:t>0.635</a:t>
                            </a:r>
                            <a:endParaRPr sz="2000" b="0" i="0" u="none" strike="noStrike" cap="none" dirty="0">
                              <a:solidFill>
                                <a:schemeClr val="lt2"/>
                              </a:solidFill>
                              <a:latin typeface="Arial"/>
                              <a:ea typeface="Cabin"/>
                              <a:cs typeface="Arial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rgbClr val="F4C5B1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 b="0" i="0" u="none" strike="noStrike" cap="none" dirty="0">
                                <a:solidFill>
                                  <a:schemeClr val="accent2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0.645</a:t>
                            </a:r>
                            <a:endParaRPr sz="1800" b="0" i="0" u="none" strike="noStrike" cap="none" dirty="0">
                              <a:solidFill>
                                <a:schemeClr val="accent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800" b="0" i="0" u="none" strike="noStrike" cap="none" dirty="0">
                              <a:solidFill>
                                <a:schemeClr val="accent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3020343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627" name="Google Shape;627;p38"/>
                <p:cNvGraphicFramePr/>
                <p:nvPr>
                  <p:extLst>
                    <p:ext uri="{D42A27DB-BD31-4B8C-83A1-F6EECF244321}">
                      <p14:modId xmlns:p14="http://schemas.microsoft.com/office/powerpoint/2010/main" val="3543064946"/>
                    </p:ext>
                  </p:extLst>
                </p:nvPr>
              </p:nvGraphicFramePr>
              <p:xfrm>
                <a:off x="269955" y="1481235"/>
                <a:ext cx="6243364" cy="3821747"/>
              </p:xfrm>
              <a:graphic>
                <a:graphicData uri="http://schemas.openxmlformats.org/drawingml/2006/table">
                  <a:tbl>
                    <a:tblPr>
                      <a:noFill/>
                      <a:tableStyleId>{3B919B34-314D-49D3-97A2-8553C157EC25}</a:tableStyleId>
                    </a:tblPr>
                    <a:tblGrid>
                      <a:gridCol w="3102351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1533883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1533883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1533883">
                        <a:extLst>
                          <a:ext uri="{9D8B030D-6E8A-4147-A177-3AD203B41FA5}">
                            <a16:colId xmlns:a16="http://schemas.microsoft.com/office/drawing/2014/main" val="4003590336"/>
                          </a:ext>
                        </a:extLst>
                      </a:gridCol>
                    </a:tblGrid>
                    <a:tr h="658525"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600" b="1" dirty="0">
                                <a:solidFill>
                                  <a:schemeClr val="dk1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M</a:t>
                            </a:r>
                            <a:r>
                              <a:rPr lang="en" sz="1600" b="1" dirty="0">
                                <a:solidFill>
                                  <a:schemeClr val="dk1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odel</a:t>
                            </a:r>
                            <a:endParaRPr sz="1600" b="1" dirty="0">
                              <a:solidFill>
                                <a:schemeClr val="dk1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28575" cap="flat" cmpd="sng">
                            <a:solidFill>
                              <a:srgbClr val="666666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>
                            <a:solidFill>
                              <a:schemeClr val="accent4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28575" cap="flat" cmpd="sng">
                            <a:solidFill>
                              <a:srgbClr val="666666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" sz="1600" b="1" dirty="0">
                                <a:solidFill>
                                  <a:schemeClr val="dk1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Training</a:t>
                            </a:r>
                            <a:endParaRPr sz="1600" b="1" dirty="0">
                              <a:solidFill>
                                <a:schemeClr val="dk1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chemeClr val="accent4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>
                            <a:solidFill>
                              <a:schemeClr val="accent4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100"/>
                              <a:buFont typeface="Arial"/>
                              <a:buNone/>
                            </a:pPr>
                            <a:r>
                              <a:rPr lang="en" sz="1600" b="1" dirty="0">
                                <a:solidFill>
                                  <a:schemeClr val="dk1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Validation</a:t>
                            </a:r>
                            <a:endParaRPr sz="1600" b="1" dirty="0">
                              <a:solidFill>
                                <a:schemeClr val="dk1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chemeClr val="accent4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rgbClr val="F4C5B1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100"/>
                              <a:buFont typeface="Arial"/>
                              <a:buNone/>
                            </a:pPr>
                            <a:endParaRPr sz="1600" b="1" dirty="0">
                              <a:solidFill>
                                <a:schemeClr val="dk1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chemeClr val="accent4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>
                            <a:solidFill>
                              <a:schemeClr val="accent4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rgbClr val="F4C5B1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640080"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dirty="0">
                                <a:solidFill>
                                  <a:schemeClr val="dk2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Linear Regression</a:t>
                            </a:r>
                            <a:endParaRPr dirty="0">
                              <a:solidFill>
                                <a:schemeClr val="dk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" sz="2000" dirty="0">
                                <a:solidFill>
                                  <a:schemeClr val="lt2"/>
                                </a:solidFill>
                              </a:rPr>
                              <a:t>0.659</a:t>
                            </a:r>
                            <a:endParaRPr sz="2000" dirty="0">
                              <a:solidFill>
                                <a:schemeClr val="lt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" sz="1800" b="0" i="0" u="none" strike="noStrike" cap="none" dirty="0">
                                <a:solidFill>
                                  <a:schemeClr val="accent2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0.654</a:t>
                            </a:r>
                            <a:endParaRPr sz="1800" b="0" i="0" u="none" strike="noStrike" cap="none" dirty="0">
                              <a:solidFill>
                                <a:schemeClr val="accent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lang="en" sz="1800" dirty="0">
                              <a:solidFill>
                                <a:schemeClr val="dk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 algn="ctr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640080"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dirty="0">
                                <a:solidFill>
                                  <a:schemeClr val="dk2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Degree 2 polynomial Regression</a:t>
                            </a:r>
                            <a:endParaRPr dirty="0">
                              <a:solidFill>
                                <a:schemeClr val="dk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rgbClr val="F4C5B1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/>
                              <a:buNone/>
                            </a:pPr>
                            <a:r>
                              <a:rPr lang="en" sz="2000" b="0" i="0" u="none" strike="noStrike" cap="none" dirty="0">
                                <a:solidFill>
                                  <a:schemeClr val="lt2"/>
                                </a:solidFill>
                                <a:latin typeface="Arial"/>
                                <a:cs typeface="Arial"/>
                                <a:sym typeface="Arial"/>
                              </a:rPr>
                              <a:t>0.827</a:t>
                            </a:r>
                            <a:endParaRPr sz="2000" b="0" i="0" u="none" strike="noStrike" cap="none" dirty="0">
                              <a:solidFill>
                                <a:schemeClr val="lt2"/>
                              </a:solidFill>
                              <a:latin typeface="Arial"/>
                              <a:ea typeface="Cabin"/>
                              <a:cs typeface="Arial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" sz="1800" b="0" i="0" u="none" strike="noStrike" cap="none" dirty="0">
                                <a:solidFill>
                                  <a:schemeClr val="accent2"/>
                                </a:solidFill>
                                <a:latin typeface="Cabin"/>
                                <a:sym typeface="Arial"/>
                              </a:rPr>
                              <a:t>-4911972.0</a:t>
                            </a:r>
                            <a:endParaRPr sz="1800" b="0" i="0" u="none" strike="noStrike" cap="none" dirty="0">
                              <a:solidFill>
                                <a:schemeClr val="accent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dirty="0">
                              <a:solidFill>
                                <a:schemeClr val="dk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640080"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dirty="0">
                                <a:solidFill>
                                  <a:schemeClr val="dk2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Degree 3 polynomial Regression</a:t>
                            </a:r>
                            <a:endParaRPr dirty="0">
                              <a:solidFill>
                                <a:schemeClr val="dk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/>
                              <a:buNone/>
                            </a:pPr>
                            <a:r>
                              <a:rPr lang="en" sz="2000" b="0" i="0" u="none" strike="noStrike" cap="none" dirty="0">
                                <a:solidFill>
                                  <a:schemeClr val="lt2"/>
                                </a:solidFill>
                                <a:latin typeface="Arial"/>
                                <a:ea typeface="Cabin"/>
                                <a:cs typeface="Arial"/>
                                <a:sym typeface="Cabin"/>
                              </a:rPr>
                              <a:t>0.921</a:t>
                            </a:r>
                            <a:endParaRPr sz="2000" b="0" i="0" u="none" strike="noStrike" cap="none" dirty="0">
                              <a:solidFill>
                                <a:schemeClr val="lt2"/>
                              </a:solidFill>
                              <a:latin typeface="Arial"/>
                              <a:ea typeface="Cabin"/>
                              <a:cs typeface="Arial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" sz="1800" b="0" i="0" u="none" strike="noStrike" cap="none" dirty="0">
                                <a:solidFill>
                                  <a:schemeClr val="accent2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-282.521</a:t>
                            </a:r>
                            <a:endParaRPr sz="1800" b="0" i="0" u="none" strike="noStrike" cap="none" dirty="0">
                              <a:solidFill>
                                <a:schemeClr val="accent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dirty="0">
                              <a:solidFill>
                                <a:schemeClr val="dk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64008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  <a:blipFill>
                            <a:blip r:embed="rId3"/>
                            <a:stretch>
                              <a:fillRect l="-393" t="-405714" r="-149116" b="-93333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/>
                              <a:buNone/>
                            </a:pPr>
                            <a:r>
                              <a:rPr lang="en-US" sz="2000" b="0" i="0" u="none" strike="noStrike" cap="none" dirty="0">
                                <a:solidFill>
                                  <a:schemeClr val="lt2"/>
                                </a:solidFill>
                                <a:latin typeface="Arial"/>
                                <a:ea typeface="Cabin"/>
                                <a:cs typeface="Arial"/>
                                <a:sym typeface="Cabin"/>
                              </a:rPr>
                              <a:t>0.658</a:t>
                            </a:r>
                            <a:endParaRPr sz="2000" b="0" i="0" u="none" strike="noStrike" cap="none" dirty="0">
                              <a:solidFill>
                                <a:schemeClr val="lt2"/>
                              </a:solidFill>
                              <a:latin typeface="Arial"/>
                              <a:ea typeface="Cabin"/>
                              <a:cs typeface="Arial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 b="0" i="0" u="none" strike="noStrike" cap="none" dirty="0">
                                <a:solidFill>
                                  <a:schemeClr val="accent2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0.657</a:t>
                            </a:r>
                            <a:endParaRPr sz="1800" b="0" i="0" u="none" strike="noStrike" cap="none" dirty="0">
                              <a:solidFill>
                                <a:schemeClr val="accent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Tx/>
                              <a:buFont typeface="Arial"/>
                              <a:buNone/>
                              <a:tabLst/>
                              <a:defRPr/>
                            </a:pPr>
                            <a:endParaRPr lang="en" sz="1800" dirty="0">
                              <a:solidFill>
                                <a:schemeClr val="dk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6819574"/>
                        </a:ext>
                      </a:extLst>
                    </a:tr>
                    <a:tr h="571404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  <a:blipFill>
                            <a:blip r:embed="rId3"/>
                            <a:stretch>
                              <a:fillRect l="-393" t="-564894" r="-149116" b="-4255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/>
                              <a:buNone/>
                            </a:pPr>
                            <a:r>
                              <a:rPr lang="en-US" sz="2000" b="0" i="0" u="none" strike="noStrike" cap="none" dirty="0">
                                <a:solidFill>
                                  <a:schemeClr val="lt2"/>
                                </a:solidFill>
                                <a:latin typeface="Arial"/>
                                <a:ea typeface="Cabin"/>
                                <a:cs typeface="Arial"/>
                                <a:sym typeface="Cabin"/>
                              </a:rPr>
                              <a:t>0.635</a:t>
                            </a:r>
                            <a:endParaRPr sz="2000" b="0" i="0" u="none" strike="noStrike" cap="none" dirty="0">
                              <a:solidFill>
                                <a:schemeClr val="lt2"/>
                              </a:solidFill>
                              <a:latin typeface="Arial"/>
                              <a:ea typeface="Cabin"/>
                              <a:cs typeface="Arial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rgbClr val="F4C5B1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 b="0" i="0" u="none" strike="noStrike" cap="none" dirty="0">
                                <a:solidFill>
                                  <a:schemeClr val="accent2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0.645</a:t>
                            </a:r>
                            <a:endParaRPr sz="1800" b="0" i="0" u="none" strike="noStrike" cap="none" dirty="0">
                              <a:solidFill>
                                <a:schemeClr val="accent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800" b="0" i="0" u="none" strike="noStrike" cap="none" dirty="0">
                              <a:solidFill>
                                <a:schemeClr val="accent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3020343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628" name="Google Shape;628;p38"/>
            <p:cNvSpPr/>
            <p:nvPr/>
          </p:nvSpPr>
          <p:spPr>
            <a:xfrm>
              <a:off x="2974699" y="1606340"/>
              <a:ext cx="836652" cy="4023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4175795" y="1606340"/>
              <a:ext cx="916676" cy="4023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1059386" y="1606340"/>
              <a:ext cx="941583" cy="4023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FCFC588-C754-4994-9915-5DB6F9E505AB}"/>
              </a:ext>
            </a:extLst>
          </p:cNvPr>
          <p:cNvSpPr/>
          <p:nvPr/>
        </p:nvSpPr>
        <p:spPr>
          <a:xfrm>
            <a:off x="7101344" y="3127004"/>
            <a:ext cx="619432" cy="3982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8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✘</a:t>
            </a:r>
            <a:endParaRPr lang="en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2B5A99-94AC-4DA8-96E9-BEDA900A419D}"/>
              </a:ext>
            </a:extLst>
          </p:cNvPr>
          <p:cNvSpPr/>
          <p:nvPr/>
        </p:nvSpPr>
        <p:spPr>
          <a:xfrm>
            <a:off x="6953860" y="2469203"/>
            <a:ext cx="914400" cy="3982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8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✘</a:t>
            </a:r>
            <a:endParaRPr lang="en" sz="1800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8AE440-7B6C-4649-95D1-5778F593B68C}"/>
              </a:ext>
            </a:extLst>
          </p:cNvPr>
          <p:cNvSpPr/>
          <p:nvPr/>
        </p:nvSpPr>
        <p:spPr>
          <a:xfrm>
            <a:off x="7706023" y="3810327"/>
            <a:ext cx="258097" cy="317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071811-66CA-4BE0-8160-FD5C0F631278}"/>
              </a:ext>
            </a:extLst>
          </p:cNvPr>
          <p:cNvSpPr/>
          <p:nvPr/>
        </p:nvSpPr>
        <p:spPr>
          <a:xfrm>
            <a:off x="6893026" y="1732953"/>
            <a:ext cx="1036067" cy="492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dirty="0">
                <a:solidFill>
                  <a:schemeClr val="lt2"/>
                </a:solidFill>
                <a:highlight>
                  <a:srgbClr val="FFFFFF"/>
                </a:highlight>
              </a:rPr>
              <a:t>✓</a:t>
            </a:r>
            <a:endParaRPr lang="en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EA835B-1DD8-49FA-BC95-5B2693E3CA2A}"/>
              </a:ext>
            </a:extLst>
          </p:cNvPr>
          <p:cNvSpPr/>
          <p:nvPr/>
        </p:nvSpPr>
        <p:spPr>
          <a:xfrm>
            <a:off x="6893025" y="3685794"/>
            <a:ext cx="1036067" cy="492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dirty="0">
                <a:solidFill>
                  <a:schemeClr val="lt2"/>
                </a:solidFill>
                <a:highlight>
                  <a:srgbClr val="FFFFFF"/>
                </a:highlight>
              </a:rPr>
              <a:t>✓</a:t>
            </a:r>
            <a:endParaRPr lang="en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94465C-ECB8-4333-91BB-E3881FA38DFD}"/>
              </a:ext>
            </a:extLst>
          </p:cNvPr>
          <p:cNvSpPr/>
          <p:nvPr/>
        </p:nvSpPr>
        <p:spPr>
          <a:xfrm>
            <a:off x="6953860" y="4375602"/>
            <a:ext cx="914400" cy="398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dirty="0">
                <a:solidFill>
                  <a:schemeClr val="lt2"/>
                </a:solidFill>
              </a:rPr>
              <a:t>✓</a:t>
            </a:r>
            <a:endParaRPr lang="en" sz="18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74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8"/>
          <p:cNvSpPr txBox="1">
            <a:spLocks noGrp="1"/>
          </p:cNvSpPr>
          <p:nvPr>
            <p:ph type="title"/>
          </p:nvPr>
        </p:nvSpPr>
        <p:spPr>
          <a:xfrm>
            <a:off x="720000" y="3824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Regression</a:t>
            </a:r>
            <a:r>
              <a:rPr lang="en" sz="3200" dirty="0"/>
              <a:t> </a:t>
            </a:r>
            <a:r>
              <a:rPr lang="en" sz="3200" dirty="0">
                <a:solidFill>
                  <a:schemeClr val="lt2"/>
                </a:solidFill>
              </a:rPr>
              <a:t>Models</a:t>
            </a:r>
            <a:endParaRPr sz="3200" dirty="0">
              <a:solidFill>
                <a:schemeClr val="lt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B54376-9255-4783-A2DC-B0E5372A7326}"/>
              </a:ext>
            </a:extLst>
          </p:cNvPr>
          <p:cNvGrpSpPr/>
          <p:nvPr/>
        </p:nvGrpSpPr>
        <p:grpSpPr>
          <a:xfrm>
            <a:off x="2253883" y="1963148"/>
            <a:ext cx="4636234" cy="2510089"/>
            <a:chOff x="269955" y="1481235"/>
            <a:chExt cx="3757230" cy="2530949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627" name="Google Shape;627;p38"/>
                <p:cNvGraphicFramePr/>
                <p:nvPr>
                  <p:extLst>
                    <p:ext uri="{D42A27DB-BD31-4B8C-83A1-F6EECF244321}">
                      <p14:modId xmlns:p14="http://schemas.microsoft.com/office/powerpoint/2010/main" val="114654754"/>
                    </p:ext>
                  </p:extLst>
                </p:nvPr>
              </p:nvGraphicFramePr>
              <p:xfrm>
                <a:off x="269955" y="1481235"/>
                <a:ext cx="3757230" cy="2530949"/>
              </p:xfrm>
              <a:graphic>
                <a:graphicData uri="http://schemas.openxmlformats.org/drawingml/2006/table">
                  <a:tbl>
                    <a:tblPr>
                      <a:noFill/>
                      <a:tableStyleId>{3B919B34-314D-49D3-97A2-8553C157EC25}</a:tableStyleId>
                    </a:tblPr>
                    <a:tblGrid>
                      <a:gridCol w="3102351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1533883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</a:tblGrid>
                    <a:tr h="658525"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600" b="1" dirty="0">
                                <a:solidFill>
                                  <a:schemeClr val="dk1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M</a:t>
                            </a:r>
                            <a:r>
                              <a:rPr lang="en" sz="1600" b="1" dirty="0">
                                <a:solidFill>
                                  <a:schemeClr val="dk1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odel</a:t>
                            </a:r>
                            <a:endParaRPr sz="1600" b="1" dirty="0">
                              <a:solidFill>
                                <a:schemeClr val="dk1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28575" cap="flat" cmpd="sng">
                            <a:solidFill>
                              <a:srgbClr val="666666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>
                            <a:solidFill>
                              <a:schemeClr val="accent4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28575" cap="flat" cmpd="sng">
                            <a:solidFill>
                              <a:srgbClr val="666666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100"/>
                              <a:buFont typeface="Arial"/>
                              <a:buNone/>
                            </a:pPr>
                            <a:r>
                              <a:rPr lang="en" sz="1600" b="1" dirty="0">
                                <a:solidFill>
                                  <a:schemeClr val="dk1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Validation</a:t>
                            </a:r>
                            <a:endParaRPr sz="1600" b="1" dirty="0">
                              <a:solidFill>
                                <a:schemeClr val="dk1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 algn="ctr">
                            <a:solidFill>
                              <a:schemeClr val="accent4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rgbClr val="F4C5B1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640080"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dirty="0">
                                <a:solidFill>
                                  <a:schemeClr val="dk2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Linear Regression</a:t>
                            </a:r>
                            <a:endParaRPr dirty="0">
                              <a:solidFill>
                                <a:schemeClr val="dk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" sz="1800" b="0" i="0" u="none" strike="noStrike" cap="none" dirty="0">
                                <a:solidFill>
                                  <a:schemeClr val="accent2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0.64652</a:t>
                            </a:r>
                            <a:endParaRPr sz="1800" b="0" i="0" u="none" strike="noStrike" cap="none" dirty="0">
                              <a:solidFill>
                                <a:schemeClr val="accent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 algn="ctr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640080"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dirty="0">
                                <a:solidFill>
                                  <a:schemeClr val="dk2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Ridge Regression (</a:t>
                            </a:r>
                            <a14:m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dk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bin"/>
                                    <a:sym typeface="Cabin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solidFill>
                                      <a:schemeClr val="dk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bin"/>
                                    <a:sym typeface="Cabin"/>
                                  </a:rPr>
                                  <m:t>=1</m:t>
                                </m:r>
                              </m:oMath>
                            </a14:m>
                            <a:r>
                              <a:rPr lang="en-US" dirty="0">
                                <a:solidFill>
                                  <a:schemeClr val="dk2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)</a:t>
                            </a:r>
                            <a:endParaRPr dirty="0">
                              <a:solidFill>
                                <a:schemeClr val="dk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 b="0" i="0" u="none" strike="noStrike" cap="none" dirty="0">
                                <a:solidFill>
                                  <a:schemeClr val="accent2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0.64733</a:t>
                            </a:r>
                            <a:endParaRPr sz="1800" b="0" i="0" u="none" strike="noStrike" cap="none" dirty="0">
                              <a:solidFill>
                                <a:schemeClr val="accent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6819574"/>
                        </a:ext>
                      </a:extLst>
                    </a:tr>
                    <a:tr h="571404"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dirty="0">
                                <a:solidFill>
                                  <a:schemeClr val="dk2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Lasso Regression (</a:t>
                            </a:r>
                            <a14:m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dk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bin"/>
                                    <a:sym typeface="Cabin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solidFill>
                                      <a:schemeClr val="dk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bin"/>
                                    <a:sym typeface="Cabin"/>
                                  </a:rPr>
                                  <m:t>=1</m:t>
                                </m:r>
                              </m:oMath>
                            </a14:m>
                            <a:r>
                              <a:rPr lang="en-US" dirty="0">
                                <a:solidFill>
                                  <a:schemeClr val="dk2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00)</a:t>
                            </a:r>
                            <a:endParaRPr dirty="0">
                              <a:solidFill>
                                <a:schemeClr val="dk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 b="0" i="0" u="none" strike="noStrike" cap="none" dirty="0">
                                <a:solidFill>
                                  <a:schemeClr val="accent2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0.54951</a:t>
                            </a:r>
                            <a:endParaRPr sz="1800" b="0" i="0" u="none" strike="noStrike" cap="none" dirty="0">
                              <a:solidFill>
                                <a:schemeClr val="accent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3020343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627" name="Google Shape;627;p38"/>
                <p:cNvGraphicFramePr/>
                <p:nvPr>
                  <p:extLst>
                    <p:ext uri="{D42A27DB-BD31-4B8C-83A1-F6EECF244321}">
                      <p14:modId xmlns:p14="http://schemas.microsoft.com/office/powerpoint/2010/main" val="114654754"/>
                    </p:ext>
                  </p:extLst>
                </p:nvPr>
              </p:nvGraphicFramePr>
              <p:xfrm>
                <a:off x="269955" y="1481235"/>
                <a:ext cx="3757230" cy="2530949"/>
              </p:xfrm>
              <a:graphic>
                <a:graphicData uri="http://schemas.openxmlformats.org/drawingml/2006/table">
                  <a:tbl>
                    <a:tblPr>
                      <a:noFill/>
                      <a:tableStyleId>{3B919B34-314D-49D3-97A2-8553C157EC25}</a:tableStyleId>
                    </a:tblPr>
                    <a:tblGrid>
                      <a:gridCol w="3102351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1533883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</a:tblGrid>
                    <a:tr h="658525"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600" b="1" dirty="0">
                                <a:solidFill>
                                  <a:schemeClr val="dk1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M</a:t>
                            </a:r>
                            <a:r>
                              <a:rPr lang="en" sz="1600" b="1" dirty="0">
                                <a:solidFill>
                                  <a:schemeClr val="dk1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odel</a:t>
                            </a:r>
                            <a:endParaRPr sz="1600" b="1" dirty="0">
                              <a:solidFill>
                                <a:schemeClr val="dk1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28575" cap="flat" cmpd="sng">
                            <a:solidFill>
                              <a:srgbClr val="666666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>
                            <a:solidFill>
                              <a:schemeClr val="accent4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28575" cap="flat" cmpd="sng">
                            <a:solidFill>
                              <a:srgbClr val="666666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100"/>
                              <a:buFont typeface="Arial"/>
                              <a:buNone/>
                            </a:pPr>
                            <a:r>
                              <a:rPr lang="en" sz="1600" b="1" dirty="0">
                                <a:solidFill>
                                  <a:schemeClr val="dk1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Validation</a:t>
                            </a:r>
                            <a:endParaRPr sz="1600" b="1" dirty="0">
                              <a:solidFill>
                                <a:schemeClr val="dk1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 algn="ctr">
                            <a:solidFill>
                              <a:schemeClr val="accent4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rgbClr val="F4C5B1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640080"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dirty="0">
                                <a:solidFill>
                                  <a:schemeClr val="dk2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Linear Regression</a:t>
                            </a:r>
                            <a:endParaRPr dirty="0">
                              <a:solidFill>
                                <a:schemeClr val="dk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" sz="1800" b="0" i="0" u="none" strike="noStrike" cap="none" dirty="0">
                                <a:solidFill>
                                  <a:schemeClr val="accent2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0.64652</a:t>
                            </a:r>
                            <a:endParaRPr sz="1800" b="0" i="0" u="none" strike="noStrike" cap="none" dirty="0">
                              <a:solidFill>
                                <a:schemeClr val="accent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 algn="ctr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64008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  <a:blipFill>
                            <a:blip r:embed="rId3"/>
                            <a:stretch>
                              <a:fillRect l="-392" t="-205714" r="-50000" b="-9238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 b="0" i="0" u="none" strike="noStrike" cap="none" dirty="0">
                                <a:solidFill>
                                  <a:schemeClr val="accent2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0.64733</a:t>
                            </a:r>
                            <a:endParaRPr sz="1800" b="0" i="0" u="none" strike="noStrike" cap="none" dirty="0">
                              <a:solidFill>
                                <a:schemeClr val="accent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6819574"/>
                        </a:ext>
                      </a:extLst>
                    </a:tr>
                    <a:tr h="571404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91425" marR="91425" marT="68575" marB="68575" anchor="ctr">
                          <a:lnL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  <a:blipFill>
                            <a:blip r:embed="rId3"/>
                            <a:stretch>
                              <a:fillRect l="-392" t="-341489" r="-50000" b="-319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 b="0" i="0" u="none" strike="noStrike" cap="none" dirty="0">
                                <a:solidFill>
                                  <a:schemeClr val="accent2"/>
                                </a:solidFill>
                                <a:latin typeface="Cabin"/>
                                <a:ea typeface="Cabin"/>
                                <a:cs typeface="Cabin"/>
                                <a:sym typeface="Cabin"/>
                              </a:rPr>
                              <a:t>0.54951</a:t>
                            </a:r>
                            <a:endParaRPr sz="1800" b="0" i="0" u="none" strike="noStrike" cap="none" dirty="0">
                              <a:solidFill>
                                <a:schemeClr val="accent2"/>
                              </a:solidFill>
                              <a:latin typeface="Cabin"/>
                              <a:ea typeface="Cabin"/>
                              <a:cs typeface="Cabin"/>
                              <a:sym typeface="Cabin"/>
                            </a:endParaRPr>
                          </a:p>
                        </a:txBody>
                        <a:tcPr marL="91425" marR="91425" marT="68575" marB="68575" anchor="ctr">
                          <a:lnL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 algn="ctr">
                            <a:solidFill>
                              <a:schemeClr val="accent4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19050" cap="flat" cmpd="sng">
                            <a:solidFill>
                              <a:srgbClr val="B7B7B7">
                                <a:alpha val="0"/>
                              </a:srgbClr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3020343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628" name="Google Shape;628;p38"/>
            <p:cNvSpPr/>
            <p:nvPr/>
          </p:nvSpPr>
          <p:spPr>
            <a:xfrm>
              <a:off x="2974699" y="1606340"/>
              <a:ext cx="836652" cy="4023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1059386" y="1606340"/>
              <a:ext cx="941583" cy="4023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402;p49">
            <a:extLst>
              <a:ext uri="{FF2B5EF4-FFF2-40B4-BE49-F238E27FC236}">
                <a16:creationId xmlns:a16="http://schemas.microsoft.com/office/drawing/2014/main" id="{D5216B9E-2BD9-4A0F-B7B0-9CFDA07DAF91}"/>
              </a:ext>
            </a:extLst>
          </p:cNvPr>
          <p:cNvSpPr/>
          <p:nvPr/>
        </p:nvSpPr>
        <p:spPr>
          <a:xfrm>
            <a:off x="2387047" y="1114967"/>
            <a:ext cx="4369906" cy="5187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42;p31">
            <a:extLst>
              <a:ext uri="{FF2B5EF4-FFF2-40B4-BE49-F238E27FC236}">
                <a16:creationId xmlns:a16="http://schemas.microsoft.com/office/drawing/2014/main" id="{F354DEE7-7016-4CA4-A021-E5E38B0B0F2F}"/>
              </a:ext>
            </a:extLst>
          </p:cNvPr>
          <p:cNvSpPr txBox="1">
            <a:spLocks/>
          </p:cNvSpPr>
          <p:nvPr/>
        </p:nvSpPr>
        <p:spPr>
          <a:xfrm>
            <a:off x="720000" y="106935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Unicase"/>
              <a:buNone/>
              <a:defRPr sz="2800" b="1" i="0" u="none" strike="noStrike" cap="none">
                <a:solidFill>
                  <a:schemeClr val="dk1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GB" dirty="0"/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199653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436B-3CEB-4759-A559-7950DEBB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11" y="1286833"/>
            <a:ext cx="3072300" cy="365700"/>
          </a:xfrm>
        </p:spPr>
        <p:txBody>
          <a:bodyPr/>
          <a:lstStyle/>
          <a:p>
            <a:r>
              <a:rPr lang="en-US" dirty="0" err="1">
                <a:sym typeface="Arial"/>
              </a:rPr>
              <a:t>LassoCV</a:t>
            </a:r>
            <a:endParaRPr lang="en-US" dirty="0"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D669FA-CE71-4E6C-9E04-60695B9C43C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393489" y="1286833"/>
            <a:ext cx="3076200" cy="365700"/>
          </a:xfrm>
        </p:spPr>
        <p:txBody>
          <a:bodyPr/>
          <a:lstStyle/>
          <a:p>
            <a:r>
              <a:rPr lang="en-US" dirty="0" err="1"/>
              <a:t>RidgeCV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0FC23029-DD74-44F9-B045-7EF267B04913}"/>
                  </a:ext>
                </a:extLst>
              </p:cNvPr>
              <p:cNvSpPr>
                <a:spLocks noGrp="1"/>
              </p:cNvSpPr>
              <p:nvPr>
                <p:ph type="subTitle" idx="3"/>
              </p:nvPr>
            </p:nvSpPr>
            <p:spPr>
              <a:xfrm>
                <a:off x="429217" y="1504340"/>
                <a:ext cx="3562487" cy="2116354"/>
              </a:xfrm>
            </p:spPr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en-US" sz="2000" b="1" dirty="0"/>
                  <a:t>Training :	 </a:t>
                </a:r>
                <a:r>
                  <a:rPr lang="en-US" sz="2000" dirty="0">
                    <a:solidFill>
                      <a:srgbClr val="796AFE"/>
                    </a:solidFill>
                  </a:rPr>
                  <a:t>0.65585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2000" b="1" dirty="0"/>
                  <a:t>Validation :</a:t>
                </a:r>
                <a:r>
                  <a:rPr lang="en-US" sz="2000" dirty="0"/>
                  <a:t> 	</a:t>
                </a:r>
                <a:r>
                  <a:rPr lang="en-US" sz="2000" dirty="0">
                    <a:solidFill>
                      <a:srgbClr val="796AFE"/>
                    </a:solidFill>
                  </a:rPr>
                  <a:t>0.65749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bin"/>
                      </a:rPr>
                      <m:t>λ</m:t>
                    </m:r>
                    <m:r>
                      <m:rPr>
                        <m:nor/>
                      </m:rPr>
                      <a:rPr lang="en-US" sz="2000" b="1" i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bin"/>
                      </a:rPr>
                      <m:t> : </m:t>
                    </m:r>
                  </m:oMath>
                </a14:m>
                <a:r>
                  <a:rPr lang="en-US" sz="2000" dirty="0"/>
                  <a:t>			</a:t>
                </a:r>
                <a:r>
                  <a:rPr lang="en-US" sz="2000" dirty="0">
                    <a:solidFill>
                      <a:srgbClr val="796AFE"/>
                    </a:solidFill>
                  </a:rPr>
                  <a:t>5.6724</a:t>
                </a:r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0FC23029-DD74-44F9-B045-7EF267B04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3"/>
              </p:nvPr>
            </p:nvSpPr>
            <p:spPr>
              <a:xfrm>
                <a:off x="429217" y="1504340"/>
                <a:ext cx="3562487" cy="211635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632;p38">
            <a:extLst>
              <a:ext uri="{FF2B5EF4-FFF2-40B4-BE49-F238E27FC236}">
                <a16:creationId xmlns:a16="http://schemas.microsoft.com/office/drawing/2014/main" id="{A5D8FE48-3622-41F3-A3FD-7D38821649FA}"/>
              </a:ext>
            </a:extLst>
          </p:cNvPr>
          <p:cNvSpPr/>
          <p:nvPr/>
        </p:nvSpPr>
        <p:spPr>
          <a:xfrm>
            <a:off x="1433161" y="1268533"/>
            <a:ext cx="1554600" cy="4023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32;p38">
            <a:extLst>
              <a:ext uri="{FF2B5EF4-FFF2-40B4-BE49-F238E27FC236}">
                <a16:creationId xmlns:a16="http://schemas.microsoft.com/office/drawing/2014/main" id="{BEB232A6-7CF7-4CF1-A998-D4DFC7BD1268}"/>
              </a:ext>
            </a:extLst>
          </p:cNvPr>
          <p:cNvSpPr/>
          <p:nvPr/>
        </p:nvSpPr>
        <p:spPr>
          <a:xfrm>
            <a:off x="6156241" y="1286833"/>
            <a:ext cx="1554600" cy="4023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85;p36">
            <a:extLst>
              <a:ext uri="{FF2B5EF4-FFF2-40B4-BE49-F238E27FC236}">
                <a16:creationId xmlns:a16="http://schemas.microsoft.com/office/drawing/2014/main" id="{110E8312-181B-4457-A9A1-5A39796AC54B}"/>
              </a:ext>
            </a:extLst>
          </p:cNvPr>
          <p:cNvSpPr/>
          <p:nvPr/>
        </p:nvSpPr>
        <p:spPr>
          <a:xfrm>
            <a:off x="1726245" y="355975"/>
            <a:ext cx="5691509" cy="5187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CF446B-6A49-482C-A9B8-C2CEDC6B8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57" y="246909"/>
            <a:ext cx="7706012" cy="8596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ubtitle 4">
                <a:extLst>
                  <a:ext uri="{FF2B5EF4-FFF2-40B4-BE49-F238E27FC236}">
                    <a16:creationId xmlns:a16="http://schemas.microsoft.com/office/drawing/2014/main" id="{8FFD45AE-725F-4078-9EF7-4B8F3071ED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50345" y="1504340"/>
                <a:ext cx="3562487" cy="2116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Cabin"/>
                  <a:buNone/>
                  <a:defRPr sz="1600" b="0" i="0" u="none" strike="noStrike" cap="none">
                    <a:solidFill>
                      <a:schemeClr val="dk2"/>
                    </a:solidFill>
                    <a:latin typeface="Cabin"/>
                    <a:ea typeface="Cabin"/>
                    <a:cs typeface="Cabin"/>
                    <a:sym typeface="Cabin"/>
                  </a:defRPr>
                </a:lvl1pPr>
                <a:lvl2pPr marL="914400" marR="0" lvl="1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Cabin"/>
                  <a:buNone/>
                  <a:defRPr sz="2800" b="0" i="0" u="none" strike="noStrike" cap="none">
                    <a:solidFill>
                      <a:schemeClr val="dk2"/>
                    </a:solidFill>
                    <a:latin typeface="Cabin"/>
                    <a:ea typeface="Cabin"/>
                    <a:cs typeface="Cabin"/>
                    <a:sym typeface="Cabin"/>
                  </a:defRPr>
                </a:lvl2pPr>
                <a:lvl3pPr marL="1371600" marR="0" lvl="2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Cabin"/>
                  <a:buNone/>
                  <a:defRPr sz="2800" b="0" i="0" u="none" strike="noStrike" cap="none">
                    <a:solidFill>
                      <a:schemeClr val="dk2"/>
                    </a:solidFill>
                    <a:latin typeface="Cabin"/>
                    <a:ea typeface="Cabin"/>
                    <a:cs typeface="Cabin"/>
                    <a:sym typeface="Cabin"/>
                  </a:defRPr>
                </a:lvl3pPr>
                <a:lvl4pPr marL="1828800" marR="0" lvl="3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Cabin"/>
                  <a:buNone/>
                  <a:defRPr sz="2800" b="0" i="0" u="none" strike="noStrike" cap="none">
                    <a:solidFill>
                      <a:schemeClr val="dk2"/>
                    </a:solidFill>
                    <a:latin typeface="Cabin"/>
                    <a:ea typeface="Cabin"/>
                    <a:cs typeface="Cabin"/>
                    <a:sym typeface="Cabin"/>
                  </a:defRPr>
                </a:lvl4pPr>
                <a:lvl5pPr marL="2286000" marR="0" lvl="4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Cabin"/>
                  <a:buNone/>
                  <a:defRPr sz="2800" b="0" i="0" u="none" strike="noStrike" cap="none">
                    <a:solidFill>
                      <a:schemeClr val="dk2"/>
                    </a:solidFill>
                    <a:latin typeface="Cabin"/>
                    <a:ea typeface="Cabin"/>
                    <a:cs typeface="Cabin"/>
                    <a:sym typeface="Cabin"/>
                  </a:defRPr>
                </a:lvl5pPr>
                <a:lvl6pPr marL="2743200" marR="0" lvl="5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Cabin"/>
                  <a:buNone/>
                  <a:defRPr sz="2800" b="0" i="0" u="none" strike="noStrike" cap="none">
                    <a:solidFill>
                      <a:schemeClr val="dk2"/>
                    </a:solidFill>
                    <a:latin typeface="Cabin"/>
                    <a:ea typeface="Cabin"/>
                    <a:cs typeface="Cabin"/>
                    <a:sym typeface="Cabin"/>
                  </a:defRPr>
                </a:lvl6pPr>
                <a:lvl7pPr marL="3200400" marR="0" lvl="6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Cabin"/>
                  <a:buNone/>
                  <a:defRPr sz="2800" b="0" i="0" u="none" strike="noStrike" cap="none">
                    <a:solidFill>
                      <a:schemeClr val="dk2"/>
                    </a:solidFill>
                    <a:latin typeface="Cabin"/>
                    <a:ea typeface="Cabin"/>
                    <a:cs typeface="Cabin"/>
                    <a:sym typeface="Cabin"/>
                  </a:defRPr>
                </a:lvl7pPr>
                <a:lvl8pPr marL="3657600" marR="0" lvl="7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Cabin"/>
                  <a:buNone/>
                  <a:defRPr sz="2800" b="0" i="0" u="none" strike="noStrike" cap="none">
                    <a:solidFill>
                      <a:schemeClr val="dk2"/>
                    </a:solidFill>
                    <a:latin typeface="Cabin"/>
                    <a:ea typeface="Cabin"/>
                    <a:cs typeface="Cabin"/>
                    <a:sym typeface="Cabin"/>
                  </a:defRPr>
                </a:lvl8pPr>
                <a:lvl9pPr marL="4114800" marR="0" lvl="8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Cabin"/>
                  <a:buNone/>
                  <a:defRPr sz="2800" b="0" i="0" u="none" strike="noStrike" cap="none">
                    <a:solidFill>
                      <a:schemeClr val="dk2"/>
                    </a:solidFill>
                    <a:latin typeface="Cabin"/>
                    <a:ea typeface="Cabin"/>
                    <a:cs typeface="Cabin"/>
                    <a:sym typeface="Cabin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en-US" sz="2000" b="1" dirty="0"/>
                  <a:t>Training :	 </a:t>
                </a:r>
                <a:r>
                  <a:rPr lang="en-US" sz="2000" dirty="0">
                    <a:solidFill>
                      <a:srgbClr val="796AFE"/>
                    </a:solidFill>
                  </a:rPr>
                  <a:t>0.65530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2000" b="1" dirty="0"/>
                  <a:t>Validation :</a:t>
                </a:r>
                <a:r>
                  <a:rPr lang="en-US" sz="2000" dirty="0"/>
                  <a:t> 	</a:t>
                </a:r>
                <a:r>
                  <a:rPr lang="en-US" sz="2000" dirty="0">
                    <a:solidFill>
                      <a:srgbClr val="796AFE"/>
                    </a:solidFill>
                  </a:rPr>
                  <a:t>0.65741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m:rPr>
                        <m:nor/>
                      </m:rPr>
                      <a:rPr lang="en-US" sz="20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sz="2000" dirty="0"/>
                  <a:t>			</a:t>
                </a:r>
                <a:r>
                  <a:rPr lang="en-US" sz="2000" dirty="0">
                    <a:solidFill>
                      <a:srgbClr val="796AFE"/>
                    </a:solidFill>
                  </a:rPr>
                  <a:t>39.6268</a:t>
                </a:r>
              </a:p>
            </p:txBody>
          </p:sp>
        </mc:Choice>
        <mc:Fallback xmlns="">
          <p:sp>
            <p:nvSpPr>
              <p:cNvPr id="13" name="Subtitle 4">
                <a:extLst>
                  <a:ext uri="{FF2B5EF4-FFF2-40B4-BE49-F238E27FC236}">
                    <a16:creationId xmlns:a16="http://schemas.microsoft.com/office/drawing/2014/main" id="{8FFD45AE-725F-4078-9EF7-4B8F3071E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345" y="1504340"/>
                <a:ext cx="3562487" cy="21163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oogle Shape;632;p38">
            <a:extLst>
              <a:ext uri="{FF2B5EF4-FFF2-40B4-BE49-F238E27FC236}">
                <a16:creationId xmlns:a16="http://schemas.microsoft.com/office/drawing/2014/main" id="{C276B7FD-47CF-41C2-9D00-19F579C04C82}"/>
              </a:ext>
            </a:extLst>
          </p:cNvPr>
          <p:cNvSpPr/>
          <p:nvPr/>
        </p:nvSpPr>
        <p:spPr>
          <a:xfrm>
            <a:off x="2210460" y="3738678"/>
            <a:ext cx="4712110" cy="12986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C6E0630-3A1F-490A-B9DD-E519F02B6198}"/>
              </a:ext>
            </a:extLst>
          </p:cNvPr>
          <p:cNvSpPr txBox="1">
            <a:spLocks/>
          </p:cNvSpPr>
          <p:nvPr/>
        </p:nvSpPr>
        <p:spPr>
          <a:xfrm>
            <a:off x="2905613" y="3874967"/>
            <a:ext cx="3072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dirty="0">
                <a:sym typeface="Arial"/>
              </a:rPr>
              <a:t>Elastic NET</a:t>
            </a:r>
          </a:p>
        </p:txBody>
      </p:sp>
      <p:sp>
        <p:nvSpPr>
          <p:cNvPr id="17" name="Subtitle 4">
            <a:extLst>
              <a:ext uri="{FF2B5EF4-FFF2-40B4-BE49-F238E27FC236}">
                <a16:creationId xmlns:a16="http://schemas.microsoft.com/office/drawing/2014/main" id="{23E1E5AC-2852-4A02-8710-67B1A848C39F}"/>
              </a:ext>
            </a:extLst>
          </p:cNvPr>
          <p:cNvSpPr txBox="1">
            <a:spLocks/>
          </p:cNvSpPr>
          <p:nvPr/>
        </p:nvSpPr>
        <p:spPr>
          <a:xfrm>
            <a:off x="2660519" y="4240667"/>
            <a:ext cx="3562487" cy="79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b="1" dirty="0"/>
              <a:t>Validation :</a:t>
            </a:r>
            <a:r>
              <a:rPr lang="en-US" sz="2000" dirty="0"/>
              <a:t> 	</a:t>
            </a:r>
            <a:r>
              <a:rPr lang="en-US" sz="2000" dirty="0">
                <a:solidFill>
                  <a:srgbClr val="796AFE"/>
                </a:solidFill>
              </a:rPr>
              <a:t>0.65750</a:t>
            </a:r>
          </a:p>
        </p:txBody>
      </p:sp>
    </p:spTree>
    <p:extLst>
      <p:ext uri="{BB962C8B-B14F-4D97-AF65-F5344CB8AC3E}">
        <p14:creationId xmlns:p14="http://schemas.microsoft.com/office/powerpoint/2010/main" val="294236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uiExpand="1" build="p"/>
      <p:bldP spid="7" grpId="0" animBg="1"/>
      <p:bldP spid="8" grpId="0" animBg="1"/>
      <p:bldP spid="13" grpId="0"/>
      <p:bldP spid="15" grpId="0" animBg="1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32;p38">
            <a:extLst>
              <a:ext uri="{FF2B5EF4-FFF2-40B4-BE49-F238E27FC236}">
                <a16:creationId xmlns:a16="http://schemas.microsoft.com/office/drawing/2014/main" id="{15E906A5-3633-4699-A771-C5FE629B0B60}"/>
              </a:ext>
            </a:extLst>
          </p:cNvPr>
          <p:cNvSpPr/>
          <p:nvPr/>
        </p:nvSpPr>
        <p:spPr>
          <a:xfrm>
            <a:off x="834483" y="3160422"/>
            <a:ext cx="7475034" cy="1431583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200000"/>
              </a:lnSpc>
            </a:pPr>
            <a:endParaRPr lang="en-US" dirty="0">
              <a:solidFill>
                <a:srgbClr val="796AFE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BC515-7A63-46CD-B2D2-7818D1943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5" y="356141"/>
            <a:ext cx="7706012" cy="859611"/>
          </a:xfrm>
          <a:prstGeom prst="rect">
            <a:avLst/>
          </a:prstGeom>
        </p:spPr>
      </p:pic>
      <p:sp>
        <p:nvSpPr>
          <p:cNvPr id="5" name="Google Shape;632;p38">
            <a:extLst>
              <a:ext uri="{FF2B5EF4-FFF2-40B4-BE49-F238E27FC236}">
                <a16:creationId xmlns:a16="http://schemas.microsoft.com/office/drawing/2014/main" id="{33E418CA-0821-474D-A01E-B56F38FF7581}"/>
              </a:ext>
            </a:extLst>
          </p:cNvPr>
          <p:cNvSpPr/>
          <p:nvPr/>
        </p:nvSpPr>
        <p:spPr>
          <a:xfrm>
            <a:off x="834483" y="1422449"/>
            <a:ext cx="7475034" cy="1431583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200000"/>
              </a:lnSpc>
            </a:pPr>
            <a:endParaRPr lang="en-US" dirty="0">
              <a:solidFill>
                <a:srgbClr val="796AFE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D002EE-3E14-421E-BE1B-751CEAE324EF}"/>
              </a:ext>
            </a:extLst>
          </p:cNvPr>
          <p:cNvSpPr txBox="1">
            <a:spLocks/>
          </p:cNvSpPr>
          <p:nvPr/>
        </p:nvSpPr>
        <p:spPr>
          <a:xfrm>
            <a:off x="3035850" y="1545989"/>
            <a:ext cx="3072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dirty="0">
                <a:sym typeface="Arial"/>
              </a:rPr>
              <a:t>Random Forest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571FF3-72B3-49D0-8D27-347876BD12E7}"/>
              </a:ext>
            </a:extLst>
          </p:cNvPr>
          <p:cNvSpPr txBox="1">
            <a:spLocks/>
          </p:cNvSpPr>
          <p:nvPr/>
        </p:nvSpPr>
        <p:spPr>
          <a:xfrm>
            <a:off x="3035850" y="3300531"/>
            <a:ext cx="3072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dirty="0">
                <a:sym typeface="Arial"/>
              </a:rPr>
              <a:t>Gradient Boosting</a:t>
            </a: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A7DF4D8D-36BE-43F5-9E6F-497E82BA2F94}"/>
              </a:ext>
            </a:extLst>
          </p:cNvPr>
          <p:cNvSpPr txBox="1">
            <a:spLocks/>
          </p:cNvSpPr>
          <p:nvPr/>
        </p:nvSpPr>
        <p:spPr>
          <a:xfrm>
            <a:off x="2675267" y="1895325"/>
            <a:ext cx="3562487" cy="79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b="1" dirty="0"/>
              <a:t>Validation :</a:t>
            </a:r>
            <a:r>
              <a:rPr lang="en-US" sz="2000" dirty="0"/>
              <a:t> 	</a:t>
            </a:r>
            <a:r>
              <a:rPr lang="en-US" sz="2000" dirty="0">
                <a:solidFill>
                  <a:srgbClr val="796AFE"/>
                </a:solidFill>
              </a:rPr>
              <a:t>0.43793</a:t>
            </a: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BD0A7B82-EF77-47DA-A385-8610AD9E762E}"/>
              </a:ext>
            </a:extLst>
          </p:cNvPr>
          <p:cNvSpPr txBox="1">
            <a:spLocks/>
          </p:cNvSpPr>
          <p:nvPr/>
        </p:nvSpPr>
        <p:spPr>
          <a:xfrm>
            <a:off x="2790756" y="3666231"/>
            <a:ext cx="3562487" cy="79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b="1" dirty="0"/>
              <a:t>Validation :</a:t>
            </a:r>
            <a:r>
              <a:rPr lang="en-US" sz="2000" dirty="0"/>
              <a:t> 	</a:t>
            </a:r>
            <a:r>
              <a:rPr lang="en-US" sz="2000" dirty="0">
                <a:solidFill>
                  <a:srgbClr val="796AFE"/>
                </a:solidFill>
              </a:rPr>
              <a:t>0.69350</a:t>
            </a:r>
          </a:p>
        </p:txBody>
      </p:sp>
    </p:spTree>
    <p:extLst>
      <p:ext uri="{BB962C8B-B14F-4D97-AF65-F5344CB8AC3E}">
        <p14:creationId xmlns:p14="http://schemas.microsoft.com/office/powerpoint/2010/main" val="2611494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49"/>
          <p:cNvSpPr/>
          <p:nvPr/>
        </p:nvSpPr>
        <p:spPr>
          <a:xfrm>
            <a:off x="1970343" y="401223"/>
            <a:ext cx="5124600" cy="5187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49"/>
          <p:cNvSpPr txBox="1">
            <a:spLocks noGrp="1"/>
          </p:cNvSpPr>
          <p:nvPr>
            <p:ph type="subTitle" idx="1"/>
          </p:nvPr>
        </p:nvSpPr>
        <p:spPr>
          <a:xfrm>
            <a:off x="1824657" y="401223"/>
            <a:ext cx="5349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sz="2800" b="1" dirty="0">
                <a:solidFill>
                  <a:schemeClr val="dk1"/>
                </a:solidFill>
                <a:latin typeface="Cormorant Unicase"/>
              </a:rPr>
              <a:t>Gradient Boosting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C60384-1987-46D0-AF4D-A46A30C02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2" y="941357"/>
            <a:ext cx="414337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1A5342-804D-4310-B820-83AC756217E3}"/>
              </a:ext>
            </a:extLst>
          </p:cNvPr>
          <p:cNvSpPr txBox="1"/>
          <p:nvPr/>
        </p:nvSpPr>
        <p:spPr>
          <a:xfrm>
            <a:off x="4257675" y="4866501"/>
            <a:ext cx="155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Predected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5A3D5-63F9-4303-A2FC-4A0A16868304}"/>
              </a:ext>
            </a:extLst>
          </p:cNvPr>
          <p:cNvSpPr txBox="1"/>
          <p:nvPr/>
        </p:nvSpPr>
        <p:spPr>
          <a:xfrm rot="16200000">
            <a:off x="1770843" y="2688803"/>
            <a:ext cx="15501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364393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EA92-02DC-4D80-ADF9-1C7F3FE34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92" y="2012563"/>
            <a:ext cx="6408810" cy="1601100"/>
          </a:xfrm>
        </p:spPr>
        <p:txBody>
          <a:bodyPr wrap="square" anchor="ctr">
            <a:noAutofit/>
          </a:bodyPr>
          <a:lstStyle/>
          <a:p>
            <a:r>
              <a:rPr lang="en-GB" sz="13800" dirty="0">
                <a:solidFill>
                  <a:srgbClr val="796AFE"/>
                </a:solidFill>
              </a:rPr>
              <a:t>C</a:t>
            </a:r>
            <a:r>
              <a:rPr lang="en-GB" sz="8000" dirty="0"/>
              <a:t>onclusion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EA1A0-A7A4-4056-B06B-6DB565F18FBD}"/>
              </a:ext>
            </a:extLst>
          </p:cNvPr>
          <p:cNvSpPr txBox="1"/>
          <p:nvPr/>
        </p:nvSpPr>
        <p:spPr>
          <a:xfrm>
            <a:off x="1957840" y="2168383"/>
            <a:ext cx="47761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ym typeface="Arial"/>
              </a:rPr>
              <a:t>Gradient Boosting Test 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96AFE"/>
                </a:solidFill>
                <a:effectLst/>
              </a:rPr>
              <a:t>0.68298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6653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EA92-02DC-4D80-ADF9-1C7F3FE34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046" y="2280192"/>
            <a:ext cx="6408810" cy="1601100"/>
          </a:xfrm>
        </p:spPr>
        <p:txBody>
          <a:bodyPr wrap="square" anchor="ctr">
            <a:noAutofit/>
          </a:bodyPr>
          <a:lstStyle/>
          <a:p>
            <a:r>
              <a:rPr lang="en-GB" sz="13800" dirty="0">
                <a:solidFill>
                  <a:srgbClr val="796AFE"/>
                </a:solidFill>
              </a:rPr>
              <a:t>T</a:t>
            </a:r>
            <a:r>
              <a:rPr lang="en-GB" sz="6000" dirty="0">
                <a:solidFill>
                  <a:srgbClr val="796AFE"/>
                </a:solidFill>
              </a:rPr>
              <a:t>HANK YOU </a:t>
            </a:r>
            <a:r>
              <a:rPr lang="en-GB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8B55A9-C51F-4EA8-9E43-77805A82FAFF}"/>
              </a:ext>
            </a:extLst>
          </p:cNvPr>
          <p:cNvSpPr txBox="1">
            <a:spLocks/>
          </p:cNvSpPr>
          <p:nvPr/>
        </p:nvSpPr>
        <p:spPr>
          <a:xfrm>
            <a:off x="1635451" y="2008845"/>
            <a:ext cx="6408810" cy="1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Unicase"/>
              <a:buNone/>
              <a:defRPr sz="9600" b="0" i="0" u="none" strike="noStrike" cap="none">
                <a:solidFill>
                  <a:srgbClr val="191919"/>
                </a:solidFill>
                <a:latin typeface="Cormorant Unicase"/>
                <a:ea typeface="Cormorant Unicase"/>
                <a:cs typeface="Cormorant Unicase"/>
                <a:sym typeface="Cormorant Unicas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"/>
              <a:buNone/>
              <a:defRPr sz="5200" b="1" i="0" u="none" strike="noStrike" cap="none">
                <a:solidFill>
                  <a:srgbClr val="191919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"/>
              <a:buNone/>
              <a:defRPr sz="5200" b="1" i="0" u="none" strike="noStrike" cap="none">
                <a:solidFill>
                  <a:srgbClr val="191919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"/>
              <a:buNone/>
              <a:defRPr sz="5200" b="1" i="0" u="none" strike="noStrike" cap="none">
                <a:solidFill>
                  <a:srgbClr val="191919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"/>
              <a:buNone/>
              <a:defRPr sz="5200" b="1" i="0" u="none" strike="noStrike" cap="none">
                <a:solidFill>
                  <a:srgbClr val="191919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"/>
              <a:buNone/>
              <a:defRPr sz="5200" b="1" i="0" u="none" strike="noStrike" cap="none">
                <a:solidFill>
                  <a:srgbClr val="191919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"/>
              <a:buNone/>
              <a:defRPr sz="5200" b="1" i="0" u="none" strike="noStrike" cap="none">
                <a:solidFill>
                  <a:srgbClr val="191919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"/>
              <a:buNone/>
              <a:defRPr sz="5200" b="1" i="0" u="none" strike="noStrike" cap="none">
                <a:solidFill>
                  <a:srgbClr val="191919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"/>
              <a:buNone/>
              <a:defRPr sz="5200" b="1" i="0" u="none" strike="noStrike" cap="none">
                <a:solidFill>
                  <a:srgbClr val="191919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GB" sz="4400" dirty="0">
                <a:solidFill>
                  <a:schemeClr val="tx1"/>
                </a:solidFill>
              </a:rPr>
              <a:t>FOR LISTINING</a:t>
            </a: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25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/>
          <p:nvPr/>
        </p:nvSpPr>
        <p:spPr>
          <a:xfrm rot="-5400000" flipH="1">
            <a:off x="-293237" y="2016450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2140214" y="2313297"/>
            <a:ext cx="4720268" cy="74124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3"/>
          <p:cNvSpPr txBox="1">
            <a:spLocks noGrp="1"/>
          </p:cNvSpPr>
          <p:nvPr>
            <p:ph type="title"/>
          </p:nvPr>
        </p:nvSpPr>
        <p:spPr>
          <a:xfrm>
            <a:off x="1180800" y="2212741"/>
            <a:ext cx="6491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dirty="0"/>
          </a:p>
        </p:txBody>
      </p:sp>
      <p:sp>
        <p:nvSpPr>
          <p:cNvPr id="556" name="Google Shape;556;p33"/>
          <p:cNvSpPr/>
          <p:nvPr/>
        </p:nvSpPr>
        <p:spPr>
          <a:xfrm>
            <a:off x="3947850" y="1080311"/>
            <a:ext cx="1013111" cy="101462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dist="57150" dir="546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phic 2" descr="Airplane">
            <a:extLst>
              <a:ext uri="{FF2B5EF4-FFF2-40B4-BE49-F238E27FC236}">
                <a16:creationId xmlns:a16="http://schemas.microsoft.com/office/drawing/2014/main" id="{F7432293-8DC1-4BDF-9A4B-CAB21BC33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91594">
            <a:off x="4071282" y="1204497"/>
            <a:ext cx="766247" cy="7662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51"/>
          <p:cNvSpPr txBox="1">
            <a:spLocks noGrp="1"/>
          </p:cNvSpPr>
          <p:nvPr>
            <p:ph type="title"/>
          </p:nvPr>
        </p:nvSpPr>
        <p:spPr>
          <a:xfrm>
            <a:off x="640033" y="4150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backstory</a:t>
            </a:r>
            <a:endParaRPr dirty="0"/>
          </a:p>
        </p:txBody>
      </p:sp>
      <p:grpSp>
        <p:nvGrpSpPr>
          <p:cNvPr id="1432" name="Google Shape;1432;p51"/>
          <p:cNvGrpSpPr/>
          <p:nvPr/>
        </p:nvGrpSpPr>
        <p:grpSpPr>
          <a:xfrm>
            <a:off x="126871" y="1294108"/>
            <a:ext cx="2970075" cy="1729419"/>
            <a:chOff x="233350" y="949250"/>
            <a:chExt cx="7137300" cy="3802300"/>
          </a:xfrm>
        </p:grpSpPr>
        <p:sp>
          <p:nvSpPr>
            <p:cNvPr id="1433" name="Google Shape;1433;p51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1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5" name="Google Shape;1435;p51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1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1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1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1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1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1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1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1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1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1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1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1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1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1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1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1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1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1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1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1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1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1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1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1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1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1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1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1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1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1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1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1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1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1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1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1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1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1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1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1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1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1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1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1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1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1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1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1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phic 2" descr="Airplane">
            <a:extLst>
              <a:ext uri="{FF2B5EF4-FFF2-40B4-BE49-F238E27FC236}">
                <a16:creationId xmlns:a16="http://schemas.microsoft.com/office/drawing/2014/main" id="{CE783D00-C48B-48C7-B0FD-01C365507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919525">
            <a:off x="1727731" y="1757595"/>
            <a:ext cx="292330" cy="292330"/>
          </a:xfrm>
          <a:prstGeom prst="rect">
            <a:avLst/>
          </a:prstGeom>
        </p:spPr>
      </p:pic>
      <p:pic>
        <p:nvPicPr>
          <p:cNvPr id="5" name="Graphic 4" descr="Airplane">
            <a:extLst>
              <a:ext uri="{FF2B5EF4-FFF2-40B4-BE49-F238E27FC236}">
                <a16:creationId xmlns:a16="http://schemas.microsoft.com/office/drawing/2014/main" id="{D4B8E360-2895-4EB6-A22F-63CFDDE7E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563165">
            <a:off x="1709763" y="1486479"/>
            <a:ext cx="240455" cy="240455"/>
          </a:xfrm>
          <a:prstGeom prst="rect">
            <a:avLst/>
          </a:prstGeom>
        </p:spPr>
      </p:pic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831ACAEB-418E-48DB-B98F-394C02DD5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585152">
            <a:off x="1277185" y="1605854"/>
            <a:ext cx="275385" cy="275385"/>
          </a:xfrm>
          <a:prstGeom prst="rect">
            <a:avLst/>
          </a:prstGeom>
        </p:spPr>
      </p:pic>
      <p:pic>
        <p:nvPicPr>
          <p:cNvPr id="9" name="Graphic 8" descr="Airplane">
            <a:extLst>
              <a:ext uri="{FF2B5EF4-FFF2-40B4-BE49-F238E27FC236}">
                <a16:creationId xmlns:a16="http://schemas.microsoft.com/office/drawing/2014/main" id="{1160A121-B565-4BED-B5E7-D595687F6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552078">
            <a:off x="1483135" y="1693590"/>
            <a:ext cx="268820" cy="268820"/>
          </a:xfrm>
          <a:prstGeom prst="rect">
            <a:avLst/>
          </a:prstGeom>
        </p:spPr>
      </p:pic>
      <p:pic>
        <p:nvPicPr>
          <p:cNvPr id="11" name="Graphic 10" descr="Airplane">
            <a:extLst>
              <a:ext uri="{FF2B5EF4-FFF2-40B4-BE49-F238E27FC236}">
                <a16:creationId xmlns:a16="http://schemas.microsoft.com/office/drawing/2014/main" id="{40CE5350-7C8A-45ED-9488-BF2DFB3C2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269496">
            <a:off x="1556431" y="1543254"/>
            <a:ext cx="243703" cy="243703"/>
          </a:xfrm>
          <a:prstGeom prst="rect">
            <a:avLst/>
          </a:prstGeom>
        </p:spPr>
      </p:pic>
      <p:sp>
        <p:nvSpPr>
          <p:cNvPr id="61" name="Google Shape;1095;p43">
            <a:extLst>
              <a:ext uri="{FF2B5EF4-FFF2-40B4-BE49-F238E27FC236}">
                <a16:creationId xmlns:a16="http://schemas.microsoft.com/office/drawing/2014/main" id="{BF4C2B04-0183-4C1B-BE22-FF118C303DD1}"/>
              </a:ext>
            </a:extLst>
          </p:cNvPr>
          <p:cNvSpPr txBox="1">
            <a:spLocks/>
          </p:cNvSpPr>
          <p:nvPr/>
        </p:nvSpPr>
        <p:spPr>
          <a:xfrm>
            <a:off x="3489392" y="1223424"/>
            <a:ext cx="4994388" cy="34233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dk2"/>
                </a:solidFill>
                <a:latin typeface="Cabin"/>
                <a:sym typeface="Cabin"/>
              </a:rPr>
              <a:t>New airline company want to operate its flight from different countries of Europe to Riyadh.</a:t>
            </a:r>
          </a:p>
          <a:p>
            <a:pPr marL="285750" indent="-285750">
              <a:lnSpc>
                <a:spcPct val="2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dk2"/>
                </a:solidFill>
                <a:latin typeface="Cabin"/>
                <a:sym typeface="Cabin"/>
              </a:rPr>
              <a:t>Need to analyse the cost of existing airlines.</a:t>
            </a:r>
            <a:endParaRPr lang="en-GB" sz="1800" dirty="0"/>
          </a:p>
          <a:p>
            <a:pPr marL="285750" indent="-285750">
              <a:lnSpc>
                <a:spcPct val="2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dk2"/>
                </a:solidFill>
                <a:latin typeface="Cabin"/>
                <a:sym typeface="Cabin"/>
              </a:rPr>
              <a:t>Look at important factors on flight price.</a:t>
            </a:r>
            <a:endParaRPr lang="en-GB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43"/>
          <p:cNvSpPr txBox="1">
            <a:spLocks noGrp="1"/>
          </p:cNvSpPr>
          <p:nvPr>
            <p:ph type="title"/>
          </p:nvPr>
        </p:nvSpPr>
        <p:spPr>
          <a:xfrm>
            <a:off x="278741" y="2330935"/>
            <a:ext cx="3785999" cy="2928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https://www.almosafer.com/en</a:t>
            </a:r>
            <a:endParaRPr sz="1600" dirty="0"/>
          </a:p>
        </p:txBody>
      </p:sp>
      <p:sp>
        <p:nvSpPr>
          <p:cNvPr id="1094" name="Google Shape;1094;p43"/>
          <p:cNvSpPr txBox="1">
            <a:spLocks noGrp="1"/>
          </p:cNvSpPr>
          <p:nvPr>
            <p:ph type="title" idx="2"/>
          </p:nvPr>
        </p:nvSpPr>
        <p:spPr>
          <a:xfrm>
            <a:off x="1649670" y="399649"/>
            <a:ext cx="461788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Cormorant Unicase"/>
              </a:rPr>
              <a:t>Data </a:t>
            </a:r>
            <a:r>
              <a:rPr lang="en" sz="2800" dirty="0">
                <a:latin typeface="Cormorant Unicase"/>
                <a:sym typeface="Cormorant Unicase"/>
              </a:rPr>
              <a:t>Set &amp; Tools </a:t>
            </a:r>
            <a:endParaRPr sz="2800" dirty="0">
              <a:latin typeface="Cormorant Unicase"/>
              <a:sym typeface="Cormorant Unicase"/>
            </a:endParaRPr>
          </a:p>
        </p:txBody>
      </p:sp>
      <p:sp>
        <p:nvSpPr>
          <p:cNvPr id="1095" name="Google Shape;1095;p43"/>
          <p:cNvSpPr txBox="1">
            <a:spLocks noGrp="1"/>
          </p:cNvSpPr>
          <p:nvPr>
            <p:ph type="subTitle" idx="1"/>
          </p:nvPr>
        </p:nvSpPr>
        <p:spPr>
          <a:xfrm>
            <a:off x="5079262" y="2301172"/>
            <a:ext cx="3687091" cy="24826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/>
              <a:t>Selenium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 err="1"/>
              <a:t>BeautifulSoup</a:t>
            </a:r>
            <a:endParaRPr lang="en-GB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/>
              <a:t>SQL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/>
              <a:t>Pandas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/>
              <a:t>Matplotlib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/>
              <a:t>Seaborn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 err="1"/>
              <a:t>Sklearn</a:t>
            </a:r>
            <a:endParaRPr lang="en-GB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 err="1"/>
              <a:t>Numpy</a:t>
            </a:r>
            <a:endParaRPr lang="en-GB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096" name="Google Shape;1096;p43"/>
          <p:cNvSpPr txBox="1">
            <a:spLocks noGrp="1"/>
          </p:cNvSpPr>
          <p:nvPr>
            <p:ph type="subTitle" idx="3"/>
          </p:nvPr>
        </p:nvSpPr>
        <p:spPr>
          <a:xfrm>
            <a:off x="808609" y="2571750"/>
            <a:ext cx="3687091" cy="2122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/>
              <a:t>Scraping Data from </a:t>
            </a:r>
            <a:r>
              <a:rPr lang="en-GB" dirty="0" err="1"/>
              <a:t>Almosafer</a:t>
            </a:r>
            <a:r>
              <a:rPr lang="en-GB" dirty="0"/>
              <a:t>.</a:t>
            </a:r>
          </a:p>
          <a:p>
            <a:pPr marL="285750" lvl="0" indent="-285750" algn="l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/>
              <a:t>11 Airport to Riyadh.</a:t>
            </a:r>
          </a:p>
          <a:p>
            <a:pPr marL="285750" lvl="0" indent="-285750" algn="l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/>
              <a:t>First week of December.</a:t>
            </a:r>
          </a:p>
          <a:p>
            <a:pPr marL="285750" lvl="0" indent="-285750" algn="l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/>
              <a:t>3986 rows .</a:t>
            </a:r>
          </a:p>
          <a:p>
            <a:pPr marL="285750" lvl="0" indent="-285750" algn="l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/>
              <a:t>13 column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A9180-FC34-4248-AAAD-1CBF08DC5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81" y="1162763"/>
            <a:ext cx="1654430" cy="10635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AB903F-CACD-46D9-A4D7-1855112716EA}"/>
              </a:ext>
            </a:extLst>
          </p:cNvPr>
          <p:cNvSpPr txBox="1"/>
          <p:nvPr/>
        </p:nvSpPr>
        <p:spPr>
          <a:xfrm>
            <a:off x="4959118" y="1282334"/>
            <a:ext cx="1601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bin" panose="020B0604020202020204" charset="0"/>
              </a:rPr>
              <a:t>  Tools</a:t>
            </a:r>
          </a:p>
        </p:txBody>
      </p:sp>
      <p:pic>
        <p:nvPicPr>
          <p:cNvPr id="12" name="Graphic 11" descr="Gears">
            <a:extLst>
              <a:ext uri="{FF2B5EF4-FFF2-40B4-BE49-F238E27FC236}">
                <a16:creationId xmlns:a16="http://schemas.microsoft.com/office/drawing/2014/main" id="{FEF622D6-93C0-4E9B-895C-746F6C510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6028" y="1216581"/>
            <a:ext cx="465863" cy="465863"/>
          </a:xfrm>
          <a:prstGeom prst="rect">
            <a:avLst/>
          </a:prstGeom>
        </p:spPr>
      </p:pic>
      <p:sp>
        <p:nvSpPr>
          <p:cNvPr id="9" name="Google Shape;632;p38">
            <a:extLst>
              <a:ext uri="{FF2B5EF4-FFF2-40B4-BE49-F238E27FC236}">
                <a16:creationId xmlns:a16="http://schemas.microsoft.com/office/drawing/2014/main" id="{48F417C5-61F5-4ED0-9BFE-00E45AEE4DA0}"/>
              </a:ext>
            </a:extLst>
          </p:cNvPr>
          <p:cNvSpPr/>
          <p:nvPr/>
        </p:nvSpPr>
        <p:spPr>
          <a:xfrm>
            <a:off x="1712670" y="381349"/>
            <a:ext cx="4704140" cy="4023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"/>
          <p:cNvSpPr/>
          <p:nvPr/>
        </p:nvSpPr>
        <p:spPr>
          <a:xfrm>
            <a:off x="4844850" y="3084833"/>
            <a:ext cx="841200" cy="8412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dist="571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1"/>
          <p:cNvSpPr/>
          <p:nvPr/>
        </p:nvSpPr>
        <p:spPr>
          <a:xfrm>
            <a:off x="4844850" y="1560833"/>
            <a:ext cx="841200" cy="8412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dist="571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1"/>
          <p:cNvSpPr/>
          <p:nvPr/>
        </p:nvSpPr>
        <p:spPr>
          <a:xfrm>
            <a:off x="802499" y="3084833"/>
            <a:ext cx="841200" cy="8412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dist="571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1"/>
          <p:cNvSpPr/>
          <p:nvPr/>
        </p:nvSpPr>
        <p:spPr>
          <a:xfrm>
            <a:off x="802499" y="1560833"/>
            <a:ext cx="841200" cy="8412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dist="57150" dir="546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Cleaning </a:t>
            </a:r>
            <a:endParaRPr dirty="0"/>
          </a:p>
        </p:txBody>
      </p:sp>
      <p:sp>
        <p:nvSpPr>
          <p:cNvPr id="443" name="Google Shape;443;p31"/>
          <p:cNvSpPr txBox="1">
            <a:spLocks noGrp="1"/>
          </p:cNvSpPr>
          <p:nvPr>
            <p:ph type="title" idx="2"/>
          </p:nvPr>
        </p:nvSpPr>
        <p:spPr>
          <a:xfrm>
            <a:off x="1696949" y="1672063"/>
            <a:ext cx="2624400" cy="6187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</a:t>
            </a:r>
            <a:r>
              <a:rPr lang="en" dirty="0"/>
              <a:t>heack for NaN and duplicate </a:t>
            </a:r>
            <a:endParaRPr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title" idx="3"/>
          </p:nvPr>
        </p:nvSpPr>
        <p:spPr>
          <a:xfrm>
            <a:off x="5739300" y="1407119"/>
            <a:ext cx="2624400" cy="10702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Convert categorical to numerical </a:t>
            </a:r>
            <a:br>
              <a:rPr lang="en-GB" dirty="0"/>
            </a:br>
            <a:r>
              <a:rPr lang="en-GB" sz="1000" dirty="0"/>
              <a:t>DURATION </a:t>
            </a:r>
            <a:br>
              <a:rPr lang="en-GB" sz="1000" dirty="0"/>
            </a:br>
            <a:r>
              <a:rPr lang="en-GB" sz="1000" dirty="0"/>
              <a:t>09h 25m </a:t>
            </a:r>
            <a:r>
              <a:rPr lang="en-GB" sz="1000" dirty="0">
                <a:sym typeface="Wingdings" panose="05000000000000000000" pitchFamily="2" charset="2"/>
              </a:rPr>
              <a:t> </a:t>
            </a:r>
            <a:r>
              <a:rPr lang="en-GB" sz="1000" dirty="0"/>
              <a:t>565</a:t>
            </a:r>
            <a:endParaRPr dirty="0"/>
          </a:p>
        </p:txBody>
      </p:sp>
      <p:sp>
        <p:nvSpPr>
          <p:cNvPr id="447" name="Google Shape;447;p31"/>
          <p:cNvSpPr txBox="1">
            <a:spLocks noGrp="1"/>
          </p:cNvSpPr>
          <p:nvPr>
            <p:ph type="title" idx="5"/>
          </p:nvPr>
        </p:nvSpPr>
        <p:spPr>
          <a:xfrm>
            <a:off x="1674751" y="2914193"/>
            <a:ext cx="2624400" cy="1182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D</a:t>
            </a:r>
            <a:r>
              <a:rPr lang="en" dirty="0"/>
              <a:t>rop unwanted columns </a:t>
            </a:r>
            <a:br>
              <a:rPr lang="en" dirty="0"/>
            </a:br>
            <a:r>
              <a:rPr lang="en-US" sz="900" dirty="0"/>
              <a:t>DESTINATION</a:t>
            </a:r>
            <a:br>
              <a:rPr lang="en-US" sz="900" dirty="0"/>
            </a:br>
            <a:r>
              <a:rPr lang="en-US" sz="900" dirty="0"/>
              <a:t>DATE</a:t>
            </a:r>
            <a:br>
              <a:rPr lang="en-US" sz="900" dirty="0"/>
            </a:br>
            <a:r>
              <a:rPr lang="en-US" sz="900" dirty="0"/>
              <a:t>FLIGHT NUMBER</a:t>
            </a:r>
            <a:r>
              <a:rPr lang="en" sz="900" dirty="0"/>
              <a:t>  </a:t>
            </a:r>
            <a:endParaRPr dirty="0"/>
          </a:p>
        </p:txBody>
      </p:sp>
      <p:sp>
        <p:nvSpPr>
          <p:cNvPr id="449" name="Google Shape;449;p31"/>
          <p:cNvSpPr txBox="1">
            <a:spLocks noGrp="1"/>
          </p:cNvSpPr>
          <p:nvPr>
            <p:ph type="title" idx="7"/>
          </p:nvPr>
        </p:nvSpPr>
        <p:spPr>
          <a:xfrm>
            <a:off x="5742299" y="3283387"/>
            <a:ext cx="2623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</a:t>
            </a:r>
            <a:r>
              <a:rPr lang="en" dirty="0"/>
              <a:t>heack for outliers </a:t>
            </a:r>
            <a:endParaRPr dirty="0"/>
          </a:p>
        </p:txBody>
      </p:sp>
      <p:sp>
        <p:nvSpPr>
          <p:cNvPr id="451" name="Google Shape;451;p31"/>
          <p:cNvSpPr txBox="1">
            <a:spLocks noGrp="1"/>
          </p:cNvSpPr>
          <p:nvPr>
            <p:ph type="title" idx="9"/>
          </p:nvPr>
        </p:nvSpPr>
        <p:spPr>
          <a:xfrm>
            <a:off x="855749" y="171843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52" name="Google Shape;452;p31"/>
          <p:cNvSpPr txBox="1">
            <a:spLocks noGrp="1"/>
          </p:cNvSpPr>
          <p:nvPr>
            <p:ph type="title" idx="13"/>
          </p:nvPr>
        </p:nvSpPr>
        <p:spPr>
          <a:xfrm>
            <a:off x="855749" y="324243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3" name="Google Shape;453;p31"/>
          <p:cNvSpPr txBox="1">
            <a:spLocks noGrp="1"/>
          </p:cNvSpPr>
          <p:nvPr>
            <p:ph type="title" idx="14"/>
          </p:nvPr>
        </p:nvSpPr>
        <p:spPr>
          <a:xfrm>
            <a:off x="4898100" y="171843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4" name="Google Shape;454;p31"/>
          <p:cNvSpPr txBox="1">
            <a:spLocks noGrp="1"/>
          </p:cNvSpPr>
          <p:nvPr>
            <p:ph type="title" idx="15"/>
          </p:nvPr>
        </p:nvSpPr>
        <p:spPr>
          <a:xfrm>
            <a:off x="4898100" y="324243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" grpId="0" animBg="1"/>
      <p:bldP spid="439" grpId="0" animBg="1"/>
      <p:bldP spid="440" grpId="0" animBg="1"/>
      <p:bldP spid="441" grpId="0" animBg="1"/>
      <p:bldP spid="443" grpId="0"/>
      <p:bldP spid="445" grpId="0"/>
      <p:bldP spid="447" grpId="0"/>
      <p:bldP spid="449" grpId="0"/>
      <p:bldP spid="451" grpId="0"/>
      <p:bldP spid="452" grpId="0"/>
      <p:bldP spid="453" grpId="0"/>
      <p:bldP spid="4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/>
          <p:nvPr/>
        </p:nvSpPr>
        <p:spPr>
          <a:xfrm rot="-5400000" flipH="1">
            <a:off x="-293237" y="2016450"/>
            <a:ext cx="1311000" cy="1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2140214" y="2313297"/>
            <a:ext cx="4720268" cy="74124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3"/>
          <p:cNvSpPr txBox="1">
            <a:spLocks noGrp="1"/>
          </p:cNvSpPr>
          <p:nvPr>
            <p:ph type="title"/>
          </p:nvPr>
        </p:nvSpPr>
        <p:spPr>
          <a:xfrm>
            <a:off x="1888011" y="2380411"/>
            <a:ext cx="5224674" cy="6070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DATA ANALYSIS </a:t>
            </a:r>
            <a:endParaRPr sz="4000" dirty="0"/>
          </a:p>
        </p:txBody>
      </p:sp>
      <p:sp>
        <p:nvSpPr>
          <p:cNvPr id="556" name="Google Shape;556;p33"/>
          <p:cNvSpPr/>
          <p:nvPr/>
        </p:nvSpPr>
        <p:spPr>
          <a:xfrm>
            <a:off x="3947850" y="1080311"/>
            <a:ext cx="1013111" cy="101462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dist="57150" dir="546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phic 2" descr="Airplane">
            <a:extLst>
              <a:ext uri="{FF2B5EF4-FFF2-40B4-BE49-F238E27FC236}">
                <a16:creationId xmlns:a16="http://schemas.microsoft.com/office/drawing/2014/main" id="{F7432293-8DC1-4BDF-9A4B-CAB21BC33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91594">
            <a:off x="4071282" y="1204497"/>
            <a:ext cx="766247" cy="76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49"/>
          <p:cNvSpPr/>
          <p:nvPr/>
        </p:nvSpPr>
        <p:spPr>
          <a:xfrm>
            <a:off x="1970343" y="758418"/>
            <a:ext cx="5124600" cy="5187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49"/>
          <p:cNvSpPr txBox="1">
            <a:spLocks noGrp="1"/>
          </p:cNvSpPr>
          <p:nvPr>
            <p:ph type="subTitle" idx="1"/>
          </p:nvPr>
        </p:nvSpPr>
        <p:spPr>
          <a:xfrm>
            <a:off x="1824657" y="729842"/>
            <a:ext cx="5349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chemeClr val="dk1"/>
                </a:solidFill>
                <a:latin typeface="Cormorant Unicase"/>
                <a:sym typeface="Cormorant Unicase"/>
              </a:rPr>
              <a:t>Outliers </a:t>
            </a:r>
            <a:endParaRPr sz="2800" b="1" dirty="0">
              <a:solidFill>
                <a:schemeClr val="dk1"/>
              </a:solidFill>
              <a:latin typeface="Cormorant Unicase"/>
              <a:sym typeface="Cormorant Unicas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81F5E-E824-45A9-A774-4EF9B637F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824" y="1440199"/>
            <a:ext cx="4293886" cy="34021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49"/>
          <p:cNvSpPr/>
          <p:nvPr/>
        </p:nvSpPr>
        <p:spPr>
          <a:xfrm>
            <a:off x="1970343" y="729842"/>
            <a:ext cx="5124600" cy="5187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49"/>
          <p:cNvSpPr txBox="1">
            <a:spLocks noGrp="1"/>
          </p:cNvSpPr>
          <p:nvPr>
            <p:ph type="subTitle" idx="1"/>
          </p:nvPr>
        </p:nvSpPr>
        <p:spPr>
          <a:xfrm>
            <a:off x="1824657" y="701266"/>
            <a:ext cx="5349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sz="2800" b="1" dirty="0">
                <a:solidFill>
                  <a:schemeClr val="dk1"/>
                </a:solidFill>
                <a:latin typeface="Cormorant Unicase"/>
              </a:rPr>
              <a:t>Average Price Per Day </a:t>
            </a:r>
            <a:endParaRPr sz="2800" b="1" dirty="0">
              <a:solidFill>
                <a:schemeClr val="dk1"/>
              </a:solidFill>
              <a:latin typeface="Cormorant Unicas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D4027-4B1B-43BD-9420-7CBC61579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634" y="1403789"/>
            <a:ext cx="6796130" cy="35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30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49"/>
          <p:cNvSpPr/>
          <p:nvPr/>
        </p:nvSpPr>
        <p:spPr>
          <a:xfrm>
            <a:off x="1171576" y="615542"/>
            <a:ext cx="6612706" cy="5187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49"/>
          <p:cNvSpPr txBox="1">
            <a:spLocks noGrp="1"/>
          </p:cNvSpPr>
          <p:nvPr>
            <p:ph type="subTitle" idx="1"/>
          </p:nvPr>
        </p:nvSpPr>
        <p:spPr>
          <a:xfrm>
            <a:off x="1359718" y="608398"/>
            <a:ext cx="6076331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chemeClr val="dk1"/>
                </a:solidFill>
                <a:latin typeface="Cormorant Unicase"/>
              </a:rPr>
              <a:t>Average Price Per Take-off Location</a:t>
            </a:r>
            <a:endParaRPr sz="2800" b="1" dirty="0">
              <a:solidFill>
                <a:schemeClr val="dk1"/>
              </a:solidFill>
              <a:latin typeface="Cormorant Unicas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87BDA2-DB77-41FE-806B-D7DA0E168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786" y="1495170"/>
            <a:ext cx="6539496" cy="34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10138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Board Meeting by Slidesgo">
  <a:themeElements>
    <a:clrScheme name="Simple Light">
      <a:dk1>
        <a:srgbClr val="191919"/>
      </a:dk1>
      <a:lt1>
        <a:srgbClr val="FFFFFF"/>
      </a:lt1>
      <a:dk2>
        <a:srgbClr val="4D4D4D"/>
      </a:dk2>
      <a:lt2>
        <a:srgbClr val="6E5FFF"/>
      </a:lt2>
      <a:accent1>
        <a:srgbClr val="F7F7F7"/>
      </a:accent1>
      <a:accent2>
        <a:srgbClr val="3E31B9"/>
      </a:accent2>
      <a:accent3>
        <a:srgbClr val="7C72DD"/>
      </a:accent3>
      <a:accent4>
        <a:srgbClr val="E4E4E4"/>
      </a:accent4>
      <a:accent5>
        <a:srgbClr val="FFFFFF"/>
      </a:accent5>
      <a:accent6>
        <a:srgbClr val="FFFFFF"/>
      </a:accent6>
      <a:hlink>
        <a:srgbClr val="3E31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281</Words>
  <Application>Microsoft Office PowerPoint</Application>
  <PresentationFormat>On-screen Show (16:9)</PresentationFormat>
  <Paragraphs>94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Cabin</vt:lpstr>
      <vt:lpstr>Fira Sans</vt:lpstr>
      <vt:lpstr>Arial</vt:lpstr>
      <vt:lpstr>Cambria Math</vt:lpstr>
      <vt:lpstr>Roboto Condensed Light</vt:lpstr>
      <vt:lpstr>Cormorant Unicase</vt:lpstr>
      <vt:lpstr>Formal Board Meeting by Slidesgo</vt:lpstr>
      <vt:lpstr>prediction</vt:lpstr>
      <vt:lpstr>introduction</vt:lpstr>
      <vt:lpstr>backstory</vt:lpstr>
      <vt:lpstr>https://www.almosafer.com/en</vt:lpstr>
      <vt:lpstr>Data Cleaning </vt:lpstr>
      <vt:lpstr>DATA ANALYSIS </vt:lpstr>
      <vt:lpstr>PowerPoint Presentation</vt:lpstr>
      <vt:lpstr>PowerPoint Presentation</vt:lpstr>
      <vt:lpstr>PowerPoint Presentation</vt:lpstr>
      <vt:lpstr>PowerPoint Presentation</vt:lpstr>
      <vt:lpstr>Regression Models</vt:lpstr>
      <vt:lpstr>Regression Models</vt:lpstr>
      <vt:lpstr>Regression Models</vt:lpstr>
      <vt:lpstr>LassoCV</vt:lpstr>
      <vt:lpstr>PowerPoint Presentation</vt:lpstr>
      <vt:lpstr>PowerPoint Presentation</vt:lpstr>
      <vt:lpstr>Conclusion 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Flights price prediction</dc:title>
  <dc:creator>p11023</dc:creator>
  <cp:lastModifiedBy>p11023</cp:lastModifiedBy>
  <cp:revision>8</cp:revision>
  <dcterms:created xsi:type="dcterms:W3CDTF">2021-10-24T02:22:44Z</dcterms:created>
  <dcterms:modified xsi:type="dcterms:W3CDTF">2021-10-24T09:23:46Z</dcterms:modified>
</cp:coreProperties>
</file>