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C56E-D189-D839-762B-56EE8CA3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ED23E-D4B0-9620-5AC2-0E749C8A2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20E7-7BC8-C98D-DC44-FA7DDB2E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F83E-2143-0EC3-8AE2-F6D2DE7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CB79-89CA-B42B-AA1F-A303A108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9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65B-6D6F-195C-5296-5C7B7964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3B7D9-2719-F576-4C49-4A6C92310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E89A-114B-621C-8FEC-25A6E3CA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A3CE-90AD-3129-A255-1E65703B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47A3B-EDFA-7BE6-102F-FCD0C098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C288D-54EF-2A65-F086-F8DF94AF8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D8A3-152C-9208-903D-F4631CAE4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BA97-456D-B84E-21E7-4295D9D2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A235-412C-57B1-A205-3E0BF526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E659-7285-4B43-CEC6-D1FFE7FB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13FD-4F52-5012-DB9B-EF4D7B58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90E3-7F46-2FEE-920D-5FF44CED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B135-F3F5-0929-570D-A479EF87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BBD1-BACD-C415-1A17-3CC19FE5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E8548-72C9-2800-1B63-F105A9BC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1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A9F4-BB18-4A9A-DC65-1B8A3C13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B61E-3D3A-D217-556E-B25D2190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8C4D-97F4-39BF-80D1-7D48276F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75B9F-8E1A-1EEC-631E-B57F0266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05C3-A3D0-2BEB-C966-E606C9CA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8E80-9FA1-EA1A-D9CC-DF21B850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24CD-1D3D-ABC0-D63A-8B77C7FF2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9C30E-32E5-E81A-C930-C9A0E2643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E1272-9CDF-5ECC-985F-82552C9C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B0C8-0636-8B14-25F8-310CB39B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40A3-14C9-D0ED-6D13-DDE6A7FE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9B9E-9016-2AA8-D562-0F5BA014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D610-6B98-FDB9-DCDB-A2C6CC25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5641E-5644-1307-4E49-FFA3E2F44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A876E-DCEB-4052-CEEB-B63A190F2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ED0F-3F99-E643-0F23-ECC839F24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E1163-AF9F-3332-F913-2740E1A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AFE91-792F-8FFF-84AB-B3FB6831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6ECA3-9347-07AB-81E6-902A67D0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74AC-912F-C48A-6FD5-77F54ADB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C6C9F-D5C5-9693-9B15-71C17AEF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C174B-B56C-E4CF-3736-C6395C81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4AA32-48B3-6EA9-88D6-4540E545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C9367-22AF-CACC-E193-4C0E22F4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EE1E4-ACDD-A9A2-1D79-BBD78DAB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58AD-212C-2EE6-50B3-3B6A6E5E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54F1-269A-8603-6ED8-0F1B1FF8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34D80-C704-7E7B-FF85-B814B835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AA6BA-A3DC-2107-7316-2B33B771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5A56F-68C7-31BB-7DEA-FDDAF10E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5C10-C6BD-7CC6-2D25-B7AEFA73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A7C6-191B-2C57-F61E-AD86C4EB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0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5355-BAA8-4164-25E3-27EF7422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CBCA5-3173-6792-C2A4-41151E62A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FB527-DEBF-BC56-2D5B-3CA95E05C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92D17-0040-198F-3E3F-C1EE920A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AAF2D-D95F-5381-D791-BBB7E7A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881EE-B7BC-318D-3405-F6214DAB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DB2D6-1547-EC77-B2F7-710D5F35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0AB0-4937-10AC-C237-60F9C675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0592-509A-AB34-2602-C6148F82F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687CF-A700-4FF2-B872-D7AB288F876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80C2-01AC-3020-3C99-53006B66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92E0-7EFD-6D72-D60A-A082611F7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FC4AD-64A3-42C2-8333-816822543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2A4BCB8-1085-9F4B-07E5-F778A01D5AAC}"/>
              </a:ext>
            </a:extLst>
          </p:cNvPr>
          <p:cNvSpPr/>
          <p:nvPr/>
        </p:nvSpPr>
        <p:spPr>
          <a:xfrm>
            <a:off x="6207359" y="3256308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A0E54E7-00EF-36A2-688A-E20188BA05B1}"/>
              </a:ext>
            </a:extLst>
          </p:cNvPr>
          <p:cNvSpPr/>
          <p:nvPr/>
        </p:nvSpPr>
        <p:spPr>
          <a:xfrm>
            <a:off x="6537431" y="3254935"/>
            <a:ext cx="3422646" cy="52110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90E2C2-45B1-66F3-1AED-C90D56EBBDA4}"/>
              </a:ext>
            </a:extLst>
          </p:cNvPr>
          <p:cNvSpPr/>
          <p:nvPr/>
        </p:nvSpPr>
        <p:spPr>
          <a:xfrm>
            <a:off x="6207360" y="4405045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198EBA-BEB1-B8EE-A7A1-D17D4F43A8BD}"/>
              </a:ext>
            </a:extLst>
          </p:cNvPr>
          <p:cNvSpPr/>
          <p:nvPr/>
        </p:nvSpPr>
        <p:spPr>
          <a:xfrm>
            <a:off x="6534866" y="4404563"/>
            <a:ext cx="1861705" cy="52110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3D0CDE-D6D9-EDFF-B016-4CCA45BD495C}"/>
              </a:ext>
            </a:extLst>
          </p:cNvPr>
          <p:cNvSpPr/>
          <p:nvPr/>
        </p:nvSpPr>
        <p:spPr>
          <a:xfrm>
            <a:off x="6207359" y="5425742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AA1DB2A-180A-165A-ADCC-FC20C8B58284}"/>
              </a:ext>
            </a:extLst>
          </p:cNvPr>
          <p:cNvSpPr/>
          <p:nvPr/>
        </p:nvSpPr>
        <p:spPr>
          <a:xfrm>
            <a:off x="6484002" y="5425740"/>
            <a:ext cx="2381120" cy="52110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0DCA08F-9D07-EFD0-AE99-CFDE1D7DBECD}"/>
              </a:ext>
            </a:extLst>
          </p:cNvPr>
          <p:cNvSpPr/>
          <p:nvPr/>
        </p:nvSpPr>
        <p:spPr>
          <a:xfrm>
            <a:off x="1771990" y="3251916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44EFFD-6770-D0D8-AC53-F820D236CA16}"/>
              </a:ext>
            </a:extLst>
          </p:cNvPr>
          <p:cNvSpPr/>
          <p:nvPr/>
        </p:nvSpPr>
        <p:spPr>
          <a:xfrm>
            <a:off x="3175819" y="3254936"/>
            <a:ext cx="2604376" cy="521109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50F00F-091C-83C9-66B2-6C1C9410A3F8}"/>
              </a:ext>
            </a:extLst>
          </p:cNvPr>
          <p:cNvSpPr/>
          <p:nvPr/>
        </p:nvSpPr>
        <p:spPr>
          <a:xfrm>
            <a:off x="1771990" y="4415734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25F6B82-849D-58BA-547B-66E1B96D9678}"/>
              </a:ext>
            </a:extLst>
          </p:cNvPr>
          <p:cNvSpPr/>
          <p:nvPr/>
        </p:nvSpPr>
        <p:spPr>
          <a:xfrm>
            <a:off x="2001597" y="4421774"/>
            <a:ext cx="3778598" cy="521109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1C2D50-B0E1-55CF-523D-35741A7B9B31}"/>
              </a:ext>
            </a:extLst>
          </p:cNvPr>
          <p:cNvSpPr/>
          <p:nvPr/>
        </p:nvSpPr>
        <p:spPr>
          <a:xfrm>
            <a:off x="1771990" y="5425741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8A9521-F00D-0F54-C256-7DBCB0982A92}"/>
              </a:ext>
            </a:extLst>
          </p:cNvPr>
          <p:cNvSpPr/>
          <p:nvPr/>
        </p:nvSpPr>
        <p:spPr>
          <a:xfrm>
            <a:off x="4166533" y="5425740"/>
            <a:ext cx="1608841" cy="521109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6B102C5-2A90-49A5-724A-60D92480717D}"/>
              </a:ext>
            </a:extLst>
          </p:cNvPr>
          <p:cNvSpPr/>
          <p:nvPr/>
        </p:nvSpPr>
        <p:spPr>
          <a:xfrm>
            <a:off x="6217190" y="2211824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9E5AA70-4974-FB93-CD43-F2DA4C15BAAB}"/>
              </a:ext>
            </a:extLst>
          </p:cNvPr>
          <p:cNvSpPr/>
          <p:nvPr/>
        </p:nvSpPr>
        <p:spPr>
          <a:xfrm>
            <a:off x="6515155" y="2206898"/>
            <a:ext cx="2381120" cy="52110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F8756B-85D9-2476-6216-C7D213F8DF21}"/>
              </a:ext>
            </a:extLst>
          </p:cNvPr>
          <p:cNvSpPr/>
          <p:nvPr/>
        </p:nvSpPr>
        <p:spPr>
          <a:xfrm>
            <a:off x="1771990" y="2206898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01FAD5-6311-4801-2482-6091751DFCC2}"/>
              </a:ext>
            </a:extLst>
          </p:cNvPr>
          <p:cNvSpPr/>
          <p:nvPr/>
        </p:nvSpPr>
        <p:spPr>
          <a:xfrm>
            <a:off x="2604245" y="2208694"/>
            <a:ext cx="3175950" cy="521109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CE2C49-A57B-E7B2-D131-D477FAD0C0FA}"/>
              </a:ext>
            </a:extLst>
          </p:cNvPr>
          <p:cNvSpPr/>
          <p:nvPr/>
        </p:nvSpPr>
        <p:spPr>
          <a:xfrm>
            <a:off x="6217190" y="1121577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9AA90-95D4-44B9-FD01-72E2457B83BC}"/>
              </a:ext>
            </a:extLst>
          </p:cNvPr>
          <p:cNvSpPr/>
          <p:nvPr/>
        </p:nvSpPr>
        <p:spPr>
          <a:xfrm>
            <a:off x="6458137" y="1130486"/>
            <a:ext cx="2977197" cy="52110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A3D97D-024B-3362-F727-6081271C2B0B}"/>
              </a:ext>
            </a:extLst>
          </p:cNvPr>
          <p:cNvSpPr/>
          <p:nvPr/>
        </p:nvSpPr>
        <p:spPr>
          <a:xfrm>
            <a:off x="1768095" y="1121577"/>
            <a:ext cx="4206713" cy="5211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1A07E3-2A7B-984D-7B7D-9A626DE24692}"/>
              </a:ext>
            </a:extLst>
          </p:cNvPr>
          <p:cNvSpPr/>
          <p:nvPr/>
        </p:nvSpPr>
        <p:spPr>
          <a:xfrm>
            <a:off x="3315387" y="1130487"/>
            <a:ext cx="2512069" cy="521109"/>
          </a:xfrm>
          <a:prstGeom prst="roundRect">
            <a:avLst/>
          </a:prstGeom>
          <a:gradFill flip="none" rotWithShape="1">
            <a:gsLst>
              <a:gs pos="0">
                <a:srgbClr val="FF6699">
                  <a:shade val="30000"/>
                  <a:satMod val="115000"/>
                </a:srgbClr>
              </a:gs>
              <a:gs pos="50000">
                <a:srgbClr val="FF6699">
                  <a:shade val="67500"/>
                  <a:satMod val="115000"/>
                </a:srgbClr>
              </a:gs>
              <a:gs pos="100000">
                <a:srgbClr val="FF6699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DCB36-461D-41D3-1857-B979FB4ABD91}"/>
              </a:ext>
            </a:extLst>
          </p:cNvPr>
          <p:cNvSpPr/>
          <p:nvPr/>
        </p:nvSpPr>
        <p:spPr>
          <a:xfrm>
            <a:off x="5648631" y="737419"/>
            <a:ext cx="914400" cy="57420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dart in the center of a dart board&#10;&#10;Description automatically generated">
            <a:extLst>
              <a:ext uri="{FF2B5EF4-FFF2-40B4-BE49-F238E27FC236}">
                <a16:creationId xmlns:a16="http://schemas.microsoft.com/office/drawing/2014/main" id="{EBB2D0EE-F688-2EB4-B5C1-8F0F510DC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95" y="5347324"/>
            <a:ext cx="677942" cy="677942"/>
          </a:xfrm>
          <a:prstGeom prst="rect">
            <a:avLst/>
          </a:prstGeom>
        </p:spPr>
      </p:pic>
      <p:pic>
        <p:nvPicPr>
          <p:cNvPr id="8" name="Picture 7" descr="A black and white clock&#10;&#10;Description automatically generated">
            <a:extLst>
              <a:ext uri="{FF2B5EF4-FFF2-40B4-BE49-F238E27FC236}">
                <a16:creationId xmlns:a16="http://schemas.microsoft.com/office/drawing/2014/main" id="{AABA4BF5-CD1E-A8F2-90CF-AF3960EC6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9" y="4419591"/>
            <a:ext cx="513394" cy="513394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A5D307-8C8F-5672-171C-6EEC9BEC2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56" y="2149404"/>
            <a:ext cx="556750" cy="556750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7C0AC83-27D9-5371-2344-CF368BB3D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456" y="1103756"/>
            <a:ext cx="556750" cy="556750"/>
          </a:xfrm>
          <a:prstGeom prst="rect">
            <a:avLst/>
          </a:prstGeom>
        </p:spPr>
      </p:pic>
      <p:pic>
        <p:nvPicPr>
          <p:cNvPr id="16" name="Picture 15" descr="A calendar with spirals and a grid&#10;&#10;Description automatically generated with medium confidence">
            <a:extLst>
              <a:ext uri="{FF2B5EF4-FFF2-40B4-BE49-F238E27FC236}">
                <a16:creationId xmlns:a16="http://schemas.microsoft.com/office/drawing/2014/main" id="{6E0438E7-E9B0-43E1-BAD5-3FAF1A8D5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9" y="3274581"/>
            <a:ext cx="466228" cy="46622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068341F-83EB-E702-9320-2B82B4C94066}"/>
              </a:ext>
            </a:extLst>
          </p:cNvPr>
          <p:cNvSpPr txBox="1"/>
          <p:nvPr/>
        </p:nvSpPr>
        <p:spPr>
          <a:xfrm>
            <a:off x="3839452" y="125922"/>
            <a:ext cx="4512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 COMPARISON TEMPLATE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A877EA-AFA4-37D6-DDF7-E0F306BFAEF1}"/>
              </a:ext>
            </a:extLst>
          </p:cNvPr>
          <p:cNvSpPr txBox="1"/>
          <p:nvPr/>
        </p:nvSpPr>
        <p:spPr>
          <a:xfrm>
            <a:off x="3990972" y="690666"/>
            <a:ext cx="156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-A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0D33A0-F913-0A1F-6737-65DE01E44F47}"/>
              </a:ext>
            </a:extLst>
          </p:cNvPr>
          <p:cNvSpPr txBox="1"/>
          <p:nvPr/>
        </p:nvSpPr>
        <p:spPr>
          <a:xfrm>
            <a:off x="6627883" y="69008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-B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646509-87D2-C347-2020-3284374644F8}"/>
              </a:ext>
            </a:extLst>
          </p:cNvPr>
          <p:cNvSpPr txBox="1"/>
          <p:nvPr/>
        </p:nvSpPr>
        <p:spPr>
          <a:xfrm>
            <a:off x="1161063" y="1174969"/>
            <a:ext cx="7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1E18DD-1013-2DD1-5F45-21F5F52FAF0E}"/>
              </a:ext>
            </a:extLst>
          </p:cNvPr>
          <p:cNvSpPr txBox="1"/>
          <p:nvPr/>
        </p:nvSpPr>
        <p:spPr>
          <a:xfrm>
            <a:off x="10414072" y="1209802"/>
            <a:ext cx="102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E02B78-328E-ABB6-DFFD-CDE0BB39FE0E}"/>
              </a:ext>
            </a:extLst>
          </p:cNvPr>
          <p:cNvSpPr/>
          <p:nvPr/>
        </p:nvSpPr>
        <p:spPr>
          <a:xfrm>
            <a:off x="1030511" y="2321699"/>
            <a:ext cx="914400" cy="291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85%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4FFFEE-8E75-5B46-C512-0E0831EBEE01}"/>
              </a:ext>
            </a:extLst>
          </p:cNvPr>
          <p:cNvSpPr txBox="1"/>
          <p:nvPr/>
        </p:nvSpPr>
        <p:spPr>
          <a:xfrm>
            <a:off x="10403698" y="22940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813C4-4D15-D23B-90E9-E6EFA9D716EA}"/>
              </a:ext>
            </a:extLst>
          </p:cNvPr>
          <p:cNvSpPr txBox="1"/>
          <p:nvPr/>
        </p:nvSpPr>
        <p:spPr>
          <a:xfrm>
            <a:off x="10423903" y="33165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95%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799D7B-51E5-D1BD-7395-90A1B5CDA721}"/>
              </a:ext>
            </a:extLst>
          </p:cNvPr>
          <p:cNvSpPr txBox="1"/>
          <p:nvPr/>
        </p:nvSpPr>
        <p:spPr>
          <a:xfrm>
            <a:off x="10459830" y="4491622"/>
            <a:ext cx="67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C3CE58-EA83-0282-7F28-F327966FECDA}"/>
              </a:ext>
            </a:extLst>
          </p:cNvPr>
          <p:cNvSpPr txBox="1"/>
          <p:nvPr/>
        </p:nvSpPr>
        <p:spPr>
          <a:xfrm>
            <a:off x="10459830" y="5476903"/>
            <a:ext cx="67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6EE802-E712-763A-8C26-B914D5B8310C}"/>
              </a:ext>
            </a:extLst>
          </p:cNvPr>
          <p:cNvSpPr txBox="1"/>
          <p:nvPr/>
        </p:nvSpPr>
        <p:spPr>
          <a:xfrm>
            <a:off x="1117179" y="3323029"/>
            <a:ext cx="97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80B3CF-B6B8-8543-C518-E09547B857F4}"/>
              </a:ext>
            </a:extLst>
          </p:cNvPr>
          <p:cNvSpPr txBox="1"/>
          <p:nvPr/>
        </p:nvSpPr>
        <p:spPr>
          <a:xfrm>
            <a:off x="1160195" y="4498008"/>
            <a:ext cx="78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98%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DCD76-AC77-A10E-1A07-4980B5DA2257}"/>
              </a:ext>
            </a:extLst>
          </p:cNvPr>
          <p:cNvSpPr txBox="1"/>
          <p:nvPr/>
        </p:nvSpPr>
        <p:spPr>
          <a:xfrm>
            <a:off x="1160195" y="5498365"/>
            <a:ext cx="67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253359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34" grpId="0" animBg="1"/>
      <p:bldP spid="35" grpId="0" animBg="1"/>
      <p:bldP spid="36" grpId="0" animBg="1"/>
      <p:bldP spid="33" grpId="0" animBg="1"/>
      <p:bldP spid="32" grpId="0" animBg="1"/>
      <p:bldP spid="31" grpId="0" animBg="1"/>
      <p:bldP spid="30" grpId="0" animBg="1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Mozahid  Hosain Majumder</dc:creator>
  <cp:lastModifiedBy>Mozahid  Hosain Majumder</cp:lastModifiedBy>
  <cp:revision>4</cp:revision>
  <dcterms:created xsi:type="dcterms:W3CDTF">2024-12-21T19:31:38Z</dcterms:created>
  <dcterms:modified xsi:type="dcterms:W3CDTF">2024-12-21T20:55:32Z</dcterms:modified>
</cp:coreProperties>
</file>