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7" r:id="rId5"/>
    <p:sldId id="260" r:id="rId6"/>
    <p:sldId id="258" r:id="rId7"/>
    <p:sldId id="259" r:id="rId8"/>
    <p:sldId id="2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FFD-A02A-402F-BC0F-46D0F9BB93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7141-BDF7-450D-A993-72DA5C7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FFD-A02A-402F-BC0F-46D0F9BB93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7141-BDF7-450D-A993-72DA5C7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FFD-A02A-402F-BC0F-46D0F9BB93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7141-BDF7-450D-A993-72DA5C7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FFD-A02A-402F-BC0F-46D0F9BB93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7141-BDF7-450D-A993-72DA5C7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FFD-A02A-402F-BC0F-46D0F9BB93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7141-BDF7-450D-A993-72DA5C7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8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FFD-A02A-402F-BC0F-46D0F9BB93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7141-BDF7-450D-A993-72DA5C7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FFD-A02A-402F-BC0F-46D0F9BB93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7141-BDF7-450D-A993-72DA5C7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FFD-A02A-402F-BC0F-46D0F9BB93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7141-BDF7-450D-A993-72DA5C7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FFD-A02A-402F-BC0F-46D0F9BB93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7141-BDF7-450D-A993-72DA5C7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8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FFD-A02A-402F-BC0F-46D0F9BB93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7141-BDF7-450D-A993-72DA5C7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8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EFFD-A02A-402F-BC0F-46D0F9BB93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7141-BDF7-450D-A993-72DA5C7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2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EFFD-A02A-402F-BC0F-46D0F9BB93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7141-BDF7-450D-A993-72DA5C7C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3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29" Type="http://schemas.openxmlformats.org/officeDocument/2006/relationships/image" Target="../media/image30.png"/><Relationship Id="rId11" Type="http://schemas.openxmlformats.org/officeDocument/2006/relationships/image" Target="../media/image16.png"/><Relationship Id="rId24" Type="http://schemas.openxmlformats.org/officeDocument/2006/relationships/image" Target="../media/image26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21.png"/><Relationship Id="rId14" Type="http://schemas.openxmlformats.org/officeDocument/2006/relationships/image" Target="../media/image1.png"/><Relationship Id="rId22" Type="http://schemas.openxmlformats.org/officeDocument/2006/relationships/image" Target="../media/image24.png"/><Relationship Id="rId27" Type="http://schemas.openxmlformats.org/officeDocument/2006/relationships/image" Target="../media/image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13.png"/><Relationship Id="rId51" Type="http://schemas.openxmlformats.org/officeDocument/2006/relationships/image" Target="../media/image51.png"/><Relationship Id="rId3" Type="http://schemas.openxmlformats.org/officeDocument/2006/relationships/image" Target="../media/image10.png"/><Relationship Id="rId12" Type="http://schemas.openxmlformats.org/officeDocument/2006/relationships/image" Target="../media/image17.png"/><Relationship Id="rId17" Type="http://schemas.openxmlformats.org/officeDocument/2006/relationships/image" Target="../media/image3.png"/><Relationship Id="rId25" Type="http://schemas.openxmlformats.org/officeDocument/2006/relationships/image" Target="../media/image27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6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22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5.png"/><Relationship Id="rId31" Type="http://schemas.openxmlformats.org/officeDocument/2006/relationships/image" Target="../media/image32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3" Type="http://schemas.openxmlformats.org/officeDocument/2006/relationships/image" Target="../media/image7.png"/><Relationship Id="rId18" Type="http://schemas.openxmlformats.org/officeDocument/2006/relationships/image" Target="../media/image20.png"/><Relationship Id="rId39" Type="http://schemas.openxmlformats.org/officeDocument/2006/relationships/image" Target="../media/image2.png"/><Relationship Id="rId34" Type="http://schemas.openxmlformats.org/officeDocument/2006/relationships/image" Target="../media/image35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image" Target="../media/image88.png"/><Relationship Id="rId42" Type="http://schemas.openxmlformats.org/officeDocument/2006/relationships/image" Target="../media/image109.png"/><Relationship Id="rId47" Type="http://schemas.openxmlformats.org/officeDocument/2006/relationships/image" Target="../media/image114.png"/><Relationship Id="rId63" Type="http://schemas.openxmlformats.org/officeDocument/2006/relationships/image" Target="../media/image130.png"/><Relationship Id="rId68" Type="http://schemas.openxmlformats.org/officeDocument/2006/relationships/image" Target="../media/image135.png"/><Relationship Id="rId84" Type="http://schemas.openxmlformats.org/officeDocument/2006/relationships/image" Target="../media/image151.png"/><Relationship Id="rId16" Type="http://schemas.openxmlformats.org/officeDocument/2006/relationships/image" Target="../media/image83.png"/><Relationship Id="rId11" Type="http://schemas.openxmlformats.org/officeDocument/2006/relationships/image" Target="../media/image78.png"/><Relationship Id="rId32" Type="http://schemas.openxmlformats.org/officeDocument/2006/relationships/image" Target="../media/image99.png"/><Relationship Id="rId37" Type="http://schemas.openxmlformats.org/officeDocument/2006/relationships/image" Target="../media/image104.png"/><Relationship Id="rId53" Type="http://schemas.openxmlformats.org/officeDocument/2006/relationships/image" Target="../media/image120.png"/><Relationship Id="rId58" Type="http://schemas.openxmlformats.org/officeDocument/2006/relationships/image" Target="../media/image125.png"/><Relationship Id="rId74" Type="http://schemas.openxmlformats.org/officeDocument/2006/relationships/image" Target="../media/image141.png"/><Relationship Id="rId79" Type="http://schemas.openxmlformats.org/officeDocument/2006/relationships/image" Target="../media/image146.png"/><Relationship Id="rId5" Type="http://schemas.openxmlformats.org/officeDocument/2006/relationships/image" Target="../media/image72.png"/><Relationship Id="rId19" Type="http://schemas.openxmlformats.org/officeDocument/2006/relationships/image" Target="../media/image8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97.jpeg"/><Relationship Id="rId35" Type="http://schemas.openxmlformats.org/officeDocument/2006/relationships/image" Target="../media/image102.png"/><Relationship Id="rId43" Type="http://schemas.openxmlformats.org/officeDocument/2006/relationships/image" Target="../media/image110.png"/><Relationship Id="rId48" Type="http://schemas.openxmlformats.org/officeDocument/2006/relationships/image" Target="../media/image115.png"/><Relationship Id="rId56" Type="http://schemas.openxmlformats.org/officeDocument/2006/relationships/image" Target="../media/image123.png"/><Relationship Id="rId64" Type="http://schemas.openxmlformats.org/officeDocument/2006/relationships/image" Target="../media/image131.png"/><Relationship Id="rId69" Type="http://schemas.openxmlformats.org/officeDocument/2006/relationships/image" Target="../media/image136.png"/><Relationship Id="rId77" Type="http://schemas.openxmlformats.org/officeDocument/2006/relationships/image" Target="../media/image144.png"/><Relationship Id="rId8" Type="http://schemas.openxmlformats.org/officeDocument/2006/relationships/image" Target="../media/image75.png"/><Relationship Id="rId51" Type="http://schemas.openxmlformats.org/officeDocument/2006/relationships/image" Target="../media/image118.png"/><Relationship Id="rId72" Type="http://schemas.openxmlformats.org/officeDocument/2006/relationships/image" Target="../media/image139.png"/><Relationship Id="rId80" Type="http://schemas.openxmlformats.org/officeDocument/2006/relationships/image" Target="../media/image147.png"/><Relationship Id="rId85" Type="http://schemas.openxmlformats.org/officeDocument/2006/relationships/image" Target="../media/image152.png"/><Relationship Id="rId3" Type="http://schemas.openxmlformats.org/officeDocument/2006/relationships/image" Target="../media/image70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33" Type="http://schemas.openxmlformats.org/officeDocument/2006/relationships/image" Target="../media/image100.png"/><Relationship Id="rId38" Type="http://schemas.openxmlformats.org/officeDocument/2006/relationships/image" Target="../media/image105.png"/><Relationship Id="rId46" Type="http://schemas.openxmlformats.org/officeDocument/2006/relationships/image" Target="../media/image113.png"/><Relationship Id="rId59" Type="http://schemas.openxmlformats.org/officeDocument/2006/relationships/image" Target="../media/image126.png"/><Relationship Id="rId67" Type="http://schemas.openxmlformats.org/officeDocument/2006/relationships/image" Target="../media/image134.png"/><Relationship Id="rId20" Type="http://schemas.openxmlformats.org/officeDocument/2006/relationships/image" Target="../media/image87.png"/><Relationship Id="rId41" Type="http://schemas.openxmlformats.org/officeDocument/2006/relationships/image" Target="../media/image108.png"/><Relationship Id="rId54" Type="http://schemas.openxmlformats.org/officeDocument/2006/relationships/image" Target="../media/image121.png"/><Relationship Id="rId62" Type="http://schemas.openxmlformats.org/officeDocument/2006/relationships/image" Target="../media/image129.png"/><Relationship Id="rId70" Type="http://schemas.openxmlformats.org/officeDocument/2006/relationships/image" Target="../media/image137.png"/><Relationship Id="rId75" Type="http://schemas.openxmlformats.org/officeDocument/2006/relationships/image" Target="../media/image142.png"/><Relationship Id="rId83" Type="http://schemas.openxmlformats.org/officeDocument/2006/relationships/image" Target="../media/image150.png"/><Relationship Id="rId88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36" Type="http://schemas.openxmlformats.org/officeDocument/2006/relationships/image" Target="../media/image103.png"/><Relationship Id="rId49" Type="http://schemas.openxmlformats.org/officeDocument/2006/relationships/image" Target="../media/image116.png"/><Relationship Id="rId57" Type="http://schemas.openxmlformats.org/officeDocument/2006/relationships/image" Target="../media/image124.png"/><Relationship Id="rId10" Type="http://schemas.openxmlformats.org/officeDocument/2006/relationships/image" Target="../media/image77.png"/><Relationship Id="rId31" Type="http://schemas.openxmlformats.org/officeDocument/2006/relationships/image" Target="../media/image98.png"/><Relationship Id="rId44" Type="http://schemas.openxmlformats.org/officeDocument/2006/relationships/image" Target="../media/image111.png"/><Relationship Id="rId52" Type="http://schemas.openxmlformats.org/officeDocument/2006/relationships/image" Target="../media/image119.png"/><Relationship Id="rId60" Type="http://schemas.openxmlformats.org/officeDocument/2006/relationships/image" Target="../media/image127.png"/><Relationship Id="rId65" Type="http://schemas.openxmlformats.org/officeDocument/2006/relationships/image" Target="../media/image132.png"/><Relationship Id="rId73" Type="http://schemas.openxmlformats.org/officeDocument/2006/relationships/image" Target="../media/image140.png"/><Relationship Id="rId78" Type="http://schemas.openxmlformats.org/officeDocument/2006/relationships/image" Target="../media/image145.png"/><Relationship Id="rId81" Type="http://schemas.openxmlformats.org/officeDocument/2006/relationships/image" Target="../media/image148.png"/><Relationship Id="rId86" Type="http://schemas.openxmlformats.org/officeDocument/2006/relationships/image" Target="../media/image153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9" Type="http://schemas.openxmlformats.org/officeDocument/2006/relationships/image" Target="../media/image106.png"/><Relationship Id="rId34" Type="http://schemas.openxmlformats.org/officeDocument/2006/relationships/image" Target="../media/image101.png"/><Relationship Id="rId50" Type="http://schemas.openxmlformats.org/officeDocument/2006/relationships/image" Target="../media/image117.png"/><Relationship Id="rId55" Type="http://schemas.openxmlformats.org/officeDocument/2006/relationships/image" Target="../media/image122.png"/><Relationship Id="rId76" Type="http://schemas.openxmlformats.org/officeDocument/2006/relationships/image" Target="../media/image143.png"/><Relationship Id="rId7" Type="http://schemas.openxmlformats.org/officeDocument/2006/relationships/image" Target="../media/image74.png"/><Relationship Id="rId71" Type="http://schemas.openxmlformats.org/officeDocument/2006/relationships/image" Target="../media/image138.png"/><Relationship Id="rId2" Type="http://schemas.openxmlformats.org/officeDocument/2006/relationships/image" Target="../media/image69.png"/><Relationship Id="rId29" Type="http://schemas.openxmlformats.org/officeDocument/2006/relationships/image" Target="../media/image96.png"/><Relationship Id="rId24" Type="http://schemas.openxmlformats.org/officeDocument/2006/relationships/image" Target="../media/image91.png"/><Relationship Id="rId40" Type="http://schemas.openxmlformats.org/officeDocument/2006/relationships/image" Target="../media/image107.png"/><Relationship Id="rId45" Type="http://schemas.openxmlformats.org/officeDocument/2006/relationships/image" Target="../media/image112.png"/><Relationship Id="rId66" Type="http://schemas.openxmlformats.org/officeDocument/2006/relationships/image" Target="../media/image133.png"/><Relationship Id="rId87" Type="http://schemas.openxmlformats.org/officeDocument/2006/relationships/image" Target="../media/image154.png"/><Relationship Id="rId61" Type="http://schemas.openxmlformats.org/officeDocument/2006/relationships/image" Target="../media/image128.png"/><Relationship Id="rId82" Type="http://schemas.openxmlformats.org/officeDocument/2006/relationships/image" Target="../media/image1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FB1F6-FD28-1465-C7D0-87EF33C95762}"/>
              </a:ext>
            </a:extLst>
          </p:cNvPr>
          <p:cNvSpPr txBox="1"/>
          <p:nvPr/>
        </p:nvSpPr>
        <p:spPr>
          <a:xfrm>
            <a:off x="4141456" y="0"/>
            <a:ext cx="34804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i="1" dirty="0"/>
              <a:t>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A1D9E-F9DE-2932-B0E3-17F6518ACA4D}"/>
              </a:ext>
            </a:extLst>
          </p:cNvPr>
          <p:cNvSpPr txBox="1"/>
          <p:nvPr/>
        </p:nvSpPr>
        <p:spPr>
          <a:xfrm>
            <a:off x="729762" y="2162908"/>
            <a:ext cx="1626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descriptions</a:t>
            </a:r>
          </a:p>
          <a:p>
            <a:endParaRPr lang="en-US" dirty="0"/>
          </a:p>
          <a:p>
            <a:r>
              <a:rPr lang="en-US" dirty="0"/>
              <a:t>Items</a:t>
            </a:r>
          </a:p>
          <a:p>
            <a:endParaRPr lang="en-US" dirty="0"/>
          </a:p>
          <a:p>
            <a:r>
              <a:rPr lang="en-US" dirty="0"/>
              <a:t>Abilities</a:t>
            </a:r>
          </a:p>
          <a:p>
            <a:endParaRPr lang="en-US" dirty="0"/>
          </a:p>
          <a:p>
            <a:r>
              <a:rPr lang="en-US" dirty="0"/>
              <a:t>Buffs &amp; </a:t>
            </a:r>
            <a:r>
              <a:rPr lang="en-US" dirty="0" err="1"/>
              <a:t>debuffs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4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36">
            <a:extLst>
              <a:ext uri="{FF2B5EF4-FFF2-40B4-BE49-F238E27FC236}">
                <a16:creationId xmlns:a16="http://schemas.microsoft.com/office/drawing/2014/main" id="{88889D0F-B747-FAEE-9641-EDD840135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3371850"/>
            <a:ext cx="2366963" cy="1758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6">
            <a:extLst>
              <a:ext uri="{FF2B5EF4-FFF2-40B4-BE49-F238E27FC236}">
                <a16:creationId xmlns:a16="http://schemas.microsoft.com/office/drawing/2014/main" id="{FE3C226A-BCC2-FE82-0AC6-B85D972E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3" y="3371850"/>
            <a:ext cx="2366963" cy="1758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2">
            <a:extLst>
              <a:ext uri="{FF2B5EF4-FFF2-40B4-BE49-F238E27FC236}">
                <a16:creationId xmlns:a16="http://schemas.microsoft.com/office/drawing/2014/main" id="{AF3FA365-1FBB-B2E8-B101-AC9E0A94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1546225"/>
            <a:ext cx="2366963" cy="1758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E7098C67-C7D5-2890-BEFB-C5A6B526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3371850"/>
            <a:ext cx="2366963" cy="1758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0">
            <a:extLst>
              <a:ext uri="{FF2B5EF4-FFF2-40B4-BE49-F238E27FC236}">
                <a16:creationId xmlns:a16="http://schemas.microsoft.com/office/drawing/2014/main" id="{EF253108-4405-CAD0-73BA-95F2260C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1546225"/>
            <a:ext cx="2366963" cy="1758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C8DD940A-3AE1-B23D-D7B7-840091DC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3371850"/>
            <a:ext cx="2366963" cy="1758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>
            <a:extLst>
              <a:ext uri="{FF2B5EF4-FFF2-40B4-BE49-F238E27FC236}">
                <a16:creationId xmlns:a16="http://schemas.microsoft.com/office/drawing/2014/main" id="{BB02DCB4-9DB0-A0C9-A088-71FD3F24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546225"/>
            <a:ext cx="2373313" cy="1758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2">
            <a:extLst>
              <a:ext uri="{FF2B5EF4-FFF2-40B4-BE49-F238E27FC236}">
                <a16:creationId xmlns:a16="http://schemas.microsoft.com/office/drawing/2014/main" id="{0175C8A9-22C0-9621-9817-10BBE25D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1546225"/>
            <a:ext cx="2360613" cy="1758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055BAF-C5C4-CBEF-D066-F50C9F2D2E70}"/>
              </a:ext>
            </a:extLst>
          </p:cNvPr>
          <p:cNvSpPr txBox="1"/>
          <p:nvPr/>
        </p:nvSpPr>
        <p:spPr>
          <a:xfrm>
            <a:off x="3574352" y="2970107"/>
            <a:ext cx="260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out of shadow realm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EE699-F717-422A-5426-9F691B41A05E}"/>
              </a:ext>
            </a:extLst>
          </p:cNvPr>
          <p:cNvSpPr txBox="1"/>
          <p:nvPr/>
        </p:nvSpPr>
        <p:spPr>
          <a:xfrm>
            <a:off x="6853287" y="29701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NUH-UH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26C3F-ADCC-EA03-C4B4-F1C4B0EDCAC7}"/>
              </a:ext>
            </a:extLst>
          </p:cNvPr>
          <p:cNvSpPr txBox="1"/>
          <p:nvPr/>
        </p:nvSpPr>
        <p:spPr>
          <a:xfrm>
            <a:off x="9337258" y="297010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Nothing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70D1C2-03AB-84DA-0006-11B2936C1EE9}"/>
              </a:ext>
            </a:extLst>
          </p:cNvPr>
          <p:cNvSpPr txBox="1"/>
          <p:nvPr/>
        </p:nvSpPr>
        <p:spPr>
          <a:xfrm>
            <a:off x="8684242" y="4715290"/>
            <a:ext cx="217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Whatever player says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DD263E-F878-260D-DE8D-A4254ACDB212}"/>
              </a:ext>
            </a:extLst>
          </p:cNvPr>
          <p:cNvSpPr txBox="1"/>
          <p:nvPr/>
        </p:nvSpPr>
        <p:spPr>
          <a:xfrm>
            <a:off x="6476932" y="4751015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Grants one turn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F3723-B7DB-D8AB-212E-29DFB5665E3E}"/>
              </a:ext>
            </a:extLst>
          </p:cNvPr>
          <p:cNvSpPr txBox="1"/>
          <p:nvPr/>
        </p:nvSpPr>
        <p:spPr>
          <a:xfrm>
            <a:off x="1432465" y="2952975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Doubles points won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93C50-48AB-D5D3-9307-802D42575B1F}"/>
              </a:ext>
            </a:extLst>
          </p:cNvPr>
          <p:cNvSpPr txBox="1"/>
          <p:nvPr/>
        </p:nvSpPr>
        <p:spPr>
          <a:xfrm>
            <a:off x="1651304" y="4751015"/>
            <a:ext cx="176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Steals 500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FBE5B5-0AFF-02AE-D4E5-A386A61807EF}"/>
              </a:ext>
            </a:extLst>
          </p:cNvPr>
          <p:cNvSpPr txBox="1"/>
          <p:nvPr/>
        </p:nvSpPr>
        <p:spPr>
          <a:xfrm>
            <a:off x="3694113" y="4534498"/>
            <a:ext cx="197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player to </a:t>
            </a:r>
            <a:r>
              <a:rPr lang="en-US" dirty="0" err="1"/>
              <a:t>shadowest</a:t>
            </a:r>
            <a:r>
              <a:rPr lang="en-US" dirty="0"/>
              <a:t> realm</a:t>
            </a:r>
          </a:p>
        </p:txBody>
      </p:sp>
    </p:spTree>
    <p:extLst>
      <p:ext uri="{BB962C8B-B14F-4D97-AF65-F5344CB8AC3E}">
        <p14:creationId xmlns:p14="http://schemas.microsoft.com/office/powerpoint/2010/main" val="94614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32639C9-32A4-F777-5CF7-3672948CE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946" y="4824491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D815E77-D737-CB51-CC48-24C65DDEE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89" y="-4214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9D9A3523-E535-DA4A-27C0-D83E3DA4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058" y="2623313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A97A6D4C-0618-4566-BA9F-0099A3F05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116" y="3070806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CD11DBFE-42B3-BF1C-1960-6D871CB8C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67" y="1284191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D063D397-3799-8420-F746-B0D2CBD3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150" y="3067272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F87C719D-B3FC-D190-6E6A-7C97FC18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67" y="850037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A1E6DD83-BDBE-30D3-BE79-C8974471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853" y="1292681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>
            <a:extLst>
              <a:ext uri="{FF2B5EF4-FFF2-40B4-BE49-F238E27FC236}">
                <a16:creationId xmlns:a16="http://schemas.microsoft.com/office/drawing/2014/main" id="{B24C0EF6-2670-7764-4AEC-057434AE1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00" y="2938726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>
            <a:extLst>
              <a:ext uri="{FF2B5EF4-FFF2-40B4-BE49-F238E27FC236}">
                <a16:creationId xmlns:a16="http://schemas.microsoft.com/office/drawing/2014/main" id="{56D930DA-6C62-93FC-E7D4-17E5D5CF8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52" y="436927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880082BF-0959-A910-371E-8738CC738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4" y="2106199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4">
            <a:extLst>
              <a:ext uri="{FF2B5EF4-FFF2-40B4-BE49-F238E27FC236}">
                <a16:creationId xmlns:a16="http://schemas.microsoft.com/office/drawing/2014/main" id="{B5987E55-55E3-E170-5BA4-54C4E927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116" y="4476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6">
            <a:extLst>
              <a:ext uri="{FF2B5EF4-FFF2-40B4-BE49-F238E27FC236}">
                <a16:creationId xmlns:a16="http://schemas.microsoft.com/office/drawing/2014/main" id="{59C8699A-7AB3-2E2A-02C5-F281EDC2F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52" y="1274494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8">
            <a:extLst>
              <a:ext uri="{FF2B5EF4-FFF2-40B4-BE49-F238E27FC236}">
                <a16:creationId xmlns:a16="http://schemas.microsoft.com/office/drawing/2014/main" id="{7F1F28A8-ACDC-9DCF-9CDB-3A565FDB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058" y="4395946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0">
            <a:extLst>
              <a:ext uri="{FF2B5EF4-FFF2-40B4-BE49-F238E27FC236}">
                <a16:creationId xmlns:a16="http://schemas.microsoft.com/office/drawing/2014/main" id="{0F7CB9DE-FC94-B436-E4CF-31DD6455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08" y="844700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>
            <a:extLst>
              <a:ext uri="{FF2B5EF4-FFF2-40B4-BE49-F238E27FC236}">
                <a16:creationId xmlns:a16="http://schemas.microsoft.com/office/drawing/2014/main" id="{7FF5E927-F9D2-FB5C-D1A0-F2AF2B054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579" y="1712399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4">
            <a:extLst>
              <a:ext uri="{FF2B5EF4-FFF2-40B4-BE49-F238E27FC236}">
                <a16:creationId xmlns:a16="http://schemas.microsoft.com/office/drawing/2014/main" id="{01F0B841-B4ED-CB4E-676B-8287D5D8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437" y="7648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6">
            <a:extLst>
              <a:ext uri="{FF2B5EF4-FFF2-40B4-BE49-F238E27FC236}">
                <a16:creationId xmlns:a16="http://schemas.microsoft.com/office/drawing/2014/main" id="{F7DAF523-0B3C-C3AD-A22D-6FF6A3043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08" y="1267006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8">
            <a:extLst>
              <a:ext uri="{FF2B5EF4-FFF2-40B4-BE49-F238E27FC236}">
                <a16:creationId xmlns:a16="http://schemas.microsoft.com/office/drawing/2014/main" id="{5E7E9920-EFED-BB4E-6367-BCC19BE6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007" y="3957347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0">
            <a:extLst>
              <a:ext uri="{FF2B5EF4-FFF2-40B4-BE49-F238E27FC236}">
                <a16:creationId xmlns:a16="http://schemas.microsoft.com/office/drawing/2014/main" id="{B5826106-1A03-859C-9B56-7B3450DBB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058" y="11387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2">
            <a:extLst>
              <a:ext uri="{FF2B5EF4-FFF2-40B4-BE49-F238E27FC236}">
                <a16:creationId xmlns:a16="http://schemas.microsoft.com/office/drawing/2014/main" id="{1174D07C-CCD4-AA3E-6C8F-357E1885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71" y="10821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4">
            <a:extLst>
              <a:ext uri="{FF2B5EF4-FFF2-40B4-BE49-F238E27FC236}">
                <a16:creationId xmlns:a16="http://schemas.microsoft.com/office/drawing/2014/main" id="{7255F650-91BA-18A8-4FBE-E8A44EC5F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726" y="2068484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6">
            <a:extLst>
              <a:ext uri="{FF2B5EF4-FFF2-40B4-BE49-F238E27FC236}">
                <a16:creationId xmlns:a16="http://schemas.microsoft.com/office/drawing/2014/main" id="{5F077C69-BDD0-15A1-90DB-6BFF9C127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00" y="412387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8">
            <a:extLst>
              <a:ext uri="{FF2B5EF4-FFF2-40B4-BE49-F238E27FC236}">
                <a16:creationId xmlns:a16="http://schemas.microsoft.com/office/drawing/2014/main" id="{46391050-E8F1-F5C5-CB8D-D33A0DA1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6"/>
            <a:ext cx="574402" cy="43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0">
            <a:extLst>
              <a:ext uri="{FF2B5EF4-FFF2-40B4-BE49-F238E27FC236}">
                <a16:creationId xmlns:a16="http://schemas.microsoft.com/office/drawing/2014/main" id="{D3432E21-FBB8-2E7B-E8F8-2E29CBB8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37" y="1302185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2">
            <a:extLst>
              <a:ext uri="{FF2B5EF4-FFF2-40B4-BE49-F238E27FC236}">
                <a16:creationId xmlns:a16="http://schemas.microsoft.com/office/drawing/2014/main" id="{FE1A9CED-F9EA-4DFF-920A-6D54E2616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836" y="438651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4">
            <a:extLst>
              <a:ext uri="{FF2B5EF4-FFF2-40B4-BE49-F238E27FC236}">
                <a16:creationId xmlns:a16="http://schemas.microsoft.com/office/drawing/2014/main" id="{75B12A65-945C-EA6D-7EFC-7E680D563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89" y="877728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6">
            <a:extLst>
              <a:ext uri="{FF2B5EF4-FFF2-40B4-BE49-F238E27FC236}">
                <a16:creationId xmlns:a16="http://schemas.microsoft.com/office/drawing/2014/main" id="{EA966B69-ADFE-A556-7A0C-E088E94D2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67" y="420243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8">
            <a:extLst>
              <a:ext uri="{FF2B5EF4-FFF2-40B4-BE49-F238E27FC236}">
                <a16:creationId xmlns:a16="http://schemas.microsoft.com/office/drawing/2014/main" id="{02E5D3A3-9D69-8070-A199-FC05F891C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300" y="859735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0">
            <a:extLst>
              <a:ext uri="{FF2B5EF4-FFF2-40B4-BE49-F238E27FC236}">
                <a16:creationId xmlns:a16="http://schemas.microsoft.com/office/drawing/2014/main" id="{5E216BB0-08CC-A827-93B3-1D74DD179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116" y="409287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2">
            <a:extLst>
              <a:ext uri="{FF2B5EF4-FFF2-40B4-BE49-F238E27FC236}">
                <a16:creationId xmlns:a16="http://schemas.microsoft.com/office/drawing/2014/main" id="{DFA4E1E4-7CE4-F738-6C8C-42B78557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156" y="859735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4">
            <a:extLst>
              <a:ext uri="{FF2B5EF4-FFF2-40B4-BE49-F238E27FC236}">
                <a16:creationId xmlns:a16="http://schemas.microsoft.com/office/drawing/2014/main" id="{93A379B7-A3FE-FFB8-365E-BEBAA965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00" y="822818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6">
            <a:extLst>
              <a:ext uri="{FF2B5EF4-FFF2-40B4-BE49-F238E27FC236}">
                <a16:creationId xmlns:a16="http://schemas.microsoft.com/office/drawing/2014/main" id="{1FBB831E-A1D6-0720-11C4-8678FFBF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74" y="2948548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8">
            <a:extLst>
              <a:ext uri="{FF2B5EF4-FFF2-40B4-BE49-F238E27FC236}">
                <a16:creationId xmlns:a16="http://schemas.microsoft.com/office/drawing/2014/main" id="{19A086AD-C718-6D1D-EBC9-E16523D7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" y="877536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0">
            <a:extLst>
              <a:ext uri="{FF2B5EF4-FFF2-40B4-BE49-F238E27FC236}">
                <a16:creationId xmlns:a16="http://schemas.microsoft.com/office/drawing/2014/main" id="{9F5E012F-20ED-6441-FD06-58A80C1F5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694" y="2164931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2">
            <a:extLst>
              <a:ext uri="{FF2B5EF4-FFF2-40B4-BE49-F238E27FC236}">
                <a16:creationId xmlns:a16="http://schemas.microsoft.com/office/drawing/2014/main" id="{93D048E7-82C9-6F6D-F2EF-58DC6139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71" y="435278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4">
            <a:extLst>
              <a:ext uri="{FF2B5EF4-FFF2-40B4-BE49-F238E27FC236}">
                <a16:creationId xmlns:a16="http://schemas.microsoft.com/office/drawing/2014/main" id="{6224BC87-22AB-141D-81DD-343E54389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52" y="1705357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6">
            <a:extLst>
              <a:ext uri="{FF2B5EF4-FFF2-40B4-BE49-F238E27FC236}">
                <a16:creationId xmlns:a16="http://schemas.microsoft.com/office/drawing/2014/main" id="{C5D4B267-010B-A1F8-D56B-7FB75C43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300" y="1277728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8">
            <a:extLst>
              <a:ext uri="{FF2B5EF4-FFF2-40B4-BE49-F238E27FC236}">
                <a16:creationId xmlns:a16="http://schemas.microsoft.com/office/drawing/2014/main" id="{309666D6-EBF9-3F6C-04ED-F1C348745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00" y="1658053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0">
            <a:extLst>
              <a:ext uri="{FF2B5EF4-FFF2-40B4-BE49-F238E27FC236}">
                <a16:creationId xmlns:a16="http://schemas.microsoft.com/office/drawing/2014/main" id="{BCECFAAC-F707-8A48-8BE1-AE56AE1D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67" y="0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2">
            <a:extLst>
              <a:ext uri="{FF2B5EF4-FFF2-40B4-BE49-F238E27FC236}">
                <a16:creationId xmlns:a16="http://schemas.microsoft.com/office/drawing/2014/main" id="{F22499FC-3B72-BFB4-2352-4088B64F9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00" y="0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4">
            <a:extLst>
              <a:ext uri="{FF2B5EF4-FFF2-40B4-BE49-F238E27FC236}">
                <a16:creationId xmlns:a16="http://schemas.microsoft.com/office/drawing/2014/main" id="{60E918AA-1899-4052-25DB-4C0179E6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882" y="11911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6">
            <a:extLst>
              <a:ext uri="{FF2B5EF4-FFF2-40B4-BE49-F238E27FC236}">
                <a16:creationId xmlns:a16="http://schemas.microsoft.com/office/drawing/2014/main" id="{9C23258E-7E63-54FB-A715-547926578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" y="454837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8">
            <a:extLst>
              <a:ext uri="{FF2B5EF4-FFF2-40B4-BE49-F238E27FC236}">
                <a16:creationId xmlns:a16="http://schemas.microsoft.com/office/drawing/2014/main" id="{1AD794ED-B220-D679-C196-4B549AB4B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89" y="436757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0">
            <a:extLst>
              <a:ext uri="{FF2B5EF4-FFF2-40B4-BE49-F238E27FC236}">
                <a16:creationId xmlns:a16="http://schemas.microsoft.com/office/drawing/2014/main" id="{D1E48B4B-8E0A-A223-17AE-E17BD4CC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74" y="1247622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2">
            <a:extLst>
              <a:ext uri="{FF2B5EF4-FFF2-40B4-BE49-F238E27FC236}">
                <a16:creationId xmlns:a16="http://schemas.microsoft.com/office/drawing/2014/main" id="{6657376C-9F56-A3D9-A807-2CE41413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37" y="1726642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8">
            <a:extLst>
              <a:ext uri="{FF2B5EF4-FFF2-40B4-BE49-F238E27FC236}">
                <a16:creationId xmlns:a16="http://schemas.microsoft.com/office/drawing/2014/main" id="{5C2BB2F6-3BA7-972B-3A34-99DEF9D34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52" y="11387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10">
            <a:extLst>
              <a:ext uri="{FF2B5EF4-FFF2-40B4-BE49-F238E27FC236}">
                <a16:creationId xmlns:a16="http://schemas.microsoft.com/office/drawing/2014/main" id="{88E4AD67-33FB-F33F-80C1-8FF0F106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58" y="3519452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12">
            <a:extLst>
              <a:ext uri="{FF2B5EF4-FFF2-40B4-BE49-F238E27FC236}">
                <a16:creationId xmlns:a16="http://schemas.microsoft.com/office/drawing/2014/main" id="{8E2D17FD-BCC4-2C29-5704-8773B0F35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301" y="2623313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14">
            <a:extLst>
              <a:ext uri="{FF2B5EF4-FFF2-40B4-BE49-F238E27FC236}">
                <a16:creationId xmlns:a16="http://schemas.microsoft.com/office/drawing/2014/main" id="{CF76286E-834A-4AB7-D9F2-30B3636E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894" y="839296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16">
            <a:extLst>
              <a:ext uri="{FF2B5EF4-FFF2-40B4-BE49-F238E27FC236}">
                <a16:creationId xmlns:a16="http://schemas.microsoft.com/office/drawing/2014/main" id="{652252E6-D3E5-25EA-425F-97603BF3F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300" y="5251084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18">
            <a:extLst>
              <a:ext uri="{FF2B5EF4-FFF2-40B4-BE49-F238E27FC236}">
                <a16:creationId xmlns:a16="http://schemas.microsoft.com/office/drawing/2014/main" id="{46A700A4-ED35-F955-2A3C-A971B9999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088" y="4397898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0">
            <a:extLst>
              <a:ext uri="{FF2B5EF4-FFF2-40B4-BE49-F238E27FC236}">
                <a16:creationId xmlns:a16="http://schemas.microsoft.com/office/drawing/2014/main" id="{94CB1410-EBD2-9571-A166-FBBF3CD3F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058" y="4820292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4">
            <a:extLst>
              <a:ext uri="{FF2B5EF4-FFF2-40B4-BE49-F238E27FC236}">
                <a16:creationId xmlns:a16="http://schemas.microsoft.com/office/drawing/2014/main" id="{D8D5FB17-C47E-6097-5E41-B49B4BE2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058" y="2174267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26">
            <a:extLst>
              <a:ext uri="{FF2B5EF4-FFF2-40B4-BE49-F238E27FC236}">
                <a16:creationId xmlns:a16="http://schemas.microsoft.com/office/drawing/2014/main" id="{23DDB6FC-472F-9845-8812-E71135E93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74" y="2517455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8">
            <a:extLst>
              <a:ext uri="{FF2B5EF4-FFF2-40B4-BE49-F238E27FC236}">
                <a16:creationId xmlns:a16="http://schemas.microsoft.com/office/drawing/2014/main" id="{047D2E4F-B2CB-18E9-5706-DA22BEFF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03" y="2527484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30">
            <a:extLst>
              <a:ext uri="{FF2B5EF4-FFF2-40B4-BE49-F238E27FC236}">
                <a16:creationId xmlns:a16="http://schemas.microsoft.com/office/drawing/2014/main" id="{1A2B6148-F960-FF09-E908-0C528774D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598" y="1719010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32">
            <a:extLst>
              <a:ext uri="{FF2B5EF4-FFF2-40B4-BE49-F238E27FC236}">
                <a16:creationId xmlns:a16="http://schemas.microsoft.com/office/drawing/2014/main" id="{16139195-131B-333C-B4BB-77260A2A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08" y="859735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34">
            <a:extLst>
              <a:ext uri="{FF2B5EF4-FFF2-40B4-BE49-F238E27FC236}">
                <a16:creationId xmlns:a16="http://schemas.microsoft.com/office/drawing/2014/main" id="{3802ECC8-5FC7-9D17-2F0A-A5BF37F82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949" y="3955387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36">
            <a:extLst>
              <a:ext uri="{FF2B5EF4-FFF2-40B4-BE49-F238E27FC236}">
                <a16:creationId xmlns:a16="http://schemas.microsoft.com/office/drawing/2014/main" id="{1E111234-4CDD-5C9E-C547-3D0B570C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150" y="3519909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38">
            <a:extLst>
              <a:ext uri="{FF2B5EF4-FFF2-40B4-BE49-F238E27FC236}">
                <a16:creationId xmlns:a16="http://schemas.microsoft.com/office/drawing/2014/main" id="{22C5677F-D7C0-1FAB-9DD7-E24FB6252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802" y="1733536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40">
            <a:extLst>
              <a:ext uri="{FF2B5EF4-FFF2-40B4-BE49-F238E27FC236}">
                <a16:creationId xmlns:a16="http://schemas.microsoft.com/office/drawing/2014/main" id="{A3565971-A29F-676E-31F1-BD33C7AA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201" y="5251084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2">
            <a:extLst>
              <a:ext uri="{FF2B5EF4-FFF2-40B4-BE49-F238E27FC236}">
                <a16:creationId xmlns:a16="http://schemas.microsoft.com/office/drawing/2014/main" id="{BE0CE4AE-A520-AB37-68A1-18D612931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156" y="1284192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6">
            <a:extLst>
              <a:ext uri="{FF2B5EF4-FFF2-40B4-BE49-F238E27FC236}">
                <a16:creationId xmlns:a16="http://schemas.microsoft.com/office/drawing/2014/main" id="{6C746A43-764A-C577-18E1-D97F1D2F8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" y="1317446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50">
            <a:extLst>
              <a:ext uri="{FF2B5EF4-FFF2-40B4-BE49-F238E27FC236}">
                <a16:creationId xmlns:a16="http://schemas.microsoft.com/office/drawing/2014/main" id="{6B36CC81-EAF5-0DE1-6C38-CF9B607CF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70" y="2103027"/>
            <a:ext cx="574402" cy="43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52">
            <a:extLst>
              <a:ext uri="{FF2B5EF4-FFF2-40B4-BE49-F238E27FC236}">
                <a16:creationId xmlns:a16="http://schemas.microsoft.com/office/drawing/2014/main" id="{CCA5DC98-4BC7-C0EE-1DDC-60E2DF13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19" y="441175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54">
            <a:extLst>
              <a:ext uri="{FF2B5EF4-FFF2-40B4-BE49-F238E27FC236}">
                <a16:creationId xmlns:a16="http://schemas.microsoft.com/office/drawing/2014/main" id="{3FCCFA78-1245-DEC1-53CE-E68FB78F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03" y="1687176"/>
            <a:ext cx="565942" cy="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 descr="A blue sword with a blue handle&#10;&#10;Description automatically generated">
            <a:extLst>
              <a:ext uri="{FF2B5EF4-FFF2-40B4-BE49-F238E27FC236}">
                <a16:creationId xmlns:a16="http://schemas.microsoft.com/office/drawing/2014/main" id="{3F6111AF-5F4C-2FA7-4FB1-635A0F34FBD9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53" y="2537063"/>
            <a:ext cx="565942" cy="5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3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37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9" descr="Heal">
            <a:extLst>
              <a:ext uri="{FF2B5EF4-FFF2-40B4-BE49-F238E27FC236}">
                <a16:creationId xmlns:a16="http://schemas.microsoft.com/office/drawing/2014/main" id="{7034320B-8A91-9BB8-5A83-93333B64A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48" y="41539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1" descr="Ghost">
            <a:extLst>
              <a:ext uri="{FF2B5EF4-FFF2-40B4-BE49-F238E27FC236}">
                <a16:creationId xmlns:a16="http://schemas.microsoft.com/office/drawing/2014/main" id="{5FE0BC5F-CE93-E9C5-64BF-5D68EBD24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2" y="5514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73" descr="Barrier">
            <a:extLst>
              <a:ext uri="{FF2B5EF4-FFF2-40B4-BE49-F238E27FC236}">
                <a16:creationId xmlns:a16="http://schemas.microsoft.com/office/drawing/2014/main" id="{280DA935-2C81-8379-44B5-545E0E2A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91" y="41638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5" descr="Exhaust">
            <a:extLst>
              <a:ext uri="{FF2B5EF4-FFF2-40B4-BE49-F238E27FC236}">
                <a16:creationId xmlns:a16="http://schemas.microsoft.com/office/drawing/2014/main" id="{CA820369-BA60-1C1A-3621-C2D7C821D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8" y="296988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77" descr="Dash">
            <a:extLst>
              <a:ext uri="{FF2B5EF4-FFF2-40B4-BE49-F238E27FC236}">
                <a16:creationId xmlns:a16="http://schemas.microsoft.com/office/drawing/2014/main" id="{811D023E-1766-A5C7-AE69-56563B90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9" y="62848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79" descr="Clarity">
            <a:extLst>
              <a:ext uri="{FF2B5EF4-FFF2-40B4-BE49-F238E27FC236}">
                <a16:creationId xmlns:a16="http://schemas.microsoft.com/office/drawing/2014/main" id="{5AD63EE2-76CA-C524-C78B-92462685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78" y="11610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1" descr="Flash">
            <a:extLst>
              <a:ext uri="{FF2B5EF4-FFF2-40B4-BE49-F238E27FC236}">
                <a16:creationId xmlns:a16="http://schemas.microsoft.com/office/drawing/2014/main" id="{AA3F136D-2B9E-967E-893B-1836D124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28" y="6096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3" descr="Teleport">
            <a:extLst>
              <a:ext uri="{FF2B5EF4-FFF2-40B4-BE49-F238E27FC236}">
                <a16:creationId xmlns:a16="http://schemas.microsoft.com/office/drawing/2014/main" id="{51EDC54D-93CA-C9B4-9C15-EFEA0665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89" y="60844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5" descr="Smite">
            <a:extLst>
              <a:ext uri="{FF2B5EF4-FFF2-40B4-BE49-F238E27FC236}">
                <a16:creationId xmlns:a16="http://schemas.microsoft.com/office/drawing/2014/main" id="{D468E1C8-3E9F-C0D0-8359-34404FAC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8" y="236115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7" descr="Cleanse">
            <a:extLst>
              <a:ext uri="{FF2B5EF4-FFF2-40B4-BE49-F238E27FC236}">
                <a16:creationId xmlns:a16="http://schemas.microsoft.com/office/drawing/2014/main" id="{562F9BBE-5669-74C9-FCCE-C260D1B1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5" y="115138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9" descr="Ignite">
            <a:extLst>
              <a:ext uri="{FF2B5EF4-FFF2-40B4-BE49-F238E27FC236}">
                <a16:creationId xmlns:a16="http://schemas.microsoft.com/office/drawing/2014/main" id="{2C8E14A7-9145-6257-7940-38F7344B1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20" y="298121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1" descr="Unleashed Smite">
            <a:extLst>
              <a:ext uri="{FF2B5EF4-FFF2-40B4-BE49-F238E27FC236}">
                <a16:creationId xmlns:a16="http://schemas.microsoft.com/office/drawing/2014/main" id="{31EAC0D5-E4DB-5B7C-D825-C67694B5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14" y="236303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3" descr="Unleashed Teleport">
            <a:extLst>
              <a:ext uri="{FF2B5EF4-FFF2-40B4-BE49-F238E27FC236}">
                <a16:creationId xmlns:a16="http://schemas.microsoft.com/office/drawing/2014/main" id="{8BB5843B-0A96-A53E-6FB0-D082EEF7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57" y="58257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7" descr="Blade Waltz">
            <a:extLst>
              <a:ext uri="{FF2B5EF4-FFF2-40B4-BE49-F238E27FC236}">
                <a16:creationId xmlns:a16="http://schemas.microsoft.com/office/drawing/2014/main" id="{F59EED48-FD1E-FC63-4516-D7D0D2FD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50" y="298121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9" descr="Defensive Maneuvers">
            <a:extLst>
              <a:ext uri="{FF2B5EF4-FFF2-40B4-BE49-F238E27FC236}">
                <a16:creationId xmlns:a16="http://schemas.microsoft.com/office/drawing/2014/main" id="{8EFA6F90-98E9-E27F-7663-AD1219B6E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" y="417184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1" descr="Die Another Day">
            <a:extLst>
              <a:ext uri="{FF2B5EF4-FFF2-40B4-BE49-F238E27FC236}">
                <a16:creationId xmlns:a16="http://schemas.microsoft.com/office/drawing/2014/main" id="{064DCB5B-C72D-95D7-BDC0-7BC650761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28" y="416551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3" descr="Feel the Burn">
            <a:extLst>
              <a:ext uri="{FF2B5EF4-FFF2-40B4-BE49-F238E27FC236}">
                <a16:creationId xmlns:a16="http://schemas.microsoft.com/office/drawing/2014/main" id="{8165B337-B434-04E5-8122-DC54EEA5C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89" y="29554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5" descr="Evocation">
            <a:extLst>
              <a:ext uri="{FF2B5EF4-FFF2-40B4-BE49-F238E27FC236}">
                <a16:creationId xmlns:a16="http://schemas.microsoft.com/office/drawing/2014/main" id="{2D41AF0F-9C9D-E05C-4C8B-94B5FB62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9" y="416551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7" descr="Orbital Laser">
            <a:extLst>
              <a:ext uri="{FF2B5EF4-FFF2-40B4-BE49-F238E27FC236}">
                <a16:creationId xmlns:a16="http://schemas.microsoft.com/office/drawing/2014/main" id="{6E072280-89C9-170D-58EA-7E866CDCA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98" y="298121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9" descr="Vanish">
            <a:extLst>
              <a:ext uri="{FF2B5EF4-FFF2-40B4-BE49-F238E27FC236}">
                <a16:creationId xmlns:a16="http://schemas.microsoft.com/office/drawing/2014/main" id="{8D4FC687-1194-5205-3B66-80AF81A7C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81" y="35812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11" descr="Observer">
            <a:extLst>
              <a:ext uri="{FF2B5EF4-FFF2-40B4-BE49-F238E27FC236}">
                <a16:creationId xmlns:a16="http://schemas.microsoft.com/office/drawing/2014/main" id="{E9B99390-B906-973F-C295-D8B3FE341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69" y="117917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3" descr="Surge">
            <a:extLst>
              <a:ext uri="{FF2B5EF4-FFF2-40B4-BE49-F238E27FC236}">
                <a16:creationId xmlns:a16="http://schemas.microsoft.com/office/drawing/2014/main" id="{266A8B12-8868-117F-6450-D4F9C2DE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5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15" descr="Revive">
            <a:extLst>
              <a:ext uri="{FF2B5EF4-FFF2-40B4-BE49-F238E27FC236}">
                <a16:creationId xmlns:a16="http://schemas.microsoft.com/office/drawing/2014/main" id="{402CAD0B-9E71-378F-29B5-03A8E8E71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98" y="41539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17" descr="Clairvoyance">
            <a:extLst>
              <a:ext uri="{FF2B5EF4-FFF2-40B4-BE49-F238E27FC236}">
                <a16:creationId xmlns:a16="http://schemas.microsoft.com/office/drawing/2014/main" id="{08970EB7-5210-0768-B646-06AD33AA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33" y="117178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19" descr="Promote">
            <a:extLst>
              <a:ext uri="{FF2B5EF4-FFF2-40B4-BE49-F238E27FC236}">
                <a16:creationId xmlns:a16="http://schemas.microsoft.com/office/drawing/2014/main" id="{56EA13AC-F8D5-8A23-F490-AD20BCA0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21" y="11716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1" descr="Rally">
            <a:extLst>
              <a:ext uri="{FF2B5EF4-FFF2-40B4-BE49-F238E27FC236}">
                <a16:creationId xmlns:a16="http://schemas.microsoft.com/office/drawing/2014/main" id="{670DE6F7-CE84-4045-113E-1220A4D3E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0" y="95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3" descr="Fortify">
            <a:extLst>
              <a:ext uri="{FF2B5EF4-FFF2-40B4-BE49-F238E27FC236}">
                <a16:creationId xmlns:a16="http://schemas.microsoft.com/office/drawing/2014/main" id="{45087AB6-AE29-0112-8229-ECE44986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7" y="177154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5" descr="Backtrack">
            <a:extLst>
              <a:ext uri="{FF2B5EF4-FFF2-40B4-BE49-F238E27FC236}">
                <a16:creationId xmlns:a16="http://schemas.microsoft.com/office/drawing/2014/main" id="{C4E639FF-2B13-1847-7B15-BAF392E2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6" y="177154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29" descr="Recall (Legends of Runeterra) | League of Legends Wiki | Fandom">
            <a:extLst>
              <a:ext uri="{FF2B5EF4-FFF2-40B4-BE49-F238E27FC236}">
                <a16:creationId xmlns:a16="http://schemas.microsoft.com/office/drawing/2014/main" id="{3D226B2E-0E6E-DC56-C0CC-74E7A2380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33" y="567104"/>
            <a:ext cx="582798" cy="58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31" descr="Fleet Footwork">
            <a:extLst>
              <a:ext uri="{FF2B5EF4-FFF2-40B4-BE49-F238E27FC236}">
                <a16:creationId xmlns:a16="http://schemas.microsoft.com/office/drawing/2014/main" id="{F966CB3A-0B7A-579C-E24F-183899763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1443"/>
            <a:ext cx="596828" cy="59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33" descr="Presence of Mind">
            <a:extLst>
              <a:ext uri="{FF2B5EF4-FFF2-40B4-BE49-F238E27FC236}">
                <a16:creationId xmlns:a16="http://schemas.microsoft.com/office/drawing/2014/main" id="{F863417F-FD3E-9BFC-8425-6B8EC527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10" y="571392"/>
            <a:ext cx="582798" cy="58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35" descr="Lethal Tempo">
            <a:extLst>
              <a:ext uri="{FF2B5EF4-FFF2-40B4-BE49-F238E27FC236}">
                <a16:creationId xmlns:a16="http://schemas.microsoft.com/office/drawing/2014/main" id="{F8A846FA-6874-9E76-51B8-1501223E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8" y="47635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37" descr="Conqueror">
            <a:extLst>
              <a:ext uri="{FF2B5EF4-FFF2-40B4-BE49-F238E27FC236}">
                <a16:creationId xmlns:a16="http://schemas.microsoft.com/office/drawing/2014/main" id="{562A1483-2225-0ABF-1B44-62678CEB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02" y="4759365"/>
            <a:ext cx="630060" cy="6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39" descr="Triumph">
            <a:extLst>
              <a:ext uri="{FF2B5EF4-FFF2-40B4-BE49-F238E27FC236}">
                <a16:creationId xmlns:a16="http://schemas.microsoft.com/office/drawing/2014/main" id="{B2184AD3-4F9C-D810-E1F1-9B3052F55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63" y="9138"/>
            <a:ext cx="596249" cy="59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41" descr="Overheal">
            <a:extLst>
              <a:ext uri="{FF2B5EF4-FFF2-40B4-BE49-F238E27FC236}">
                <a16:creationId xmlns:a16="http://schemas.microsoft.com/office/drawing/2014/main" id="{6BF8A574-E640-C2B8-C2CF-14A511602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09" y="4144081"/>
            <a:ext cx="637361" cy="63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3" descr="Last Stand">
            <a:extLst>
              <a:ext uri="{FF2B5EF4-FFF2-40B4-BE49-F238E27FC236}">
                <a16:creationId xmlns:a16="http://schemas.microsoft.com/office/drawing/2014/main" id="{42D4CAE0-6B19-D92D-184C-C68EE7C1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10" y="671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45" descr="Legend: Tenacity">
            <a:extLst>
              <a:ext uri="{FF2B5EF4-FFF2-40B4-BE49-F238E27FC236}">
                <a16:creationId xmlns:a16="http://schemas.microsoft.com/office/drawing/2014/main" id="{AFA2C631-3DBB-254B-D11D-4B553E1EE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754" y="1888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47" descr="Cut Down">
            <a:extLst>
              <a:ext uri="{FF2B5EF4-FFF2-40B4-BE49-F238E27FC236}">
                <a16:creationId xmlns:a16="http://schemas.microsoft.com/office/drawing/2014/main" id="{BBF833BE-6679-A5CF-A036-001BDD5B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98" y="18890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57" descr="Cheap Shot">
            <a:extLst>
              <a:ext uri="{FF2B5EF4-FFF2-40B4-BE49-F238E27FC236}">
                <a16:creationId xmlns:a16="http://schemas.microsoft.com/office/drawing/2014/main" id="{2EAAE578-1070-58A5-E562-3D2235EB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8" y="357176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59" descr="Taste of Blood">
            <a:extLst>
              <a:ext uri="{FF2B5EF4-FFF2-40B4-BE49-F238E27FC236}">
                <a16:creationId xmlns:a16="http://schemas.microsoft.com/office/drawing/2014/main" id="{DA71248C-1F88-4023-BA28-CC0CA3B2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876" y="-1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61" descr="Sudden Impact">
            <a:extLst>
              <a:ext uri="{FF2B5EF4-FFF2-40B4-BE49-F238E27FC236}">
                <a16:creationId xmlns:a16="http://schemas.microsoft.com/office/drawing/2014/main" id="{E43405EE-09CB-71D9-AF15-00180870D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96" y="36085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63" descr="Eyeball Collection">
            <a:extLst>
              <a:ext uri="{FF2B5EF4-FFF2-40B4-BE49-F238E27FC236}">
                <a16:creationId xmlns:a16="http://schemas.microsoft.com/office/drawing/2014/main" id="{08AC7CEC-1B25-51A1-6DD1-B9CF176AC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43" y="18890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71" descr="Summon Aery">
            <a:extLst>
              <a:ext uri="{FF2B5EF4-FFF2-40B4-BE49-F238E27FC236}">
                <a16:creationId xmlns:a16="http://schemas.microsoft.com/office/drawing/2014/main" id="{39163CD1-4E39-F85E-B8A4-FAADC787F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946"/>
            <a:ext cx="596828" cy="59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49" descr="Electrocute">
            <a:extLst>
              <a:ext uri="{FF2B5EF4-FFF2-40B4-BE49-F238E27FC236}">
                <a16:creationId xmlns:a16="http://schemas.microsoft.com/office/drawing/2014/main" id="{F1CEF61B-F9D5-3A6C-6845-C8B856A47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11" y="5306687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51" descr="Predator">
            <a:extLst>
              <a:ext uri="{FF2B5EF4-FFF2-40B4-BE49-F238E27FC236}">
                <a16:creationId xmlns:a16="http://schemas.microsoft.com/office/drawing/2014/main" id="{D2DD9CC6-014F-B20C-B37F-315E01D6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60" y="3001264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53" descr="Dark Harvest">
            <a:extLst>
              <a:ext uri="{FF2B5EF4-FFF2-40B4-BE49-F238E27FC236}">
                <a16:creationId xmlns:a16="http://schemas.microsoft.com/office/drawing/2014/main" id="{BBE70B70-1546-565F-0D2D-D2AC281D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91" y="2981218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55" descr="Hail of Blades">
            <a:extLst>
              <a:ext uri="{FF2B5EF4-FFF2-40B4-BE49-F238E27FC236}">
                <a16:creationId xmlns:a16="http://schemas.microsoft.com/office/drawing/2014/main" id="{E18F6F1C-56A8-C584-6EA6-1F99C9F38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557" y="3001264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65" descr="Ingenious Hunter">
            <a:extLst>
              <a:ext uri="{FF2B5EF4-FFF2-40B4-BE49-F238E27FC236}">
                <a16:creationId xmlns:a16="http://schemas.microsoft.com/office/drawing/2014/main" id="{24C6EB73-CD0C-6185-E311-8C02A302B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81" y="5830396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67" descr="Relentless Hunter">
            <a:extLst>
              <a:ext uri="{FF2B5EF4-FFF2-40B4-BE49-F238E27FC236}">
                <a16:creationId xmlns:a16="http://schemas.microsoft.com/office/drawing/2014/main" id="{68DB1944-BDB1-CFEC-8DCA-702D4B320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69" y="5856774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69" descr="Ultimate Hunter">
            <a:extLst>
              <a:ext uri="{FF2B5EF4-FFF2-40B4-BE49-F238E27FC236}">
                <a16:creationId xmlns:a16="http://schemas.microsoft.com/office/drawing/2014/main" id="{61242CE2-970A-9B27-5BCF-EE5A3C6E9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8" y="5856774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hase Rush">
            <a:extLst>
              <a:ext uri="{FF2B5EF4-FFF2-40B4-BE49-F238E27FC236}">
                <a16:creationId xmlns:a16="http://schemas.microsoft.com/office/drawing/2014/main" id="{ECFE8025-A3A8-8EBC-7A9F-E863394C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3" y="5274250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cane Comet">
            <a:extLst>
              <a:ext uri="{FF2B5EF4-FFF2-40B4-BE49-F238E27FC236}">
                <a16:creationId xmlns:a16="http://schemas.microsoft.com/office/drawing/2014/main" id="{93957981-BDB3-8F64-093D-45613CC9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90" y="5310175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ullifying Orb">
            <a:extLst>
              <a:ext uri="{FF2B5EF4-FFF2-40B4-BE49-F238E27FC236}">
                <a16:creationId xmlns:a16="http://schemas.microsoft.com/office/drawing/2014/main" id="{EF0776F9-C9D0-9FFB-ED11-5DDCF7CF3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15" y="5318395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imbus Cloak">
            <a:extLst>
              <a:ext uri="{FF2B5EF4-FFF2-40B4-BE49-F238E27FC236}">
                <a16:creationId xmlns:a16="http://schemas.microsoft.com/office/drawing/2014/main" id="{1AFB8802-068B-FD24-EDFC-C312EC0FB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4" y="5308502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ranscendence">
            <a:extLst>
              <a:ext uri="{FF2B5EF4-FFF2-40B4-BE49-F238E27FC236}">
                <a16:creationId xmlns:a16="http://schemas.microsoft.com/office/drawing/2014/main" id="{DDAE1151-4DCC-FF80-3BA7-FE3CDEA5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045" y="115251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bsolute Focus">
            <a:extLst>
              <a:ext uri="{FF2B5EF4-FFF2-40B4-BE49-F238E27FC236}">
                <a16:creationId xmlns:a16="http://schemas.microsoft.com/office/drawing/2014/main" id="{874D361D-98B6-4B33-B453-B73D4147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0" y="1164167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corch">
            <a:extLst>
              <a:ext uri="{FF2B5EF4-FFF2-40B4-BE49-F238E27FC236}">
                <a16:creationId xmlns:a16="http://schemas.microsoft.com/office/drawing/2014/main" id="{0CEA785B-F327-D72D-0663-AAAAB91D5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27" y="529622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Gathering Storm">
            <a:extLst>
              <a:ext uri="{FF2B5EF4-FFF2-40B4-BE49-F238E27FC236}">
                <a16:creationId xmlns:a16="http://schemas.microsoft.com/office/drawing/2014/main" id="{C294AA8B-BDC6-54D3-CF01-0C35393B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86" y="5306686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Grasp of the Undying">
            <a:extLst>
              <a:ext uri="{FF2B5EF4-FFF2-40B4-BE49-F238E27FC236}">
                <a16:creationId xmlns:a16="http://schemas.microsoft.com/office/drawing/2014/main" id="{AAFEB269-CB22-030C-1062-7818A67B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732" y="-1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ftershock">
            <a:extLst>
              <a:ext uri="{FF2B5EF4-FFF2-40B4-BE49-F238E27FC236}">
                <a16:creationId xmlns:a16="http://schemas.microsoft.com/office/drawing/2014/main" id="{DFB01682-127B-DC34-D35A-ADC95485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132" y="15239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Guardian">
            <a:extLst>
              <a:ext uri="{FF2B5EF4-FFF2-40B4-BE49-F238E27FC236}">
                <a16:creationId xmlns:a16="http://schemas.microsoft.com/office/drawing/2014/main" id="{1CDA45C5-E816-28E0-A426-4F6123C16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532" y="30479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Demolish">
            <a:extLst>
              <a:ext uri="{FF2B5EF4-FFF2-40B4-BE49-F238E27FC236}">
                <a16:creationId xmlns:a16="http://schemas.microsoft.com/office/drawing/2014/main" id="{9A20D3D2-F4CE-B304-0F0B-688E677BF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932" y="45719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Font of Life">
            <a:extLst>
              <a:ext uri="{FF2B5EF4-FFF2-40B4-BE49-F238E27FC236}">
                <a16:creationId xmlns:a16="http://schemas.microsoft.com/office/drawing/2014/main" id="{C4B56B85-BD0C-0CA2-0349-EC9B9CF9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332" y="60959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hield Bash">
            <a:extLst>
              <a:ext uri="{FF2B5EF4-FFF2-40B4-BE49-F238E27FC236}">
                <a16:creationId xmlns:a16="http://schemas.microsoft.com/office/drawing/2014/main" id="{6326065C-A545-B63D-4307-275BAE40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732" y="76199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Conditioning">
            <a:extLst>
              <a:ext uri="{FF2B5EF4-FFF2-40B4-BE49-F238E27FC236}">
                <a16:creationId xmlns:a16="http://schemas.microsoft.com/office/drawing/2014/main" id="{7E542399-F315-0A17-9E8C-063F0B59D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132" y="91439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econd Wind">
            <a:extLst>
              <a:ext uri="{FF2B5EF4-FFF2-40B4-BE49-F238E27FC236}">
                <a16:creationId xmlns:a16="http://schemas.microsoft.com/office/drawing/2014/main" id="{509BFCC3-0B35-2703-D2F6-D2190A24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532" y="106679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Bone Plating">
            <a:extLst>
              <a:ext uri="{FF2B5EF4-FFF2-40B4-BE49-F238E27FC236}">
                <a16:creationId xmlns:a16="http://schemas.microsoft.com/office/drawing/2014/main" id="{AA3646CC-9950-3A9E-C6FB-9500C2E9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932" y="121919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Overgrowth">
            <a:extLst>
              <a:ext uri="{FF2B5EF4-FFF2-40B4-BE49-F238E27FC236}">
                <a16:creationId xmlns:a16="http://schemas.microsoft.com/office/drawing/2014/main" id="{97850428-03EE-656B-D0D9-410339FC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332" y="137159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Revitalize">
            <a:extLst>
              <a:ext uri="{FF2B5EF4-FFF2-40B4-BE49-F238E27FC236}">
                <a16:creationId xmlns:a16="http://schemas.microsoft.com/office/drawing/2014/main" id="{FA18EA3F-3871-EBC8-2CF1-54A7B9BF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732" y="152399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Unflinching">
            <a:extLst>
              <a:ext uri="{FF2B5EF4-FFF2-40B4-BE49-F238E27FC236}">
                <a16:creationId xmlns:a16="http://schemas.microsoft.com/office/drawing/2014/main" id="{861C1796-069A-764A-901E-0ECFA7B9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132" y="1676399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Glacial Augment">
            <a:extLst>
              <a:ext uri="{FF2B5EF4-FFF2-40B4-BE49-F238E27FC236}">
                <a16:creationId xmlns:a16="http://schemas.microsoft.com/office/drawing/2014/main" id="{49C5702D-04A4-BF83-1A47-3F8817F99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53" y="18889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Unsealed Spellbook">
            <a:extLst>
              <a:ext uri="{FF2B5EF4-FFF2-40B4-BE49-F238E27FC236}">
                <a16:creationId xmlns:a16="http://schemas.microsoft.com/office/drawing/2014/main" id="{0115669B-0496-0581-7D60-B7A834E53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453" y="171289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First Strike">
            <a:extLst>
              <a:ext uri="{FF2B5EF4-FFF2-40B4-BE49-F238E27FC236}">
                <a16:creationId xmlns:a16="http://schemas.microsoft.com/office/drawing/2014/main" id="{D43C073B-449E-BB3E-DE93-A378599D6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853" y="323689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Magical Footwear">
            <a:extLst>
              <a:ext uri="{FF2B5EF4-FFF2-40B4-BE49-F238E27FC236}">
                <a16:creationId xmlns:a16="http://schemas.microsoft.com/office/drawing/2014/main" id="{952E16D3-7385-AAAE-CCD6-88E75F68E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253" y="476089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 descr="Perfect Timing">
            <a:extLst>
              <a:ext uri="{FF2B5EF4-FFF2-40B4-BE49-F238E27FC236}">
                <a16:creationId xmlns:a16="http://schemas.microsoft.com/office/drawing/2014/main" id="{1A041CD2-4F36-DFF2-3E5E-07577F61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53" y="628489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 descr="Future's Market">
            <a:extLst>
              <a:ext uri="{FF2B5EF4-FFF2-40B4-BE49-F238E27FC236}">
                <a16:creationId xmlns:a16="http://schemas.microsoft.com/office/drawing/2014/main" id="{E40EDD7D-96DB-868C-B7E0-502B512CE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053" y="780889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 descr="Minion Dematerializer">
            <a:extLst>
              <a:ext uri="{FF2B5EF4-FFF2-40B4-BE49-F238E27FC236}">
                <a16:creationId xmlns:a16="http://schemas.microsoft.com/office/drawing/2014/main" id="{54B36B6A-8D94-928C-DB06-D2822E7F4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453" y="933289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Biscuit Delivery">
            <a:extLst>
              <a:ext uri="{FF2B5EF4-FFF2-40B4-BE49-F238E27FC236}">
                <a16:creationId xmlns:a16="http://schemas.microsoft.com/office/drawing/2014/main" id="{45864E2F-96F7-3565-A2E6-6255B7081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853" y="1085689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58" descr="Cosmic Insight">
            <a:extLst>
              <a:ext uri="{FF2B5EF4-FFF2-40B4-BE49-F238E27FC236}">
                <a16:creationId xmlns:a16="http://schemas.microsoft.com/office/drawing/2014/main" id="{58843807-C0DD-83D8-C1F1-59D1DC9BB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53" y="1238089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8" name="Picture 60" descr="Approach Velocity">
            <a:extLst>
              <a:ext uri="{FF2B5EF4-FFF2-40B4-BE49-F238E27FC236}">
                <a16:creationId xmlns:a16="http://schemas.microsoft.com/office/drawing/2014/main" id="{8895E67B-D9F8-D3FE-EE52-1B0684299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653" y="1390489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 descr="Time Warp Tonic">
            <a:extLst>
              <a:ext uri="{FF2B5EF4-FFF2-40B4-BE49-F238E27FC236}">
                <a16:creationId xmlns:a16="http://schemas.microsoft.com/office/drawing/2014/main" id="{BBBE600C-7B0F-90EE-C402-767F8DC1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053" y="1542889"/>
            <a:ext cx="609598" cy="6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une shard Adaptive Force">
            <a:extLst>
              <a:ext uri="{FF2B5EF4-FFF2-40B4-BE49-F238E27FC236}">
                <a16:creationId xmlns:a16="http://schemas.microsoft.com/office/drawing/2014/main" id="{46EC144E-7BA7-0382-F6E3-2DB49A764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839" y="6400802"/>
            <a:ext cx="441813" cy="4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Rune shard Attack Speed">
            <a:extLst>
              <a:ext uri="{FF2B5EF4-FFF2-40B4-BE49-F238E27FC236}">
                <a16:creationId xmlns:a16="http://schemas.microsoft.com/office/drawing/2014/main" id="{764F2F25-E2FA-68F5-B3DF-845ACFD9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52" y="6400802"/>
            <a:ext cx="441813" cy="4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Rune shard Cooldown Reduction">
            <a:extLst>
              <a:ext uri="{FF2B5EF4-FFF2-40B4-BE49-F238E27FC236}">
                <a16:creationId xmlns:a16="http://schemas.microsoft.com/office/drawing/2014/main" id="{870FA8D4-0B80-8B58-A187-D1037AC5B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465" y="6400802"/>
            <a:ext cx="441813" cy="4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Rune shard Armor">
            <a:extLst>
              <a:ext uri="{FF2B5EF4-FFF2-40B4-BE49-F238E27FC236}">
                <a16:creationId xmlns:a16="http://schemas.microsoft.com/office/drawing/2014/main" id="{EECB75BB-602F-2002-1F75-24C034FC6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318" y="6400801"/>
            <a:ext cx="441813" cy="4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Rune shard Magic Resistance">
            <a:extLst>
              <a:ext uri="{FF2B5EF4-FFF2-40B4-BE49-F238E27FC236}">
                <a16:creationId xmlns:a16="http://schemas.microsoft.com/office/drawing/2014/main" id="{22BD0CB6-9F16-0D5B-8F6C-245CB7CB2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131" y="6400800"/>
            <a:ext cx="441813" cy="4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2" descr="Rune shard Health">
            <a:extLst>
              <a:ext uri="{FF2B5EF4-FFF2-40B4-BE49-F238E27FC236}">
                <a16:creationId xmlns:a16="http://schemas.microsoft.com/office/drawing/2014/main" id="{66641ECF-BC67-F0E5-8DAC-0130D6F7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984" y="6400802"/>
            <a:ext cx="441813" cy="4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6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D47DAED6656F4192DED657A42FBFD9" ma:contentTypeVersion="0" ma:contentTypeDescription="Create a new document." ma:contentTypeScope="" ma:versionID="e732cab006684069bb78fcab7fe09d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b3336a80e1e3c50022bd99c72fda20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6F0D91-2708-4E78-9C1F-8494ADF8B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02AF59-11C0-46F4-9F3D-C3EA8DEFF3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4ED388-4C8D-461E-8655-1670BE958548}">
  <ds:schemaRefs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31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mohamed mahmoud el said abdulrahman moussa</dc:creator>
  <cp:lastModifiedBy>ahmed mohamed mahmoud el said abdulrahman moussa</cp:lastModifiedBy>
  <cp:revision>7</cp:revision>
  <dcterms:created xsi:type="dcterms:W3CDTF">2023-11-16T08:46:37Z</dcterms:created>
  <dcterms:modified xsi:type="dcterms:W3CDTF">2023-11-16T12:05:23Z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2023-11-16T08:49:09Z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2e0c4251-c824-4385-8fea-ffc56b4fe19c</vt:lpwstr>
  </property>
  <property fmtid="{D5CDD505-2E9C-101B-9397-08002B2CF9AE}" pid="7" name="MSIP_Label_defa4170-0d19-0005-0004-bc88714345d2_ActionId">
    <vt:lpwstr>137f051b-bd56-4156-8d9e-28a8420cd757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0x0101001CD47DAED6656F4192DED657A42FBFD9</vt:lpwstr>
  </property>
</Properties>
</file>