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562850" cy="10688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gAVySNRY2DaYGfgYNeZdozPNtD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14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6800" y="1143000"/>
            <a:ext cx="2184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567214" y="1749275"/>
            <a:ext cx="6428423" cy="3721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3"/>
              <a:buFont typeface="Calibri"/>
              <a:buNone/>
              <a:defRPr sz="496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45356" y="5614010"/>
            <a:ext cx="5672138" cy="258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5"/>
              <a:buNone/>
              <a:defRPr sz="1985"/>
            </a:lvl1pPr>
            <a:lvl2pPr lvl="1" algn="ctr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2pPr>
            <a:lvl3pPr lvl="2" algn="ctr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489"/>
              <a:buNone/>
              <a:defRPr sz="1489"/>
            </a:lvl3pPr>
            <a:lvl4pPr lvl="3" algn="ctr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0504" y="2974798"/>
            <a:ext cx="6781843" cy="652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1698472" y="4282765"/>
            <a:ext cx="9058127" cy="163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1610276" y="2699293"/>
            <a:ext cx="9058127" cy="479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16007" y="2664740"/>
            <a:ext cx="6522958" cy="4446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3"/>
              <a:buFont typeface="Calibri"/>
              <a:buNone/>
              <a:defRPr sz="496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516007" y="7152978"/>
            <a:ext cx="6522958" cy="233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5"/>
              <a:buNone/>
              <a:defRPr sz="198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rgbClr val="888888"/>
              </a:buClr>
              <a:buSzPts val="1654"/>
              <a:buNone/>
              <a:defRPr sz="165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rgbClr val="888888"/>
              </a:buClr>
              <a:buSzPts val="1489"/>
              <a:buNone/>
              <a:defRPr sz="1489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519946" y="2845355"/>
            <a:ext cx="3214211" cy="678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828693" y="2845355"/>
            <a:ext cx="3214211" cy="678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0931" y="569073"/>
            <a:ext cx="6522958" cy="206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520932" y="2620202"/>
            <a:ext cx="3199440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5"/>
              <a:buNone/>
              <a:defRPr sz="1985" b="1"/>
            </a:lvl1pPr>
            <a:lvl2pPr marL="914400" lvl="1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 b="1"/>
            </a:lvl2pPr>
            <a:lvl3pPr marL="1371600" lvl="2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489"/>
              <a:buNone/>
              <a:defRPr sz="1489" b="1"/>
            </a:lvl3pPr>
            <a:lvl4pPr marL="1828800" lvl="3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20932" y="3904322"/>
            <a:ext cx="3199440" cy="5742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3828693" y="2620202"/>
            <a:ext cx="3215196" cy="128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5"/>
              <a:buNone/>
              <a:defRPr sz="1985" b="1"/>
            </a:lvl1pPr>
            <a:lvl2pPr marL="914400" lvl="1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 b="1"/>
            </a:lvl2pPr>
            <a:lvl3pPr marL="1371600" lvl="2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489"/>
              <a:buNone/>
              <a:defRPr sz="1489" b="1"/>
            </a:lvl3pPr>
            <a:lvl4pPr marL="1828800" lvl="3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3828693" y="3904322"/>
            <a:ext cx="3215196" cy="5742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7"/>
              <a:buFont typeface="Calibri"/>
              <a:buNone/>
              <a:defRPr sz="264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3215196" y="1538968"/>
            <a:ext cx="3828693" cy="759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68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7"/>
              <a:buChar char="•"/>
              <a:defRPr sz="2647"/>
            </a:lvl1pPr>
            <a:lvl2pPr marL="914400" lvl="1" indent="-375666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2316"/>
              <a:buChar char="•"/>
              <a:defRPr sz="2316"/>
            </a:lvl2pPr>
            <a:lvl3pPr marL="1371600" lvl="2" indent="-354647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985"/>
              <a:buChar char="•"/>
              <a:defRPr sz="1985"/>
            </a:lvl3pPr>
            <a:lvl4pPr marL="1828800" lvl="3" indent="-333629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654"/>
              <a:buChar char="•"/>
              <a:defRPr sz="1654"/>
            </a:lvl4pPr>
            <a:lvl5pPr marL="2286000" lvl="4" indent="-333629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654"/>
              <a:buChar char="•"/>
              <a:defRPr sz="1654"/>
            </a:lvl5pPr>
            <a:lvl6pPr marL="2743200" lvl="5" indent="-333629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654"/>
              <a:buChar char="•"/>
              <a:defRPr sz="1654"/>
            </a:lvl6pPr>
            <a:lvl7pPr marL="3200400" lvl="6" indent="-333629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654"/>
              <a:buChar char="•"/>
              <a:defRPr sz="1654"/>
            </a:lvl7pPr>
            <a:lvl8pPr marL="3657600" lvl="7" indent="-333628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654"/>
              <a:buChar char="•"/>
              <a:defRPr sz="1654"/>
            </a:lvl8pPr>
            <a:lvl9pPr marL="4114800" lvl="8" indent="-333628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654"/>
              <a:buChar char="•"/>
              <a:defRPr sz="1654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520931" y="3206592"/>
            <a:ext cx="2439216" cy="5940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2pPr>
            <a:lvl3pPr marL="1371600" lvl="2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3pPr>
            <a:lvl4pPr marL="1828800" lvl="3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520931" y="712576"/>
            <a:ext cx="2439216" cy="2494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7"/>
              <a:buFont typeface="Calibri"/>
              <a:buNone/>
              <a:defRPr sz="264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3215196" y="1538968"/>
            <a:ext cx="3828693" cy="759586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520931" y="3206592"/>
            <a:ext cx="2439216" cy="5940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158"/>
              <a:buNone/>
              <a:defRPr sz="1158"/>
            </a:lvl2pPr>
            <a:lvl3pPr marL="1371600" lvl="2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993"/>
              <a:buNone/>
              <a:defRPr sz="993"/>
            </a:lvl3pPr>
            <a:lvl4pPr marL="1828800" lvl="3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19946" y="569073"/>
            <a:ext cx="6522958" cy="206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9"/>
              <a:buFont typeface="Calibri"/>
              <a:buNone/>
              <a:defRPr sz="36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519946" y="2845355"/>
            <a:ext cx="6522958" cy="678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566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6"/>
              <a:buFont typeface="Arial"/>
              <a:buChar char="•"/>
              <a:defRPr sz="23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647" algn="l" rtl="0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sz="198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3629" algn="l" rtl="0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654"/>
              <a:buFont typeface="Arial"/>
              <a:buChar char="•"/>
              <a:defRPr sz="16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151" algn="l" rtl="0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489"/>
              <a:buFont typeface="Arial"/>
              <a:buChar char="•"/>
              <a:defRPr sz="14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151" algn="l" rtl="0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489"/>
              <a:buFont typeface="Arial"/>
              <a:buChar char="•"/>
              <a:defRPr sz="14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151" algn="l" rtl="0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489"/>
              <a:buFont typeface="Arial"/>
              <a:buChar char="•"/>
              <a:defRPr sz="14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151" algn="l" rtl="0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489"/>
              <a:buFont typeface="Arial"/>
              <a:buChar char="•"/>
              <a:defRPr sz="14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151" algn="l" rtl="0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489"/>
              <a:buFont typeface="Arial"/>
              <a:buChar char="•"/>
              <a:defRPr sz="14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151" algn="l" rtl="0">
              <a:lnSpc>
                <a:spcPct val="90000"/>
              </a:lnSpc>
              <a:spcBef>
                <a:spcPts val="414"/>
              </a:spcBef>
              <a:spcAft>
                <a:spcPts val="0"/>
              </a:spcAft>
              <a:buClr>
                <a:schemeClr val="dk1"/>
              </a:buClr>
              <a:buSzPts val="1489"/>
              <a:buFont typeface="Arial"/>
              <a:buChar char="•"/>
              <a:defRPr sz="14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519946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2505194" y="9906786"/>
            <a:ext cx="2552462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341263" y="9906786"/>
            <a:ext cx="1701641" cy="569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3"/>
              <a:buFont typeface="Arial"/>
              <a:buNone/>
              <a:defRPr sz="9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"/>
          <p:cNvCxnSpPr/>
          <p:nvPr/>
        </p:nvCxnSpPr>
        <p:spPr>
          <a:xfrm>
            <a:off x="2454559" y="388298"/>
            <a:ext cx="0" cy="998895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"/>
          <p:cNvSpPr/>
          <p:nvPr/>
        </p:nvSpPr>
        <p:spPr>
          <a:xfrm>
            <a:off x="2431697" y="336764"/>
            <a:ext cx="45719" cy="45719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428340" y="10384387"/>
            <a:ext cx="45719" cy="45719"/>
          </a:xfrm>
          <a:prstGeom prst="ellipse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448842" y="117993"/>
            <a:ext cx="509441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Md. </a:t>
            </a:r>
            <a:r>
              <a:rPr lang="en-US" sz="18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Mozammel</a:t>
            </a:r>
            <a:r>
              <a:rPr lang="en-US" sz="1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Haque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Aspiring  </a:t>
            </a:r>
            <a:r>
              <a:rPr lang="en-US" sz="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Journalist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| </a:t>
            </a:r>
            <a:r>
              <a:rPr lang="en-US" sz="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Content Writer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684163" y="530236"/>
            <a:ext cx="4838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i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A master's journalism student at BRUR, </a:t>
            </a:r>
            <a:r>
              <a:rPr lang="en-US" sz="80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skilled</a:t>
            </a:r>
            <a:r>
              <a:rPr lang="en-US" sz="800" i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in media content creation, with strong communication, leadership, and a commitment to impactful journalism.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293566" y="3287228"/>
            <a:ext cx="48382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EXPERIENCES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76326" y="6177112"/>
            <a:ext cx="4774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Sub Editor (Acting News Editor),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Kurigram Sangbad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Year: </a:t>
            </a: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June 2024 (continuing)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Role: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Editing news content for accuracy and clarity.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Managing reporters and coordinating news assignments.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Developing engaging articles, headlines, and features.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653706" y="3512411"/>
            <a:ext cx="48498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Campus Correspondent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,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Daiily Desh Rupantor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Year: </a:t>
            </a: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Jan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</a:t>
            </a: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2023 (continuing)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Role: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Report on campus events.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Build networks to gather credible information.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Create engaging articles, interviews, and feature stories.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-11431" y="2689875"/>
            <a:ext cx="24545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COMPETENCIES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-5713" y="4066758"/>
            <a:ext cx="245455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Skills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759" y="5800871"/>
            <a:ext cx="245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LANGUAGES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-14021" y="7194109"/>
            <a:ext cx="245454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INTERESTS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-49580" y="8200133"/>
            <a:ext cx="245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-19886" y="2953638"/>
            <a:ext cx="2724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Teamwork &amp; leadership;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Content writing;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R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esearch Report;</a:t>
            </a:r>
            <a:endParaRPr sz="1200" b="0" i="0" u="none" strike="noStrike" cap="none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Presentation;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Event orgnizung;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Public Relations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-28050" y="4342925"/>
            <a:ext cx="2502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News Collection and Report Writing</a:t>
            </a:r>
            <a:endParaRPr sz="1200" b="1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i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(Professional Efficiency);</a:t>
            </a:r>
            <a:br>
              <a:rPr lang="en-US" sz="1200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</a:br>
            <a:r>
              <a:rPr lang="en-US" sz="1200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Microsoft Office</a:t>
            </a:r>
            <a:endParaRPr sz="1200" b="1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i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(Professional Efficiency);</a:t>
            </a:r>
            <a:endParaRPr sz="1200" b="1" i="1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Photography</a:t>
            </a:r>
            <a:endParaRPr sz="1200" b="1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i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(Medium Efficiency);</a:t>
            </a:r>
            <a:endParaRPr sz="1200" i="1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Typing Speed (English):  </a:t>
            </a:r>
            <a:r>
              <a:rPr lang="en-US" sz="1200" i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35 wpm;</a:t>
            </a:r>
            <a:endParaRPr sz="1200" b="1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-15230" y="6066707"/>
            <a:ext cx="2699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Bangla, English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(Written and Verbal);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Hindi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(Speaking and Listening);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Arabic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(Moderate Efficiency)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5759" y="7428097"/>
            <a:ext cx="26993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Reading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Commentary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National History ;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Travelling</a:t>
            </a:r>
            <a:endParaRPr sz="1200" b="0" i="1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0" y="8501450"/>
            <a:ext cx="2589900" cy="20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Md. Sarwar Ahmed,</a:t>
            </a:r>
            <a:endParaRPr sz="1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Assistant Professor,</a:t>
            </a:r>
            <a:endParaRPr sz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Begum </a:t>
            </a:r>
            <a:r>
              <a:rPr lang="en-US" sz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Rokeya</a:t>
            </a: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University, Rangpur</a:t>
            </a:r>
            <a:endParaRPr sz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Contact No: +8801671-789847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Abdullah Al </a:t>
            </a:r>
            <a:r>
              <a:rPr lang="en-US" sz="1200" b="1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Tufael</a:t>
            </a:r>
            <a:r>
              <a:rPr lang="en-US" sz="12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</a:t>
            </a:r>
            <a:r>
              <a:rPr lang="en-US" sz="1200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Al Ahmed,</a:t>
            </a:r>
            <a:endParaRPr sz="1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PS to VC, </a:t>
            </a:r>
            <a:endParaRPr sz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Bangabandhu Sheikh Mujibur Rahman Science and Technology University, Gopalganj</a:t>
            </a:r>
            <a:endParaRPr sz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Contact: +8801740-376818</a:t>
            </a:r>
            <a:endParaRPr sz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2653706" y="4851868"/>
            <a:ext cx="4762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Social Media Marketing Manager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Mirage MCL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Year: 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Mar 2023 – </a:t>
            </a: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Dec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2023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Role: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Look after overall </a:t>
            </a: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social media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activities.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Client management.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Copywriting for client social media pages.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684165" y="7545033"/>
            <a:ext cx="4838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EXTRA CURRICULAR ACTIVITIES 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684163" y="8531575"/>
            <a:ext cx="48381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General Secretary (Acting),</a:t>
            </a:r>
            <a:endParaRPr sz="1200" b="1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Bangladesh Journalism Students Council,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Begum Rokeya University Wing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Year: 2024 (continuing)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689243" y="9254280"/>
            <a:ext cx="4838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Active Citizen,</a:t>
            </a:r>
            <a:endParaRPr sz="1200" b="1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Active Citizens – British Council, 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CCD Bangladesh </a:t>
            </a:r>
            <a:endParaRPr sz="120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2676369" y="7804228"/>
            <a:ext cx="4880722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Founding President,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Communication and Journalism Club,</a:t>
            </a:r>
            <a:endParaRPr sz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Begum </a:t>
            </a:r>
            <a:r>
              <a:rPr lang="en-US" sz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Rokeya</a:t>
            </a: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University, Rangpur</a:t>
            </a:r>
            <a:endParaRPr sz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Year: </a:t>
            </a: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2024 (continuing)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2705152" y="9825623"/>
            <a:ext cx="4838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Commentator</a:t>
            </a:r>
            <a:endParaRPr sz="12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Shaheed Abu Sayeed Inter Department Football Tournament 2024, </a:t>
            </a:r>
            <a:endParaRPr sz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Begum </a:t>
            </a:r>
            <a:r>
              <a:rPr lang="en-US" sz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Rokeya</a:t>
            </a: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University, Rangpur</a:t>
            </a:r>
            <a:endParaRPr sz="12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2689172" y="1339161"/>
            <a:ext cx="483824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EDUCATION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2684150" y="1554675"/>
            <a:ext cx="4957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Bachelor of Social Science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(B</a:t>
            </a:r>
            <a:r>
              <a:rPr lang="en-US" sz="12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) 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Begum </a:t>
            </a:r>
            <a:r>
              <a:rPr lang="en-US" sz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Rokeya</a:t>
            </a: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University, Rangpur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	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1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Major: </a:t>
            </a:r>
            <a:r>
              <a:rPr lang="en-US" sz="1100" i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Mass Communication and Journalism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 </a:t>
            </a:r>
            <a:r>
              <a:rPr lang="en-US" sz="1100" i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P. Year:</a:t>
            </a:r>
            <a:r>
              <a:rPr lang="en-US" sz="11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2023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   </a:t>
            </a:r>
            <a:r>
              <a:rPr lang="en-US" sz="1100" b="0" i="1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CGPA: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3.6</a:t>
            </a:r>
            <a:r>
              <a:rPr lang="en-US" sz="11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1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out of 04 </a:t>
            </a:r>
            <a:endParaRPr sz="13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2684163" y="2116877"/>
            <a:ext cx="504713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Higher Secondary Certificate (HSC)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Border Guard Public School and College, Rangpur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Year: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2019 		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Division: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Science</a:t>
            </a: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                 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GPA: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4.25 out of 05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2673875" y="2662278"/>
            <a:ext cx="496807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Secondary School Certificate (SSC)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Sadakat</a:t>
            </a: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Hossain High </a:t>
            </a:r>
            <a:r>
              <a:rPr lang="en-US" sz="120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School</a:t>
            </a:r>
            <a:r>
              <a:rPr lang="en-US" sz="12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, Rajibpur</a:t>
            </a: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Kurigram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Year: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2017		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Division: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Science                   </a:t>
            </a:r>
            <a:r>
              <a:rPr lang="en-US" sz="1200" b="0" i="1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GPA:</a:t>
            </a:r>
            <a:r>
              <a:rPr lang="en-US" sz="12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4.77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out of 05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2845773" y="822900"/>
            <a:ext cx="1541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mhhridoybrur@gmail.com</a:t>
            </a:r>
            <a:endParaRPr sz="8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pic>
        <p:nvPicPr>
          <p:cNvPr id="119" name="Google Shape;119;p1" descr="Speaker phon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0564" y="848197"/>
            <a:ext cx="179207" cy="17920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5340167" y="833844"/>
            <a:ext cx="1128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01773-688987</a:t>
            </a:r>
            <a:endParaRPr sz="8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pic>
        <p:nvPicPr>
          <p:cNvPr id="121" name="Google Shape;121;p1" descr="Marker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1025" y="1011858"/>
            <a:ext cx="215444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 txBox="1"/>
          <p:nvPr/>
        </p:nvSpPr>
        <p:spPr>
          <a:xfrm>
            <a:off x="2838457" y="1018650"/>
            <a:ext cx="24546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BSMR Hall, BRUR,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Rangpur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pic>
        <p:nvPicPr>
          <p:cNvPr id="123" name="Google Shape;123;p1" descr="Flip calendar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5069" y="1026203"/>
            <a:ext cx="212206" cy="21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 txBox="1"/>
          <p:nvPr/>
        </p:nvSpPr>
        <p:spPr>
          <a:xfrm>
            <a:off x="5359759" y="1019003"/>
            <a:ext cx="1435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Apr 15, 2000</a:t>
            </a:r>
            <a:endParaRPr sz="1400" b="0" i="0" u="none" strike="noStrike" cap="none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25" name="Google Shape;125;p1"/>
          <p:cNvSpPr txBox="1"/>
          <p:nvPr/>
        </p:nvSpPr>
        <p:spPr>
          <a:xfrm>
            <a:off x="2838464" y="1202600"/>
            <a:ext cx="1324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Mozammel.Hridoy1</a:t>
            </a:r>
            <a:endParaRPr sz="800" dirty="0"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dirty="0"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5374447" y="1200525"/>
            <a:ext cx="90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mhhridoy87</a:t>
            </a:r>
            <a:endParaRPr sz="800" b="0" i="0" u="none" strike="noStrike" cap="none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pic>
        <p:nvPicPr>
          <p:cNvPr id="127" name="Google Shape;127;p1" descr="Shape&#10;&#10;Description automatically generated with low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70820" y="1256830"/>
            <a:ext cx="130266" cy="13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75715" y="1250224"/>
            <a:ext cx="128903" cy="12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17;p1" descr="Envelope outlin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57065" y="876817"/>
            <a:ext cx="151560" cy="12945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481857B-834C-0E4B-24BB-2ABB30A19555}"/>
              </a:ext>
            </a:extLst>
          </p:cNvPr>
          <p:cNvSpPr/>
          <p:nvPr/>
        </p:nvSpPr>
        <p:spPr>
          <a:xfrm>
            <a:off x="138445" y="271097"/>
            <a:ext cx="2082418" cy="2324920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443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SAIYED SAIFULLAH NAYEM</dc:creator>
  <cp:lastModifiedBy>Rakibul Hasan</cp:lastModifiedBy>
  <cp:revision>6</cp:revision>
  <dcterms:created xsi:type="dcterms:W3CDTF">2021-03-12T11:56:44Z</dcterms:created>
  <dcterms:modified xsi:type="dcterms:W3CDTF">2025-02-07T17:28:21Z</dcterms:modified>
</cp:coreProperties>
</file>