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7518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18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Desbravando os Large Language Models (LLM)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308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Large Language Models (LLM) são sistemas de aprendizado de máquina poderosos que transformaram a maneira como interagimos com a tecnologia. Descubra como eles funcionam e como podem impactar sua vida e carreira.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546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636222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360081"/>
            <a:ext cx="25509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Mozart Pimentel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87344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Breve História e Evolução dos LLM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9839" y="216836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Primeiros Modelos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raízes dos LLM remontam aos anos 1980, com o desenvolvimento de redes neurais artificiais.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6383" y="40260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4526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Avanços em Aprendizado Profundo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partir dos anos 2000, o aprendizado profundo impulsionou grandes avanços nos modelos de linguagem.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502" y="588383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33850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Modelos Transformadores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 2017, a arquitetura Transformer revolucionou a forma como os LLM processam e geram texto.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592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Principais Arquiteturas e Algoritmos de LLM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Redes Recorrentes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Modelos baseados em RNNs (Redes Neurais Recorrentes) processam o texto sequencialmente, palavra por palavra.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arquitetura Transformer utiliza mecanismos de atenção para captar relações complexas no texto.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009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Aprendizado Semi-Supervisionado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56641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LLM são treinados em grandes conjuntos de dados não rotulados, o que permite aprender padrões de linguagem de forma eficiente.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70327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Práticas de LLM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991803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Assistentes Virtuais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LLMs permitem criar chatbots e assistentes virtuais inteligentes que entendem e respondem de forma natural.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984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Geração de Conteúdo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Esses modelos podem gerar textos, código, roteiros e muito mais de forma criativa e consistente.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0105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3016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Tradução e Compreensão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LLMs são capazes de traduzir entre idiomas e entender o significado e a intenção do texto.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010507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e Resumo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Eles podem analisar e sumarizar grandes quantidades de informação de forma eficiente.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78694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Desafios e Limitações dos LLM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Vieses e Heurísticas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LLM podem incorporar vieses presentes nos dados de treinamento, levando a resultados tendenciosos.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Falta de Contexto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Esses modelos têm dificuldade em entender o contexto mais amplo e aplicar raciocínio lógico.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3733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Inconsistência e Alucinações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 vezes, os LLM podem gerar respostas inconsistentes ou até mesmo imaginárias.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1733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Segurança e Privacidade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uso indevido de LLM pode levantar preocupações sobre segurança e proteção de dados pessoais.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b="1" spc="-130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Ética e Responsabilidade no Uso de LLM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Transparência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 essencial que os LLM sejam desenvolvidos e usados ​​de maneira transparente e responsável.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Mitigação de Danos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Estratégias de segurança devem ser implementadas para evitar usos nocivos ou enganosos desses modelos.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Responsabilidade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Desenvolvedores e usuários de LLM devem ser responsabilizados por seus impactos na sociedade.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90088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Recursos para Aprender sobre LLM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Livros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Leia publicações acadêmicas e populares sobre o tema.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Cursos Online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602361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cursos em plataformas como Coursera e Udemy.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Pesquisas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602361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Acompanhe os últimos avanços em artigos científicos.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34434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21944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Prática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60236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 projetos com LLM usando bibliotecas como Hugging Face.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Tendências Futuras e Perspectivas dos LLM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Modelos cada vez mais Capazes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440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LLM continuarão a evoluir, tornando-se cada vez mais poderosos e versáteis.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Integração em Aplicativos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Esses modelos serão amplamente integrados em aplicativos e serviços do dia a dia.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Novas Fronteiras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Futuras pesquisas explorarão formas de tornar os LLM mais éticos e confiáveis.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2024-04-29T23:05:12Z</dcterms:created>
  <dcterms:modified xsi:type="dcterms:W3CDTF">2024-04-29T23:05:12Z</dcterms:modified>
</cp:coreProperties>
</file>