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4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055E-1212-4FBB-BF2B-7023DC4FF10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0604-E6D4-4A42-8812-58A7550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531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Developing Guidelines and Best Practices for Data Visualization Instruction &amp; Pedagogy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CASE </a:t>
            </a:r>
            <a:r>
              <a:rPr lang="en-US" sz="2000" dirty="0"/>
              <a:t>STUDY: Mapping Community Health Data with </a:t>
            </a:r>
            <a:r>
              <a:rPr lang="en-US" sz="2000" dirty="0" err="1"/>
              <a:t>PolicyMap</a:t>
            </a:r>
            <a:r>
              <a:rPr lang="en-US" sz="2000" dirty="0"/>
              <a:t> and Hispanic &amp; </a:t>
            </a:r>
            <a:r>
              <a:rPr lang="en-US" sz="2000" dirty="0" err="1"/>
              <a:t>Latinx</a:t>
            </a:r>
            <a:r>
              <a:rPr lang="en-US" sz="2000" dirty="0"/>
              <a:t> populations in Los Angeles County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4632"/>
            <a:ext cx="9144000" cy="1655762"/>
          </a:xfrm>
        </p:spPr>
        <p:txBody>
          <a:bodyPr/>
          <a:lstStyle/>
          <a:p>
            <a:r>
              <a:rPr lang="en-US" dirty="0" smtClean="0"/>
              <a:t>Amy Sonnichsen</a:t>
            </a:r>
          </a:p>
          <a:p>
            <a:r>
              <a:rPr lang="en-US" dirty="0" smtClean="0"/>
              <a:t>Digital Initiatives Librarian</a:t>
            </a:r>
          </a:p>
          <a:p>
            <a:r>
              <a:rPr lang="en-US" dirty="0" smtClean="0"/>
              <a:t>Mount Saint Mary’s University Los Angeles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15684"/>
              </p:ext>
            </p:extLst>
          </p:nvPr>
        </p:nvGraphicFramePr>
        <p:xfrm>
          <a:off x="939161" y="600891"/>
          <a:ext cx="10007512" cy="5438209"/>
        </p:xfrm>
        <a:graphic>
          <a:graphicData uri="http://schemas.openxmlformats.org/drawingml/2006/table">
            <a:tbl>
              <a:tblPr/>
              <a:tblGrid>
                <a:gridCol w="5003756">
                  <a:extLst>
                    <a:ext uri="{9D8B030D-6E8A-4147-A177-3AD203B41FA5}">
                      <a16:colId xmlns:a16="http://schemas.microsoft.com/office/drawing/2014/main" val="3649405590"/>
                    </a:ext>
                  </a:extLst>
                </a:gridCol>
                <a:gridCol w="5003756">
                  <a:extLst>
                    <a:ext uri="{9D8B030D-6E8A-4147-A177-3AD203B41FA5}">
                      <a16:colId xmlns:a16="http://schemas.microsoft.com/office/drawing/2014/main" val="1608149610"/>
                    </a:ext>
                  </a:extLst>
                </a:gridCol>
              </a:tblGrid>
              <a:tr h="28523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BROAD AREAS OF FOCUS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Data Literacy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Visual Literacy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Data Ethics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Social Constructs (maps, race, class, morality)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Digital Humanities Pedagogy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Data Visualization - General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GIS and Cartography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Health Data Visualization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TOPICS IN GIS &amp; HEALTH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Choropleth maps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Mapping health disparities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Health services accessibility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Spatial epidemiology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Spatiotemporal clustering &amp; analysis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Small area estimation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Bayesian analysis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Geo-coding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1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1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1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328970"/>
                  </a:ext>
                </a:extLst>
              </a:tr>
              <a:tr h="25858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>
                          <a:effectLst/>
                          <a:latin typeface="Calibri" panose="020F0502020204030204" pitchFamily="34" charset="0"/>
                        </a:rPr>
                        <a:t>VARIABLES &amp; VULNERABILITIES FOR CONSIDERATION</a:t>
                      </a: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b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(From </a:t>
                      </a:r>
                      <a:r>
                        <a:rPr lang="en-US" sz="1600" b="0" i="1">
                          <a:effectLst/>
                          <a:latin typeface="Calibri" panose="020F0502020204030204" pitchFamily="34" charset="0"/>
                        </a:rPr>
                        <a:t>Critical Issues in Health &amp; Medicine Series</a:t>
                      </a: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) </a:t>
                      </a:r>
                      <a:endParaRPr lang="en-US" sz="1600" b="0" i="0">
                        <a:effectLst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Race 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Gender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Ethnicity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Sexuality 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Culture 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PERSPECTIVES 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b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(From </a:t>
                      </a:r>
                      <a:r>
                        <a:rPr lang="en-US" sz="1600" b="0" i="1" dirty="0">
                          <a:effectLst/>
                          <a:latin typeface="Calibri" panose="020F0502020204030204" pitchFamily="34" charset="0"/>
                        </a:rPr>
                        <a:t>Critical Issues in Health &amp; Medicine Series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)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Political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Legal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Historical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Sociological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Comparative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1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9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65" y="5864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 Identifying Food Deserts – Mapping Grocery Retail Locations (all types) and Hispanic Population (estimated 2013-2017) </a:t>
            </a:r>
          </a:p>
        </p:txBody>
      </p:sp>
      <p:sp>
        <p:nvSpPr>
          <p:cNvPr id="5" name="AutoShape 4" descr="data:image/png;base64,iVBORw0KGgoAAAANSUhEUgAAAnAAAAHgCAYAAAAlnVB9AAAAAXNSR0IArs4c6QAAAARnQU1BAACxjwv8YQUAAAAJcEhZcwAADsMAAA7DAcdvqGQAAP+lSURBVHhe7P1ndFzHuqYJ9s/50WvNn+7pqa7puXeqqm/dqnvPPefoGOnIk5ToRe+99957C3oHgiQ8QYAACAKE994mMuG9994lTMJ7PBOxM0GCFCiRFElRVH5rvStz+71j74h44gv3v3z11418/+V2vvti2zvRt59uZto3O9BE59HXCW3aoV9Zg7Q29dHWNDDOtp9Wa1O/ojbt8NN1LY2j6368v06ovXmY/KQ0VH7ueF09gM2KT4i6tY++2mgGqrwojE9HFdSJJqRtHLWiCW3W/xrWJYa1E+5Vj/3NR+T4HyUrxEesf9nxb6aEUK34fXbN56TcT8s46zvQBDcQZnqTgMPzCTo8jyCTvcS4xJMg7vlH+78LBUu1Eh+kpSK3h45W8Z6axbv4CbWI76BVfBPjbfswJb+9UY0YfsX60f/KPoPo5G/TCI0VA5TldpKd1EJiRD3qkCbUIozUyjuUku/5Je9aSO5blNVBuqqNeBm+4+0jjs9KbKY8v52WhgHx3Y/ek1GvI5letDYOUJCuIyG8RYTr+OH9U0oMbyU1poWa0m7aW34D76HpmeTzy+/2TdWmFXFZpO3jbTPqNfXiuxlvH6Pen5T4Mpqu6/W/SPvr/1zJqSOW1FY3UfMOJM9bWVGPrk3Q2wgMD438ytLfw9CP1r+qXnwGfuJc4pGHobmugtKseCoL06kpy6enrUFs6BUH9jDY10dv9/BPaMgg/XJfj8ioW7tEmNbQ26FloKf1ue1vRz91vpdsE/fV09FNV2MFvS0NdDbVinsdQjye2P627+/nNMRA/zDDIuzHfy/P9Obfwa8h+TyjzzT2/9jlZxoS6hXvoKujj+6uASVcXgynV3k3ynvsGX/bqLo79fu8Spgb9TKJdzYo4lHXm8eX/t5hBgeGhMS7UL6D8a7z4ahdZEitjXq1twwpzz88/Esknnnc9Ua9jno6hpV3osCC+O3vHX8/o96vBvpF/j8W4D757yu4eOYBRjOa0YxmNKO9T5PQNhbgZCHfaL++9XQ+D3ADfcYX8yHY4MCLAPevKzA5dd+w2WhGM5rRjGa092MvApyssTDar29GgPswzQhwRjOa0YxmtA/CjAD3YZoR4D5MMwKc0YxmNKMZ7YMwI8B9mGYEuA/T3gvAjYhY2NvTTd/AoGHN+7WhwX56+/rFfRhWfETW0aZF19lrWHq5jQzLDgR9DA6NMDI0KMKjj6Hh9xsgI8PD4h56GRh6O6ny0OCAOF8/v/U0Xn6f3T09DL7z9zEiEt5eenr7Xqlp0ciw/juR34zRjPY+7EMFOJ22EV3PgGHpTUwAkFZLe8+7yQN7ujro6X/5ueW1dd1vfv+vC3ANKV4U2q6hzGkLEZb76Ov/JWFntJfZKwNcU0U+8XHRREZGEB4RTkhoEMl5Za+UeQ62FHN1304s3JMNa96nDRHtfJMtJ+9Q3WlY9TFYfxvB9ldZNH8OJo4xhpUvt45SNXv37sIvvZ7qRHd27jtIclWPYev7sc6qFE5t24FLZKFhzS+zNH8z9h2+TfX7fYzXtp7WajTqROp1zxKxhpIcVIlZ9Ip0sFTl8p7eRz9B9y6w/9x9mvsNq37CGrJC2LnzIIHZjYY1vxXrIzM2gPsPHFFlVRjW6a2zvggPJ3s8QzW0j+Z3onDT2dJERUkhaVm5tHYPGTYI69URH/yE+w6PSSuqN6wc3zrEuT2dH+DiE059x9jMdJDMOH8eOLqQUdpsWCfW9nXSUFNFXlYWBeUNhpXdZCdGEBwWrqSzEVGRxMTGk1v809f+WOznAK46R4W1tS0PbO7jH5MlQvYtWF8LhcVVIqfQW122mihVjvK/PCmKhPQiCtLiyK5qU9a9mfWREhtLfk2HYfl5K1B5YyOey9bWnuiMcsPaVzdPi2u4xRYZlkZthKqCfFpFISxbE09OxZvf/+sCXHvYBXrO/z8ZvPn/4dGG/4Ku4wNPpH+j9soAF2F1nKlTZ7H7wBGOHT3Kvt07MXcLf2kESvCy4ayFB11yYaCLoowMyqpblG1vbiPEPLzLNZsAXofnva5s59N5eyn8JfHvHVp2hCPnb1nT9BqpUUdxKNMnfM1Z20AqmtoNa19uLdn+TJr4DTZR5RQE3+br76YSVqi8nfdmbQWhLPzHV1xzSTOs+WUWZbuL76fvorzPsOIDtaqEx8yaPhef7Gfff9DNg3w/Zw8FuhH6BOBlZmbTMhYc3okNU19aQFZuBf2vcKmKOEe++nIqDsmvCnC9+Npd4q5IF341n12/Dscru5k5bwm7dm5i9sx53PVIUjY150WwY/kCVm/cxupFc9h+xpY2kZAMtxRwbvtS5syazuTV+0mp06cu/a1i/bZFzF6ymt3bNzFr9jJsg7OVbS9abVoA6+fPYtWm7axbPpel289Q2Cp7UfbiYXaEeQuWsn3remYvXI17gh4qNe7XWbBgLlMnzeS8Rbiyjl4tzqZH2L3vEEePHuPEsf3MmjiJgzf89ds/cvs5gItyPMuhez7UlWdyZPshEiqaKc6Mw8c/gurWdsrTEoiI1tCgbSIh3A8Pvyjqu0Uca6kg1McbTUYZusYqEmKiCAgMorS+mbywB6xcs4vYklblGqluNzlzw035H2lxmlv2YVSV5lCh7aa9tpDQAH9i0vJpa24gKTIcX+8AsiQcjXSRFhOCT0AY5c06qnLSiQoJJig8iZ6hAQrTMqhp6aO5LB13tyfEpo86QEZwOb+bO+I7rczxY/vBS5RoW0mNlPcfibZnRBQ8SokIE+f2C6GytZeWsmxyyptorS0nr6iIRzdNcI4qor2+mGDxnDHJhdRXJHNwzTKsfZMozM+jsrmPIV0VwR5uBMdm0jc0SEFGIpEhQYTHZiiFyZfZ6wJcR8Ql+i/+bwyb/TOPN/3fRoB7R/bKABd6dx/Tlx+lstuwQtiwoSqsubqE6LBQotRptPYM09mUw7ktC/h89kbC0sro7e+nIj+fWm0X/V0tZGXmUVtfTXp8NJqsYvoH+inOEKWeuCSauwwUM9xLSXYS4WERpOdXKBlCa00yR5f9wPfzdxGVM1piGqYqL42w0HAyS+qeZhzDPW2kamJJzUjH8eJuJq04QrHOsFHYSJ+OgqwcqquqSUuIQ52aT/cYgGqrLVaeSZ1WQLfymIPiGXIoKq+mMCOFkkYZEEOUZqcQJkrLGUW1Y7yRYt/cZLE+guwSfcl6SDx3TkYutQ31ooQdhyo1V4kw3dpKbh9YxpfTFvAkslhEdGX3MdZPaY48l3i+giplzVBXM2H3L/H9tBlYeMSh7Xi+ClVuT0uIFSX4WEpq9NDQlhvEjOlTeBBbQVGYOZNnziGyeAzADfWI8M6hpKqG3BQVcQkZ6MZE0s6mcmIiQlElZtI+xnvTVltKTHgYsYnptBpSAPlMOdlF1FQWExcdTVap3nvQXhTBignfY/okQ1ke7mklRRUlElw1ta3PR/DhbhFe6Zk06uTFRHjmFNLcITPWQRHmGSIx7UDldJi5Cw+RVFiESlwnr6xJOVaxoS7xHBrCwiPJHfVujLGWqgIyBcjId9bb1khRXqX+f0sd6ek54tmV3WgsyxUJZyjJOWWGQkMvxTlZlFbWkJeaTFWb/GjEd5CVpLzvvIox92CwKs1jZk6dg1/+s9J3yM1DTPphN/ltw/R1NJCfV4jyeOK7L0xTEyK+5/SCauWehkRY5MpvtbqK5LhokrJKEfFWbyN9lIlrR4rnTMmr0heohrrFN5pNeZ14LpFAR6tTaOnSf1jaijIKimsMzzJMZV6KiGPhpIpjX/z0KtUuotA2DwvfeDI1caSJ7+/ZPsNU5+vjXUZhnbKmMTuOHYu+4Ye1h0ktbqJZxKEswzfbqxPPmF+t/O9priMzLZc2w3fUUJpNeKgI49xS/f0rNiTeuT5uZRu+H0SczcvMorqhUYS9mrjEDNpEejPWdIVhrJg5nTsBOSJsBnh4djVTVh4WoDaC+5WtzFh1jLreIeo1jkybNAOPNPG+hnqpFGDreHk3X8zZSkq9/i4aMwPZu203YXkyYx/k9u5ZzNl8FX02P9b6cLmyg7kbTlLbN0RHYTCzJ0zgZph4T7Ualnz/HTf9chke6OTWjnksOngPwRR0aGvI1vixZvIkjt0OM5xrRCTKAwz0DzA0MkJesA1z560mLPfH3/DHaD8HcOon19l3xU6AkQenL5gRHekrIPcsl08e5tI9a64dOYy5eyQRrpacu2aDq4MdYSLNenznFKevXOLA4XPctzTj9NU7uD64ydnb7hQkebN1+xHSavVVNIWhlmxYv54rt66zc81G7D1jeXTvHO6JBfgIoNt/+gr2rr4kRj7hwL6reLtYcuiSJXWtTQQ+duLy8YNcNrfnrslZbBy9uXZ8L/6Z+dhduoxLUKRYfx5HVzes7R5Tb0hnvER6cMnGgzAvS0xMHQhwseLyPQceW1zljlM4iUFW7LloiavVVa7Z+BH26BamnhqywsX17jnjYnkD99gS6grieWB7m527j+ETHcf1PVtxV6Vx/+pF3GJyCbQ0wfyRN3cvmPAkKIo7Z47i5OHOySMHCS14uSPgdQEuJ9gW9/0T8T32HY9OL2ZAfNNGe/v2ygAXZn6QmcsOkl6pRStKN03NrQyIyFWfE8qmRfPYefgIW5bPZOne63g5XmP5vKl8P3kaB67bUVdbwPYp33Dqfjz1eUHM/2YKW/YfYNvqBXw3YwGHTplwYPtaURKdyK7LLvQPDRFqc5Lp0+axa9c2fvhhLnb+icR5mjFr2lSRqUzjoKmLSDaHSRHrFs6Zw+rVq5kzdwn20cXibgdwvbqLid9NZ8OWbaxdPIspG09RMgbgBmsS2DB/CovXbmXLxtV8P3Ey5+wilW21GcFsXjKbJatWs2D2LI5bBYkMs4tbu5czfc5iVqxch29aBQlPbjF35gyWrRDrp83GIiBTHD2C2u0682bPZfWaFcyavxK3xAo6SqNYOmEyG/YfYvem5UwU17sVkERBpDurZ0wRMDaVjbvNqHmOxfqJfHiRmTNmsXLVcqaJsLIJy6atIpEDi+cyefp05i9dhUdCmWF/ka12VnF9/0pR0l/Djq2rmTl/HdGFzXSXRDDzpwCus5gj82Yye+VGdm8Rmd7EiRwwdRdhLDKaMjV7Vi1gwfJVLJg3m10XnOgU8VdbEM7WhTOZv3wFC2ZNZfMpS5pEPC0NvcWM779n866drBLhOOmHlQTlt9BfHacAnJlXvsg0G7h7dBOz5i1h5dL5LNp0itz6Z/cz3JLJxjkzMfMrEKlHERt/mMLNgDzoKmbTzClYRZWT7nGeH2Yu5MCxA+J7m87keVtRlclEuAv3mwdEuM1m5YolzJy7FBdVif7EBkt5cpFpc3dTK/LqdLeLTJm7nUoBFGnOF5ixeBdV4sFL4x+zcv4slotva654n9efJIkMpYGTa+byw4JlrBLfTkxJC+rH15g7R7zv1SuYs2AVTxKerwKpSnBjzvS5uKhLaW1tFWrB/dJeJs/dR7ng1vyAG3wzeSaxZW3E2J9jwZLVHDu6n+lTpnLDPR1dRQzLpnzPqs272LxmMRMnzeSen4TgIcKsTzJDvMsdO7czR8QTU98Mwa5F7Jk5jcVb93JoxwbxLiew84a7+JrA+eAaJi8/S7P4TlO9bzN75g+sEN/vtOmzuO6meQ7iKhOeMG/KNFZs2Mqm1YuYNGUeDtH6apo037ssnC3j3Spmz1uBY1QaIVaXmD3lO74XsHrNNpJ4nytMX3SQBnHSZNdzTFmwk1pxE4nO55ixaB814n+J6hEr58zQh7F4jptu8eLsI2hcb7JgNF7PW8ojTTnD2nTWie9g1Y6D7N2ylkkTJnLU3Ecg9TPr62imqKgUfTlwmAenljNr0wXa+rq4uXMW60/aK1A8XJfA8hlTueiVLndULN7hHF/NfgZwozbY1U5jZQ4m25aw74bHc9fTmwDCyhIqGvRo1y7SuB8mfc8DdQ0NiS58JyDYP08PBwG3djFjwVEqRssrHYXsnjWZY2YGD9wYG24v5sDK2Zx30hjWfPz28wB3ja3Hr+EXGEJxYyeFEbYi3bxMdHQM0VF+XDh1leTaDoKtTmMZVCqOGBCFtVwu7VnDXfcQUaiNwdPuNjedQqkrjOH8ZQfx7tScOm9Oi4FJsn3vcfTMbbLycrG/cIz7rhG4WV3kiaaE3KRo3JwfYOHwBFWoG2dv+IrCZjHnTl8gOj6Wh87uPDK7wjmT21y7eoP4/CZCHpzFISYZZ9Pb2Ls85PTZ20ohoFtbT6fhU/MS6dXxK1YEhERR396Hz61j2MbU0lsUyNkrtkT6W3PdI4nu4jhMLlvg8dAUy4BkciNduG7lhovFDdzCM4n3f4irjweH9h/GOyGPxxdOk1TfhKvpNdzCErA4dYz0NpHmPb7FdXMHzK5eI0sU9JxvnxXPV6u/mXHsdQFObpVpyYuFQqO9XXtlgIu0OSUA6zvmzV/A/DmzmLV8EwlVXaQ8Psvfvp1HdFkLLSWJOD3yobq1TXw4W/lu7WlqBeWNtGSxbcb3nLPX0FAQzNzPp2IZWkR/bxUHl05j7gELekSJM9T6EBPnbyWvqY/0SG+C43Lp7mrm1p7FTNlynY7hAez3i4R+01Wah+R5s9k652t2m/rQ09OD3fGlzN9uJkrTapZNm8BFlyRRku3F/sxGvl5x9HmAq01m/dwv2XfHj35ROvAx3cmEBTso1nbicGIxM9afpb67hzQ3EyZOXUdWTQ0WB1cxZc1xChu76KtJYs30bzhpF8Xg4CC+d49z1NQTXVM2G2dNYu+9YHFPndw9tIzFB25TnKNi+aTpmAbli+t1YLp1IbN2mNI/PEKQ+T6mLN5ItlYkWIb7k9ZTEc/SKRMwcdYo1/C5uYcJs3dSLOipKc2dqTNm4pPeyPCY3hmD7TUEeT4hubCeroY0keFNZK9tHF2lMQJofgLguko4PHs66049VBqcqh3PMOH71aTVt+F3YweTFu6jpK2Hokhbvps0j5C8Gh6dXM7sTSZoBwZpTvVi1oRveRBXTUWsNdNEBvY4qZaBrhqOrRRwetGVhvJE1kyajHVQAcXqB0z8ZjaeaU3iPpNZJZ7zjEui4Wak9WG1fwWHbIIpV3sx/fM/seWSN7U5PgKWNpAhwirF9TjTZm0mvaWX7rJoEb5fc90zh2bFAzIR69ACEW492BxdyfQ1J6gZU9XalhfG6gWLCS9qxPX0Kv741TzFW+x6YyebzsjqEx0XNkxl6SFz2sW3FXZvD5PnH6SssZzz6+cxb/d1atr66KuKZ9X0rzghvoOeng5u7ZzD4j3mjHFUU53sycLJ3zN38VIBSytEAWA5836YzPSVx5WMvCDYlMmzFhGXV8D55VNYctQWXe8giSGu+Edk01QSxXwRbmcfJdA/2IXt8TVMWXWWhu4B0iJ8CVJn0yUgw2L/XBE3rlPXXMz+H6az1zKMXvEuPS/u4Nu5+6kWccH95GZmbRT71OayY8Ek9pkHKd9WsN159phYi3hluGlhlZrHTJ0wA4swEVcH2zHduZB5ey3paCtlz6LJbLnqKZ65G4cz65i50YSWzjau7ZzJqmN36BHfdbuI68tnLye2vB7HE6v5y7dzCUyt5snV9eJ78BSE0sb5tVNZftBSCeNgs91MXnKEwqI0di74ln13A5TzWx9ezIId96ivzRBxaypnnNXiufqwO7WWCauOP1crMNZyQqyZMnkOTnGyyrKVixu/Z93xBwrI9lepWDp9GmfcnrXLjbp/mq/GeOD0NoTXpSPMmPA1383djLpKlFBGuokPcsH+oQP27gFUto7Zv7OWy5vmsWzPTVokoIr48tW0ufhl6eHO5/oOZs4+RIkh6g02ZbFTfAvjAVzSYxOmL9hF0fjNpj5K+zmAi3O9yk0vfZW4tPaadK4eO8Et68ekZqdy78JVkRd105gTisnpc1y8dJ2o7BLU3uYcO3sdn1A1agE5Nx2CqMiJ4NINJ1qaCzm9fy9BhraemT6W3LQKVP4nOt/C3i0c9/vXBBDlE+Nrj+mtWwKqbhMd4cehrUe4cd1EAGEwuWpP9hw4g8W1q1y9acGtG6bEZdUQ+OACLvHpON8yxU+TQ+B9U86fv8ANaze0Spo0gsf1U7hr9B5qaTXpAZw6cxaTM+fxjS8hL8pOFP5Pcf38GR4GplGa6M7hEyYCwC5g5uSLm40Z3lGpPLl1hNOm5hw9dorAlGJ8zU5i4RaKvdktfJOryAu5z5nz5zl93pTEnGysLl0htaIa5zsX8E5+eTvL1wU4o70fey0P3Iyl+0gqrqVWwExNXQM9gyP0NRZgeeEgy5YsZf3uEwSnVyr7PzbZwncCgrRyQQDc9pmTOe8gAS6IuV/9gKNGfix9mG5YxKrL7nIvUt1viARrMznNA1SmBHDm+AEOHT3CuoUzmLnblA6RmDoeWMPcLTeVtnXdBeGsnfkVC1dtYOvWLSxbKDKPXddRxzxm/sx5BBfoS71+pvv5dumh56pQ9QD3lYCjOGW5KvohU6avJjgtnzu7ZjN93nK2b9vChtWLmDFrA6rCYswPrGTuEWtlf11WAHMnzMQxvkZZVkyAVGu2Pwtmfcei1RvZumULS+dNZ8WR66QnRrFi+jwckpUQ4cHeNczZdEMpzYdZ7RcAt5nCFzzYdQnOTJ86l5B8/Y1Xx1kzc8JCVJWDAkB8mSYALjDn+YZ9I33txHjacPDAPo4e2c+caZPZdz+azpLonwW4Q3NmsstUn3B15vkwb9o8AhPTMTuxkUk/LGb79q1sXruM7+eu4lGshuurFrDN3FD101/O3iVTOf0oidJoK2ZOEUBUpD+/25VtLNhzncLseNZNnsqDgAyiPK7wzaSZbNi6gy1b1vODyEwPGjygo6Z+dI7Vey9jYXaObTv3su/4CSxunmLdPhNkUCU4HeSH+YdQKula0gXMf8UVDw25wff5fvp6Egy1Tinu18Q9ryO1YUyi013G4a3ruHTXmiNHDnJwzxZO37bk3K7l3AwqEeFRyoElk5i1eDXbxHewZvk85izZR0Z5IefXzWPtdW/lNNoUD5ZO/ZolazexRXyDi+fOYLWAu7GXqkp8wtyps7j1OJSUpCRSUhK4e3gjUxYcVDxwsk3i5JlzxXvtpVTjx/4ta1iydAWnzByp0fXSVRzBnCkzuCkKPdIyvS6I72Izua29VKSGck7c/6GjR1m7aDrLd16jsqGIfXN+4LSHvqo6/PZRJv+wl1IBQ+6ntoj4Y0ZRZigrRaHKLvKZZ3KEYVEYMCwIk1WokyfP5VGqvlo40mYPc5aZUJAbzbpFU5m3UsQ78Y0vl17Y7WepaW7FdM8PrDlhoXhuZRgf376Si3dtOX5iN/u27eCimQWnN63CPLxYhHERe+ZMFeG6Rolra5bPYf6yU0SEe7N57kR9HJLxev5MVornKixLZYsI37uGcPC8uptvRcGsdJyanwq1G3MnfofJQ338ZkjLlW0zFA+cxK3BGlHImz6Vs09S9NuFjQ9wsvq3maqCDC7sWsk2E0c6+zvwND/Bvr372XfOjKw6Q8mgvwWLoyuYtnQ3OY36dUUi450o4pFfjj4O+9/cyYy5hyg1QOdLAW6omUub5rDJkDb+XuznAK63S4eu63kfaG9bAwV5hTS3d9Gh09HTr/+IW2rKKK6sNxSKB6gqKaCkqoHu7i7aO3sY7O+hTafPI9oaqmls1b+U/u52dO36/72dOjq7eujqaKNbZJYj/e0U5efTqOuhPs2XXXuvkllSQadSQzhIY0WlyBsbxfk70LXpREFjkG5xbFdvP53i3kS5TNxKJ8UFBc+aCwnr0rXS2ft8NWNzTSlFhuYfad432XPZhpKKGqUAIgsWdRUVVItrdYrCT1e7ju6+QXHvbZRVVCk1ZL0DQ/R1tlJd2ySeR2xXwmWQyuICKpv0z93e2kafKMB1tovn63u5v8wIcB+mvTrA3d3PzDXnlIxzrGmriigqEh9tVSmedw7x1beLSaxqxP3KdiatO6/fvzWTbS8AnINKgk83twTArbzoKvciSZSuZi/fgzpVzYbpEzhoHU6rroEbuxcxZftNAXADAnwERG0xVT7iobpE1s74ku0XHEREraS6spTy6kZqM3z44fvJ4hr6tjnul7fy9bLn28CNeuDOOKqU5UwBFN/OWENCSS1WB+Yyc/VxkgrLqKqppKSkXESuJm7tWsKcg+ZK5tRbHsuS7yZwwytXOb42N4HY5BI6K+NFxvAtu646UVylv6ey2kbqRYa5aPIcHiRIcB3Eds9qBUTluULM9/Dd4i2UGfKBUdPlBTLru0nYROobPae4nGfi5DVkNY8IJvZSAM4/61mvNmn5wZZ8/dU0HNVVtFZrWDvne/bYxrwawM2ewY7r+sbSNbE2TJ44n6j8ShzPC4BbtIPYrBKqqqspLimjraOBm5vnsvSI4VtpTGTZ1G8xDSykPNaaGZN/ILREnyDd3b+ExYfNKStIYN33U7ANyiU99A5fT5iFfXAKlVVVlJUWU9045gUJa8oKZO306cxYtoHI7Hwszm1l0rdTOW+hv0eVgwC4eQcol+lgYwqbZ3/NFfcUqpLcmTrhB3yy9a4Lf9PdfLdoF0XPfbz9uF0+zLQJk9h93Z6CtGBWzp/O7DkC1qvFfffVcmTFdywRMJZTWimeu5zSsiqRGJdzYtVsVl/WN3LuKAph8fdfcuj2E0rF+64qL6Gsss7QxkxvVQmuzJ4+n8DCZ66i8NtHmDx7z1OA+/6HeUTm1lNZKsK4ppbiTDUHl33PyqN2VJeoWDh5GjeC9bAVbimAf8FRMrLi2PDDFxw2DxLxpAmzvfNYtO2qCEc9wJ10S1X2D7l1WFxrH2UGgJuz6Za4zxQ2zJqAyWO9B6qxMIXIuFR6XgC47yeKwpah0OF6fp2IF5epqckUgDWJTedsKBQZVrWI+8XymUUcubB1GqtPWRuqTnpxvnaISRNEIeKqM4WpviKMpzJj9nbUso66v5rDi79n6d6b5MkwFuFXUlZLs3je1TO+YtclR5HhivNXiHgtMl5ddRLrZk3ndlC+cvYnl3cyYeUxyl7wUNWId7lefMsm9mMLBD1YH1vB3O3XlHczVBbKnO++xzb6WfODZwCnv/sKjS8nTl6lUJ/X4XtjGxMX76Dix3WoImNv5ZFI835YtYf0xmeB2JTpx+yJU3FI0Ieh86k1/LDpMi2GvPtlANdfE8/KH77nto8ewhUTpx2RhP0R550/B3AfknU1laJJ0Rcm3rU1lWaQUvjyKs53bUaA+zDtlQEuSGSCn381lUOnznP+/HlOnTiGpWcU8d6WzP1hIWb2jpid3KK0H8pt6ULz8Cxf/ONbzj/woqk2hw3ffMpRq1jqcn2Y9IevsYqSfpMuLi4WJfATD5VrqB+e4ZuZ61FnpXNo0RQWbjmKxX0LtiycyNerz9IiEq+Qu/v44otJomQdQN9IDz73DjHlh8WcvXKNSyZncY7OZ6S3kYvb5jFl/lpMrlxi88Lv+HTx/ud6oUqA27p0MovW7+WiyTkW/zCR9adsxTlFhhp+n1nTp7HnxAWuXDqvuMcHhju4vG46E7fdQEnPhzpxvrSdGfNXcvbsWRbNmMxx61CGRvrwuHGAaT8s4dy1q1w4fxFPVQm6whCm/G0iFnEyEg5yd8M8Ji03UaraMn1u8eXnX7DvvDP1Y7sCDbRgc3ID0xasE9c4zeJZM9l7U9+WqU7jxD++/EqpghxrpbHOzPhmAjtO38T63iVmffsZG02DlcbdX3/5GRYRpUqbq0+/mkiIwUOpWFcpJxfNYc6KbVy+eJ7Vc6ewaNc1tCKjaUj1ZNnMKWw9dJYrly9z/Y6LgGnICbVi3rTp7D99lgMCxGev3Ede2xCV0RbMmiLu4cg5zh/fLSBgCuYh+XRVRDPnk79z9UkuAx3FHFs9i8Xr93D12hXOm9wms/KF4oGuhP3zP+HzZWeQaJfkeIz/8afPBdDq25hFWG3j6++2UiIzw/oEln37B47aqhjua+LKzkXMX7mVM2ePs2CGgD776OegSlq+/w0++Y//4KKHgPDheg7M+xv/WHaKWiWDHkLleo3p02dz5NxVrlw8i4V3AsP9teyd+y3zTjkq52Cwg4fiO5g6dwUXrl7jgviWnqieT9Qr4h7y7Rff8ST9GWz7XNjOpxM3UiI+gFzfy3z67RQBqaVYHF7Fku0ncXSyZ/OSmRw086ehXFbTTmXljiNcPH+c2d9PYr9FKJ1NBexaPJGFmw9jaWMu4slkZqw+RUlNHpsnfs0+R32VtN/FHeL8myju7sJ5/wq+WXCC5sFe/O8eYtqcZeLbOsPS2VPYfcNDYM4zKxP3/d2nX7Bx/2kunDvEjImTOCWgaER8v4HmJ0QBYiGnr1wV8c6Eh0r7zz7sz67ns69ncvdRjMIZOd43+eu//ztXZVvGwXr2/vBXvlojwlgprAwR53KFadNEGJ+/xmURdlZeckicXjxM9zF1lohDIkxlvHZVlTLYkMyCb7/gso9+iAenU2v585zdFI/5bAabc9m16Cv++NkkDpy5zMVzpzh21Zz8lhEqYpyY98MM9hw7w951C1iw6RTFshuqwULvHeAPE1eSIBtGCmvLj2TNjAks2rhPhNFx5ol3cPSe7zht4EZQOV3kr//2P5m5ahdXL1/kxLFTOHimMNyr5faBVcxeulWc4zCzZszG1DPhKYMNNqSx9utP2X1F7/ketSqVAxP++i2Pxnj4e2vSObljBy6xz6DzY7NRgJOQoGseQk5Gb7Rf3xSAazAC3IdmrwxwJYmh2JjfwczUFFOh61cvY+8fz7BIipKDH3FTJLS37twnqUgPFL3aYpzNr3PPyY+mlib87G0IT6lUMh0HcztSymWWPEDsE0dcIvSlzKqMKO47etIsEvfKtHBuXbksEsFwkmICcXDyRzY16WsqxOHONcycg/VDlAy1EfLElksXLnLV1Ap1gd7l3F6did3tq5jaOBMdHshD90C0Y3InCXCbF3/H7jM3sLxryk1LF0r1DRKEDZMV68m1y5e4dPkGXnG5DI8MEOfjLJ5ZbXBhC+tuxNfRUoG0B0/ClCEJFOtvIdDlvnJP10xtSS1vpb+5FEdre5IrJfoMk+jzGAf3GCUzGOmowdPOjJtmj6mT3dPG2EhXPV4O5gIMLmDrJq5huLiuKhPb+3bk1T/z6ig23I3K75EAzxv4RSUSJa7jEZZJh7aEB/dtSS5rRVukxsbOnhLt0ydRAO7YwrmsPXSZB1a3uW5mR07tM9dGSVIot6+K8Lh0jcdBiU8z+qxoL65dFM9521YAmL6dT2GwKXME+Fwzt+H29WvYe8cp+w+2lPDI0prYLH1Jsr1SvKM717l48RIWD32pHW3R+9R6ifFzxj1C70lqr0rnwQMnSg1tjspS/LFzEN+FTOQ7q3F/YE5Ysmy4LF6BthQXa1NMzl/G2U81TqYrXl9DHvYP7MlpkFuHiQ98jFtoosCTUetDI77tK+L5Ll8zIyS1gpGRToIf2/M4UgKLwXrEd+BsIUDjItfv3ie17PnhctoqM0TYO5A75l0VxAZgY+9Lq/hmmgrisBbvo1yAyFBLKc7Wd7gm4pOtaxAtYntncQSLZv7AAQEi1rdFnHrgSV2X/jspSQlV4om9ezCJccE4uPpRp23E3+EBwZn6zL9QXuuBrzjXAFkhHti5husLIYMtBLnYCCg0wcpFxI8XAqmlIp3Hzq6Eh/pjeuki1o8CaRmNIkPthHvYc1nGu5uWxOfo32lrWSqWN65g5xareOH6G3JwsHOksFEfxmoRxk9Ck8eEcS8af30YX7lqSliKoUpXxKFgNxt9vL5tTVKp+La663B9cJ+4AkNbpUhvLF1EGI3ek7DB1jJcH1pjZW3DXbPbmN4QYGjuQGGz/oq5Kl+uX7gg3pM9uXVjPNDC5Ddubu9JdcczamgsTsZGpCMXL1zG0Tvm2dhxz9kIOXGBWJpbYm1pLtLHWwLirvMkUN9BYqC1Aleb25iYXME1NOW5gsSwiN/edjYEqWTnq2fWVJSIrZUT+WO+mf7mEuzv3hGgr69Z+BjNCHAfpv2WAW54aJD+wXEj7i+0Yfr7+59rdvK+7ZUB7mMz2Qt1+dS/cMoh1rDmd26dReyeMonN1375eFN5/leY8OUUQotfgEujvZG15AQy9asJXA15viet0Yz2sdlTgBMZkk5rBLgPxV4F4Gpy43F0cCAwOpWud/DeRnpbSVOF4ucTQFRC7nPDfik2Mkhbc6uh+cYzq8lLRp1WTGmyN1Ze0Xrv90gP+VlZ1LePLU69og3309qqY0jcT1RwOPUibH4t+xHA/elflv8uAG5YW8C1U7uwD3k7g8r+1m2ktxbLk0cxe6JvE/hLTDbaP3zwBAnSpWS0X2wdVUmcPHQEV8MAsEYz2sdqowDX0jggfvsYNk7j9kHYzwFcR5mK40dPERgZhfn160RmVdFcU0FhSSXdPR3kpyWQNTqTyUA7OamJZBXrvfZdTZWkJGfS3DVAR0s9RUWFFBeV0dDcxUh/B6Xl+jFWeyviOLxtJ8HqBG6c2MlDVaXgsFYyk1Oobe6kMSeEgzsPoylvE/dZQUpSKrW6Hjoba6mpayUr8A5H7j5RrslwDZePHSIo+1m7qoaybBKSs5+OAVpXIpZT5PIw3doqUpNSqNK2UZvqx4EDJ0ksqadC3KccJ7avtY5kdSKVzd0iM+2nvryMnIx0ymr152+tKyM1JZOGtrGNVH65SceirkUvBeD+478t5fRRK8NmoxnNaEYzmtHej+maB2lp6KNZqE07+LwHbrgTVWgIZbLNRHc1waExtL+84+S4NjLUT2asPw8feVDeOsBgZw0+jxwISSpSIKE0PZaAuHSlmrtXW4bfE2d8IpLoHDQAy/AgBUlhODg+Jq+uU/HGqIPceOQXR7eAzZq8BKXpipxUpT5fhfuTJ7i5uhCW9HamD/y17OcALsfHnAt39D3z68qqhNK4sH0n1p4heNrf5epNcy6fPU1Idgmxrnc5fekGV6/cJkFAjuXl05w/dZwLFo44mJ3n5A17on0cuHbXlfggO06ZPVGaXAxUJXBq7158I8O4fOY0ERnF+N6/wulzZzh85i5hgU5sXbGZiKwyNEGu3LxwijPXHxDm7cBdhzCyo+w4beWl3CPDddw6d4qwPL2ToSEnlDNnLnPvxgVuOAVTVqDi9GkTbl65hJO/mvRoX8yumXDs5E0Cve3ZuHEP4RoV101ukVdZhv3Nc9y+e5dzJhbk5iVz6eRRrOzucOiUOeXl+Vw9tBeTa9ew9Y5R2tm/Levv7qCxIJuGwjw9wFma+WB2/ZFhs9GMZjSjGc1o78famqXnbVABhR+1gRsZIsb5Fnc81CT72XDNLpT+rkaiQoPJrdEx0F5HdEgAKXJmkJFe8pM1pGQUkZOdKjJZfbvUjuoMXFx90YR5YHbfm2Afe3zConhkc5+k8g4assM4ceMucha06kwV0QmpeNia4pOk9xaNtBXj6uJOgoDAWxZepCYHY+MaoLQH9Y7OpaU8mdNXrypD2/R1aKmrrcDV9hauqo8b4PIDLTlv6kZvTz3WJ49hYWvHWZN7VDTWYXr2IKmtcsDyO1y5+5BrJseJlUPeDfVSFOfOtg1HCQj2x8XdBbOLl3BTiY0jDdw6f5Adew4TkKoP+14JcHt24eLjwZmTZ/EPD+fsoR3c9wnhoYMnOZkJ3DG5SW1PK6Fenvi4PeD4/kvifdmMA3C13Dx3mlhlCANQu5hw4XGGeNA8TguQe2R7hcsuCcq29tpSQv288PV24fC2M8QnRHPL1Jr61ipxjlvERvtx6qSpUgB4eOEEzt4+XL9qSkWrePZTF0goLCfE0xlbG0uehGjGtP/95dbdUkZB0FEKAo/qAU62OygvefmAfkYzmtGMZjSjvQvraBWgICFB5EPjdWIY6azG7MQedh43paq9iwDLKwIUznHu0h1CQoJwsLzF0VMXyaoo5PqOnVh7JVJUnEdJjb4qa2igX2kDlRPuioOPHx5WFpR3QaLrfQKSGwQllAuws6TOUNPVUhjPjYs3ic8uISNJQ0lti5JRV2i8uO8RR2TgfbyyGunKDcDGPVrpVGd134wiQ81cd20GDk5+dLxFr8uvYT8HcL0NWVwQ4OboHsC982dxcHnEyRPXKNT1Eu14k0s3zLl+4TRBaXmEOZthcsMCK8sHJKckcPPYAcweuJOalYv9tTM8CCtQzhn78DRzV5+i3tDXrqs0mpP7TJQOWAmu17lw7wlO90w4dfM+4Qk56OoKOL/3AN4BvhzYuwdLC0uO7DXB6aE5t+4HkxFmyeE7+uGfJCBeFfB32cqD6NhEUqK9OHvqCtZ3L3PTIYCCzAhOn76CjbUVnu6POXZ4F7ctbDm46ThxKXGcO3yYkLhYLpy4THZZCZbivu9YWXHhojmZ6fGcP3OJ/NoSrp84R0xaFu4P72N54xSnbj0kLytNmXrzbdhAby+NxQU0FOaPAtww/eLjbahtxc05FOeHwbg4hb6RHgs9cgzhga0/1uZepCTlixJLLvcFBctlW0tvHtj4Ymvlg4vYr7pSS1/PMBWljSRqcujpHqK/V5RkxLrfo/rFh9tcWU5p5BNK1THUlvdTW9Yn1Cv+9+h/31jyPJ2UlFZQXF6pSI5zVlFeT3l6JsVhjymODRT7dBmuO945Pnb1UVMqVNYtMpM+kWjBoHgnsuFoh26AusoedC19dHcN0NXRT2/3oPheR8SveHcigevvHaalqY+6CvGuysc7v1FGvZqqSzsE3MjvS6aHIz9KK35bGnv/o//l74gCbRLeXgZw0mLvX8TETsASOkx27uSeix/+j91wcHhAUIAXJ4/uISwtDcuLtykZM1LSqJWmBHPfNZwBgWKe5jfJbxlA5WyNvxywurOIm9YWyI7puuZG6upqCHS14nFwHOnxsZRpO6nLU2Pz0FsZMzE10IpHSdW0Zfpi7RYjclQt96xvPQW4RF9rXON++52PXqUTQ3tdMRHBQagzS+gf6KY4v5gO6W7qa0EdEYoms1TfgaC/FU1kGJqMYmW5vaaAiNAwcsrqqK0opUbbxUhfJ4G25zlvNTpHsGDj7haKxDklz+nqyimubmOwsxFVhDiXuObQyDCl2enkFlVTlptGUlI6BcXifNWVVFRr6WiuorBy1Dk1QHluOtGR4URGa9B29lCZk0RohPrpaBVl2Yn65e5e6goySEhIJSeviPbeHkoy08grKqekuEz5DroaiwgJDqOwVg4lIJ69qISuvm7KCovp7OtX5pyOiIqnrqUDr3tneRj1dsYPVNrANQuNtoGTL6i9eUS8rH4O7LjLH/7rYv7276v5+6vqD6v5y/9cyb/9l8X86z8t5E//sowlc44IEr5DmH86NeWt2FsHcPPCY84ctWHjikusXHiaB5ZBtDTIRowjIsPs4L6FH6UFTXTrxM0JqJQNWz9mtWvFh/yCusW3UJ6cie/uybjvnEOMVwVxgR3E+be8BbWh8mvC3zsGz8AwvALD8QqKEIrG4+x2vDZ+SsD1W8SH9Ih9W1849neigGYSwpopyGhBWytBrJeizE4K0ttJjGgm1k8kTCFakmO0JEY2kZ3YIuLNoBJ/Gmv6yEkWYRw4znk/dPk1G/VBSMQ78Y3F+DWQGttIc60EG5E2N+m9VL9VSTjT/x8c8//Ztp8DuHRfJ+z95BAtQ8Q+scHk8i0Cw6NxunOBy6ZmXLxwgfiMTBxMrRFlLAo0oahy9UOv9GrzOL9zGxfvPSAwOpGk2ADu3LrJXWsXKuUYMbpCLB4+QCeuW6L24a6FJeaW1iSVGQYZ76vmxoEdnL5pjU9IFBWFGdjeucmtO+ZoikSiPdCIrYMlpcrug4TYW4v1hmN/w/YqAPc2rb8xH+cHThQ0vt1G/7++DVNRnEfrC0M2van9qBfq6EJ/F4Km0/jrv61QAO7Lv2x4JX36hzVM+HQjuzZdY9eWm9y+4kZFUbMCYjJj6xCkKOCcAXF+uU5b109TbS9dosQiQU1eWwHIxkHKC9oozekUmWG/0qV89N4+OokIUVPZSGV5tVDNU1VV1VFZWErA8WX47J5K+MMoNOH9xAe2Eh/0y6UO1BHqm4JXcKhIjCLxDYvDx8sH3yOL8D+4iDjvMgFwXeMe+3uQhK8kBcyaSY0R/6O0xPoLcBNSBYzuIzJZ8V9CbqyAn6LMdvH9DpKTqCPat0XZ/uJ5P3iJ5zbq15f8xmLFd5UYoUVbrU8X2wS8KRoDOh+rXgZwg3299PaNDv8wTFNNJQ3N7QIqummob6BDTpM1OEhvT69S3Smnsuro0e8/NNArQLGJ2upK6pr07eK0NVW0dBq6Hg4P0tOrP04CoramgrrmZ+MFjgzKzhVa6sQxNfVN+vO31D2bRWZkiN7eHvSdZ0fo7+lj8NccKOwt2fsGuN9+iL0feynASU9YY00XR/fd5dtPN/OPP63jq79u/El99sd1zJq8jzC/ZDpbxTnaRhQvkoQzmfiMApqU/C8lgU5q7DapTnGMrDqI9dOSHN0q1g3S3vL8Ph+DdDIxFrCanB1HdIYvcZmBTxUrFJ8fTbD9efy2TyDk+kXUoZ3EB3eMn/G+pjTiPFE+uXh6BeAdGIpvlBoPB2t8t39DiMkBkYFoxbXaxz3296KngCYkgW68fUalh7UW0uNa0IT+RuFN6gWQMOrXkfzeJMAlR7fQXC+BRu+x+r3oZQBntPdv7xvgjPZqNtAvaycHlPfyHMBJSYjr7QDfJ/F8+ck6/vTflyvVo5/8jxVKVekXn2zg8z+vE1qvANwf/2Upp49YMyIKOxLKXoS219egyAyld6OFivwOAZSi9GToofSx6CnA5cYTnR2IKif0eRVGEhXjgt+B2fjvnky4hT3qsB4BVjriAmUVnZSEhx//Hzdzfk5iv4BGoWqi/HLwC4nH3cFSANy3AuAOivVNv3uAe20ZgO83C29SL4CEUb+CgprFr1Z8S20kPQU4kWbI9HQc2PkYZQS4D8d+HuCGqMhLJTo2idY+/UuryE0mNjFP6XU50qejqLCAmkb9sB3SmspziIhW09DxBoPpGk2x/j457E6/eC/DPwY4qc5WCWMjPHoQzqFdd7h8zpFblx+zbd1lBeImfb6Nb/6+iT8JePvm7xvxdVcp1a8vnudN1N48TGVRlwAVfXWCJkRLfVXPR+WJGwtwMeMBnFR+JMGPruG/Z7rQFMKsXNFE9JMa20pidDvqiC6SY8T/KB3xkeJ/rI7kiOZXhIg21EHiHEJxIU0Eu4UTeHgxAUdXEudX/da8fUb9hvQiTBj1K0i+B321fGpcMy0i09SJ9NAIcEb7NeznAK4hI5Azp85z1+wiV+xCKE0P58K5i9y4fBa7wGyGdBXYXDrAgUsuSvVoQ1YYJidO88A9kCrd2xxY4/dl/X0DyriJLwU4KelJ6xHgLIFKtlvrE4BWU96Gi0Mwuem1RARlcP74A2LCsgXwPauT/aWS19PWDZAU+ayNUU6SDp1WNhR/BnHy/2iV7Oj/sdv0654/94eiUYBLyVX/CODickIUxeYEk16UToa3G767p+C3fy6xcg7IuCQ6fX1pDQilw9uLDl8/Wv1D6Qnypyw6n7jX9J6pBaxpglsIuXQcv10TiXrgjyasb9x9jfqINS5QGPV+Jd9Fm0jzmshKbFbSL70H7vej8QFugPzUOEJiktH16FCFRlKp+6nqvBHSVZEUK3PxvmC9jcRGqmlXDu9BExND9Ti9Vsez8iw1oVEatF1vCT6Ge8lJVxMRHUNkVCQZZVrDhjewgQ5SVGFosvUztwy01xIVHkGZ7F453ENhThqldc3Ktn5dDdFh4ZQ2PWvnN579HMDp6itoEvtUxjtzxuwRnra3sQoqoLc4mAOn7ZS2go0pXpy65KDsH2Z7gc07T/HQyZXMKv0c2kZ7fXslgJPSw9HIU0CSnjlZvSqBTv5Kr5v8HQtPb0PS25aXqlPgTfEoCcAozm6nub5fbBsUkXyQxuo+mgXoybrgBvFfW9tPR6tMAPTbGqv7lapXea63fX9vQ7LHaU5hFlFZfgrEScVlBaHKDCYuM4ioNB8qKmqUsE50NMdr85dEXd2O1sOD9rvmtFlYortngc7cUvnfbn6P2ogE4sM7UIlMYNxM+iVKiOgk9I4Nvtu/wO/8UQFwPWL9653DqN+4xgUKo96/mokLaKIsr1ekZ6JgPA7kfMwaD+DS/C05fesBXi72PHzszNmjZ3EOTqZGKzIfYa21ZWQXlCszKciecqWFidw8c5To4l4GdHXkFpQpMNHf3kB2lAenTt6lTrlGK3cun8Y5NIWGlg5x7Xraeofp1TVTW11BWXkV/QZmKUv0w9zahYjAJ9xzDqR3qI/SvBzq2/sZ7G6juryE4gp9r9eB9kayc/LR9faJvFNLb/8gbS3N9A0O0VhVSF5JjX7uzpF+KkoyMD93CFO7QAFYTTQ2VFNdL/bt7aIoJ4uaVv3c0j3NVWTllojzVPLAypzo3LHjto6QFemJ3WN3HljeITqjiCi3Bzi5PsLqoQcNXd2EPbzMPacosesgAc4WOLu6YGXnSb2cE+ol1tMlR6Yw5J0vaQPXU53EOZPrFLT1Enb/BpbBhfQXh3HglJ3yjNVqN05fcVT29bc4x0W7UJL8rNh73gHjrNlvZgP9Qy9vA/fzGqalUQ9H7wqMJHRJKBttFC4VF9BCSnQr2QntZGnkkA5yuY30uDYSwltIjmolJ7FDbNORKJYTw1tJE9uqiruUh5Xz7XWI847q1/bO6bQjVJVVi4ieSE5uErk5yZSXlis9U6sr66kSiYG2rltpV9gqSpIa22tEmmwk2DcXe5cKfP3KaWnWoUmqx8G5GGe3UpLiakgMGydz/hmpwzqJdFbjtf1bAk9uItanEnWIsRr1d6VxYcKo9y/ZBq6R8nwBcG1GgJNWEOnCmfM3CVenU1KWxa1jp7h09RomJuYUVJTj42SNyelTPIlMI8bTggtXrnJaLMckZWB/5xKnz57nobsP901vcP3qJU6etKRJOXM796+c4PL1W5jeuYe15S0cgzR425rxwDMMjSaZTuVe+vG3vkN4jhzobZjq2mpifB9z784drO8789jBEvtHT7C+a0VyXj4eDhbcs3UmODaWJ9aW4h6b8HVzxD/IH2szM5Feu5FdZejBKkzldI+IjHYYrObq+eN4xuZQkJmIi4MVt629KasowvXBfewdHPD38+TEsSM8UZcZjpYmQEurFcDUT+ADc3HdOJwsXemhj0d3rEkTt61N8+GhYzQDvTXYm92nUzyH5z0LUmtePmRHT4fM3xHvRfyOA3DdNcns27Cciw5h1NS2kBZkh8l1a57YXeW8TYhSbVoW7ShgzkqBuZwgey7eciTg0S2Om3qIuzPam5jshfoLAE5Pf3oX3vjb34YkYEkYk50ZRjMZ2VBcjsOleOYMvQRlNase8J7fpmxXPHgtpMa2UJjeQXlBl1AnpbmjUKevah3v+u9DOinZzsUg6ZXraH4mCXlyv/ZWCXED1KWnEeydx+WrOfh4l4gEvo3o8FJumWZz514eqohGAXC65zPmV5A6RIfKr4bg05sIPLyI6CfZqEO7x93XqI9UPwIJo34txfg3kJPcKmBGFDSNVagi7aujrDCLJ5Y3uW1ny4Wzpmhyi7G/cpYnESpCg4NxtbjIRVMLLp+/RGpVA74Od3C6b8mBw6fxCvDguskR9p13pKm2ENOL5k89cPdu3iCnrgUPcfwDNx+uHz/I/nM3XxgMeIAAmzuE5eob4zdVZHD9/Dl84rJQRwVgaXYTVb4oPLu74B6VgSYuBA9PP8Lj43G5e5fyhk58HtkSEJtAqK8PHj7eZFfrvYfSohxuE5ysH1D41p0HaEUGnZ0YRWKiintX7+Hl64a1b5Kyb09rBfZ29uS2/Ngblh76BM/IfEb6q7G+7SRwbhCX21akioJAQ4oXD51j6O+txPaWrYA7BMDdI6n65QCnLY6lOl0l8imZDw3/COBayxJxsrfD1fUxvkEp9A50ovJ1wvaRN9VyfD1hbZU5RMVl6KeSGu4i3v8RNo7ulLcaplow2mubHuBkJ4Y3BDiplsY+Wpv0FPguJL1kErZUgc3jZzivqjFwJ88lJQdrzVS3kZ/WQXWJ9HL9miAnrzuq8bbrJUde7hZxvqpYK0qKObi5FtFU30JmWi23bufj5V5AamAa6mA55MjrVX+qQ5pJCO8m8uYVfHZOJNJZo+/1Os6+Rn2kGgckjPo11CbSJy3paq1IpGVzEZEujAM6H6vGA7j0IEfu2rnj8/AO18xvcfLETdQ5RTjcvMAD5wccO3Gae1fOcMXGDU/7e9y6Z8G5s6cJjYrl1vnDmNm6odFEcuPyFSzv3eL48Xs0KGdux+bScW6ZW3HB5KaAig4cjq7hkFUoI30NREWr6VTqOqEiPQQLGwe8XR156O6Ln4stN8wfEpuag7fjHaIyy4l3fSSAMgVVjA82t69j5hBAgLM5Dx4+5raZOQGRKvw9HgnIFPeWpa9ulRZ+/wYBiY2i1F7IzXsOtPb34WFjwh3bB1wzMSU+NRUHW1scnZwEDKlxsrmLR1wB1WX51LTpe3MWxTixaesBXP0jKKiqJMTFBrv7DzC/7yaAEGo0btx/EMbISB9+TvewvW+HubUbdT9RhdpUEEa+30Ea8jMVJ8KAkbk+CJMAJ2tBJRe8McBJApQQ93Pg8aaSHjjpdUqN0QPYuJnO60q2p5MS/0ehTh3SQm6KTpn6qKNFXvfdPM/b0TCdzf1kJtXg5JiPr08Z9vZFPHbOI8HBnMBD8wiz8Rbw1fsaECcAOViOYdZFxPWL+OyYQIRTvBHgfm8aFyaMer+SNQdtxPhpyU6UHbdkFaoEODkW3O9jPLjxAI6hHlHYTiAuIR1dTy/11TW0d/XQUFNNW0c7xTnpZOcWUtPcwUB3G2nJyeQWltIrztNRX0y8KoHali50DaUkJ6VSUtFkmFx8GG11CSmJCeRWNCoT41teOIJ/ZiMj/TpKSsoZ63SqKUghOi6ZZtk3YlBHuiaOjPxymhobaO/uo13bRGtXL83VxSSJ62g7B5VzJovzF4jzd3W3U5SdQnqOOO+YZ2xrqKVVDqshnrO2rlGpbuxoLCdZgFtJWY3SDq+1MpfY+FTaeodob6ykuCQfP8fHFEo6E9ZcU0SyeG61OoGyhk5xKi0aAXtVzfqWZn3tWhoaZBWwALGOBhJiVVSOGax4POsUYVYYfoXyeHu0lU309xgJ7kMwPcDpa0DfHOAa3q0HTkq2WyvK1E8jNW6m8xYkq19ltatsb1eY0S6e6d217Xs70kNcdamW2IgKUhLq0JaLCGllIuBrIn775xD9KB5N+MArQJwM1yYBsZ3EeVfge2QFQYcXEfMk63dahSqHV9GHmfxVB+nQKOu1Y/b5SDUuUBj1ayjWX0tavICBRkNbXUUirR0DOh+rxgW492Ta4hT8Q1R0/7h28gM0EV66nwawX2o9nSOUa9zI9dtNfuBROhv1E84b7de1t+CBG3xaB/suJas16yt7BFw9m8boXUmeX3rkirLalUTkg4c4AbfdrQN0CckZLFoFkcfbXFdmVPA7spJol0QBcT0kRAwaPHKybdyLQNeCSgJcaC8RDmF4bf8a/5NbUPnV/Q47MciwaSEuqFmAm/gWBLRFBzYQEVgiMtV6w/bxjvtINA5IGPUrSKZD/o0UZOqUNrp6z5v0xP2OPXBG+1WsV/ChtrKFytRAqpJ86GmpMWwx2q9pv7gTg9T7mh1BlkDlOHDv0gs3Kn2P12bK8ztpb/2QAW5U8h7199mhE5GtqoWoGwfx3SZA7OBCgq/fINTKQ4E5tQST0B6DZ20URsRvsBZNWBehpmb47fgSv0smJMi5V18Im49bMjya8QjIw80vG5+AIh75Z/MoIIPooFoF6MY/7iPSeDBh1HuXKkAUIgIaqSzsoaNNxHEJbrInoIznL8DOxygjwH04JseBk99euzLDEgy8526jQ3099PTqq4gVGx5SxkB7uw7SIbq7uhn8DX1zvxjg3of3bVTSC1dd3INKeosM7dfepWSv1uSoFrR1fR+4F+7HkhDXUNaEysIEn53f47npMzyE/PbOJOj0DkJu3CTmcSpqOVBvSKf+mUN0otRfS8jZ7fjtm0mMq4C93131aRtxQY34+OcQGVCJn38J4YG1RAbVKVWp4x/zkWkcmDDq/Uvfu76Rgow2pQmJAjZKL0DD/49cLwLcwMAADQ0N1NfX/0h1dXVotVqxv5H43oX93EC+/e11BD9xxPqBE6klgvB+oXVXZeDqHUG/gKrctExKSkqpHTMNF20lPPZT6cf7+1kbID3GF8t7t3H2CSJJE4XTAxu8guKpqa0Wy3HoZGPDkT4qyirofEtjM78PU6pQlam03gDg5IHvE+AkRLU0DJASLUqmAq7GzXzesmSbuPw0nWG8uN8WxMneQnI4ksKYaOJtLhN7+xiRl7fjv28G3ls+x3ffbMLN7VH51QqQ61faykU88CNg7/eEXTqigPLvaS5UdXCbIvncIQGFJAiQk23fJLhpxO94x3yUGgcmjPo1pJ+JIV3TJOKzTH/GdmQQcfwj14sA19fXR1paGgkJCSQlJT0njUZDXl6eEeDekf0cwNUmenLqwj3USYnkFtdRlBCGlYUNSfnF4vtNpqyilBRNBskaf554RlCcl4yTrTmBqgyyE6JxdHAlJSuXzOx8Bco6isLYtnsfqqwCIkJjUKviKKxooLE4HTdPHzSRIdi4R1FRmoHnEy+Ss0qpKk7Fzc2blJxCkgL9eejsQkZZi3J/gwM6vG1vkC54pSjCHr+4XCoyY3hgdRdHp0eI6CUArpPElGyqqkoI9nuCk5sfRRUVZCQkoklUU9L04Q03LAGuub5HqZ18LYCTbrvR3g/vUxKkSnI6RMn0Fw4p8oqSnj45UHBNWbe4/uBvCuRkJwyZEHaKgktbywhNNR1oqzuozMhDZX2JgINz8d81geDTm4l2CBQlfi3BV88SdmQysTZ2JEf1CqB5H+AirhEor/Oi3p/HS44RGO3XRIyf/K4a8QjIJDqoSgG48fb/qPUjkDDq3UmG94thPrrcpjQXSYrR0lynB5qxgPPxScKpTFvlr6xxGWTkBYDLyMhQgC0lJeU5JSYmUlBQ8NYArrO5ntbuQYa622hqbkXXpqOrzzCOiLShPpq1bYYerK9u/X29ykwQvzX7OYAb6G5BExGAg4MT8aoY7lpaCeiKxvT6Ja7csCM1LYGH5k5Y3b+Kd1Qi7laW+MRnkxzqwfEjezlrcgFz12j6B/Q+NW1RHNZPPAnxdcD2cThh7naExkThcvsO18wssLx8g3t+CeSlhXLvng0RcVHYX7vKdbHdyvwej+0iUEV64fo43lDN2kuoszn5OiiLdSY6VwvtBTjcPstDV1+xVVoLdg+9iFOF8jg4mmBvR3xTS1A9ucqxq250Db3dCtu3YcPik6ws6SAvte0NAM4wB9d429+V5FhIjTV9JIS9n2pUKXkdOcRIZnwb1aU9Chj9moP+vopkRwbpHZXvabSNotJTWCSMsnq1o028+PQcom/sx3/3JEKOzCbyxhE0d7eSdHsRAXed8XhYLQCuhYTQdwsx6qB64oNrfiS1AKnx9n/b0oS2EebRwJ2z2bhZlxEf2oCbfzpxgb+jatOxeg4mjHq3kuEt4tfTZfG9KZLrZWcq2YmmXilAtreOFpilJ078fmRqFZIDmrc3yGriAZHGDrwVgMvX+KEubDQs/bx1V6dhampJUX0NbjZ3CE3OozC/gOq2MUNnDOnISMpVBsF9mTVUlVCvG20sNozKy5Zbd+7h5OpDmfbFSVf7qSwqQ/cCGH0o9nMAV1cQx2NPXzwfmHHP7rEAOVse2t3Hws6JBxZinaWALjMnbJ3voSppINnLnrt2LoT4+3P7wlHOmdmhSsmhuLRKgeKm3FCsQ1JoLQrn8BlzggRMhas0BDyw5qqVI5HB3tx7EkVFcQoP7t3Gyt4WRwtzblk6EBkVQYhbEiXZsbg7xRgArpsAe1PkBBrl0Q8ws3Ig0NsHf19v7Mwu4x4aQV5JFg6PAoiLDyMkKY9UlS+uEQlEuFly454rlbpx5tP9lU0CXFVxt0gnml8P4PTVp+926JCXSc5xKsdGin1P1ahSEuJkta2cxitDgJy2tk/fM2yc+/v19fM9g2V1jPTMNdd1kSZKN0GH5hJ6aDoJt5aTbbMCnwvH2bEkgpsnU4n2bSApov0dwIzMqJqJiEohNElFWIL6qUIT4oiKyEQtM7Nxj307klWmyZHtRHg2Yn4xg3DPOqICK/D0yyRBGTLk3V7/g9RzgGHUe5Ecg1HqKby1iAJEI0nRTRRl6miul3FWpjfSq/5xVqG2iufSaQW4ifSpVToGWkQG9RYALjHAktDUYvJTovHycMPVN5pWXQuxAZ44PPYlKy8LVXQSutZGVDHR+DrdYudRK9ITfNm85TCJ+TXk5mRQ1thCWrQn5rbOpOTmk6bOobNHR5SnM07eERQW5BLh5ctjN3fSs/MwPbmBk/ZRylhuEtA8rK4QWdBKlcqVm/dD0Olq8Xd1wDVQTXVFOkdWbcBFUy4AtkQUnu3wCkul7wPx+vwcwMlJ8vNTVETGCegS23qayomOiqGuc5CuxhIBRfGUlNVRW19JsxwwuFeLJiaCgjod3c1VaOSYdVVVlJTXKAA30NVMZZOcYmyYmpoaGhpqaGnvpa+9nqTkFEoqqqnV6uhqbyItWcBadQvdYltKYgqlVfW0NLXT1dFKQ93oRPlDIs/Wt2/ra61BHRWGOqOYQVFCKM9KJCxcAJyAx7qGFtramtHqOmlv01JVU019rVjW1lLf9mECXG1Zr9Lh6fUATqk+1Xt23rdkNWZNaTfxwXI2hRcyn3ctpVTcQrqqFW1d/wdbnapv2Pjz70e2k5PeuKLYOAJPrCLwwCySbq8g1XINV7Y/Zu2sKE5vV+FtXyogTocm5G0CjR7ggmOTCMpUE5KR+FRBGfGER6W+U4CTzxLqXo/7/QoeW5Ty2LKI+JA6nHxT8PLPEwAnM9bxj/2o9SJcGPVupcCbKCwoy3qAi/GrJzWukdY6OUzQiFLg0s9FKQrNzSJujwNAv20JQBDPqJO1GwLepDeuteXHbeDeBOCSQ+4Tk1WEr50ZXpoMvKzM8PcL5u5dC7wCIomP9sXWzIX66kLuWj8iWR3KPVcNA7pizCwe09bTRbCPJ86PH2H/0IuiojyyUmJxtQkiNMCOG5aOuDlYcePqJSytA0iO8+GeYwDuj27xRDM6T2k/PvdvEFveL15iHjduulJcmU9MZAj3rpgSHJ+Eo+k9Mup7qMlLJTwskFtnL5JY/mG0u/pZgDPar2IS4Oor+wUHvZYHbtBQfTretncvZUDLpgEBUbKNyDgZ0HtQjG8zFYWddH6gQ4y0NPSK31cDbAmhXZ1QmV1M0IkVhByZg+bGPO7vPc2WRXFsnhfBrmXh2N3KUqA5KbxdqVaVkhAkNdoB4KkEnI1qrBdLWfd0n3bigmsJSdAQKqAtNP2ZQjI0hMclkBjYJI57Nx0pEsVzuNuWcXl/GlcOZGB7pYiYoFqCAosFOMrrvjt4/KD1ImAY9V4kZ16QbT/jArWkxGhpqOpXep+2No1600Vao3jfPlYPnCgQy/RIAbguAa7Db6UKNSHAgvC0PHwEZEWVNxD9QIBccCLJqhBs71rh4u7G/XtOFOWncsvCmazUWCy805ETyt+970XXcD/B3h48sH+Ay+NwkV42kpeu4pFVIP4ed7hk4UZpsSj8+dhi9zCamvx47jgE4O1mintCueEu+nE3v0hojpZatSe37wejjnThkXcQdlcu4RmdgIu4l7x6HeEe9jwJCsHs9GEi816sav11zAhwH6ZJgGusliNJaF8d4PTw9ut430YlE7bi7A6l7nfcTOgdS06/Jb1w0tPVoZSQ5WTTHw7M6du+vQZkyyrVDkh3t8d/zxSCD83Edfcy9i7zY9viWLYtjGDL/DAuHUog2K2acM9GkdCIxNCnUYSFVpQAhMSvfB+yg4kmXEtCuJxXVQJfq1AbyRFtAppa0IQ1CWmV9aqISsLS4wnNTHgB4MSyRiMytkqldKEOELAY3C7O8bxk1W5KZBdpUb2kjpFcTonsVkBR/84kaOqUCf4TDEqN7sTLrkLAWzpXD2ZieTFPFAiaSRx3oOPfkcaBC6PepcS3JiSrQaL9GlCF1NBQpk9XZLtVfdtVqY8T3PSSzybTK9m+b4QO8dtV38GQoVG7NAlwqampSo9TCWxjpVarX9oLtTAliMzSapIig8mqbyE7MpDEpDT83R5iY+dCZlEVUZ52WFnZ4hKYRFVpDkEJpQLgtASEaugdHiBJFU9OeYXYz56bt6yISExBFZaOtrlCFALvYePsT1pCJFHR2TRV5hIQk0FRSgCW7tHoW8GNkOBtx/Ubt7FxcKe6vZe6rDAsrK15aOdMWmkdiX6PCYnPJkMljrtvj6O9A/l173nAtZeYEeA+TJMA11TbK/KzVwQ42YD/eTD4daBFwlJTbZ/IwPXjJY2bEb1j6dvDtdJY00tz/YAoMXcp3sFRjXffb1PNDb3jVJU++y9B+3UGWZZVqbUFVYSeWknQ/h8IPPgDlzaas3VxPDuWRLJ9cSRbFoSzd1UMh9apOLRexdGNak5sSeDc7ngBdyrumkTjdj+Eq8fjuXgwkUuHE7h8KJnbZ1K4eSJZ7JPIhUNqLgrJ/zdOq7l8KhxnzyjCs1/wwqUkEKIWv7EphISm4PkkmWtHU7hyOJXrR1O5cTwV05NpnDvgzs71d9izwVwvcc87193F5MhjovzLBPjJSf2b8XYoxcG0EEezIpzuFuJqVcz967lcO5whlMm98zlE+8rpxH7H8CY1LmQY9e7UrMy4oA7WkhzVSEmOnPtUAo1Ia2XclP+VdPZj9MCNeRbl+US6JdL2DpFuVWWG09v1bEyxwcFBZay3xsZGmpqanpNc19raOi7AvQ/72HHGCHAfpg0NIthDcFDUK1ahSiholyUkEa/kGGPS3T3efu9Dsi1cXmq70tV+3IzoPUhCnPQqJUe1CphsFhAnoUrf8/NdQpx8D3IONL2nTUiBNbEsrt0yuu5nOjL8SFqRcLZCsr0p/numEXxwOk471rNneTjbFkcrELd1YRS7loaKdSHK77Ft/ty65IGdtQceHk+IUrvgZOPK5rlhbJgVzrqZ4WwS/7cvDlU8eJvmhrN5nlhn0FYBhNsXRODsHkNkbtJzAKdUq0rPnPTGZal46BYszhHCxjniPPP02r4ogvnfn+NP/7qIv/37Cv5q0B//ZTGr5p8g1qeOhNgyVElx2N1K4sLuTK4ezODqIb2uH8nkxtEsrguAu30qmwivxrfczu83qHEhw6hfLhm2rWgEsMUH6tu8yfQjJrCOzIRm6spkp7DhZ4P2PpWEnA8M4Aw9Ydu1A/p2a40iP1Da6IltzWJZ/Mr1smNCS7N8LtmGb8z9i/RG5h1KlWnziNLmrUMsy84LcllX20i5xo7BntFG6Eb7Ne1HANc7wohgOKN+XQ0OIOJMP6mxrT8PcBIS2gTtVVfWU15WRX5RPoWFeWKdbFT7/kFOmZmhpBuV0gj4hUzoPUrpoRqg/5XDmySE62dwqC3rEkCkHzdO3qteb8M7Nwpnz8JcGfPN4H37JVObdeqgKE6N187JhB6Zg/e+uRxZ/ogti+IFeEVhsieIAF93QiOeEBTqTmSsOwnp7iRleJGS440myZ0rh/zZNCeaA+sjMDkRzq7l0exeGceWxSq2LVGxVfxKbVmkYvfyGK6ciyQgOZGI/AzCctIJy04X0Jb8HMxFCLh75BspoDFCQFukApNSe5arWDnLgi/+spov/7KRr/66kb//YS2zp+0mODqAhMQ04jJDURcFEBwUienRTK4dylagbayuH8ni1vEsgp/UonnHw6Z88PoReBj1NqUR6YRa/MpmBwkRWsry5RiTolAs0woJOwrg6AHpg5ZMfxplGiSbkMhmLXJA0V50jbIKVJ/e6SFtkA7ZREOkfbKHabvY3mlwACjHa2VaJtvsin3lVE2C2ZpKiiiMuCcATvZE1NvQEHQLkOjuGF+9XcMiVzPsbLS3as8BnJDyvuX7NOpXlRwbUv5mqnU/BXAykg6SX5iDJiuSuKwQYjIDic4KIC4jkNqKBn1kHPfYd6fRbvWyGvPX6szwoiTEySrdGENPVVnNK2GrtqyH2vJeirPalf9v2ntVHjc6xtubnUMkrNJz+pJjldKvKFXH3TtD4J6pBB+ew8U119i8KIELe0MIF9CWnOVFcqY3iRkC2FK9USf7CHkRp/Hg/p0ANi9Qs262hgvHY4hU+3Nxnz/H1rpxYMkjji5/yPGVTpxY5Sx+nTm2womHVgIG4/wJDPMiOMSDwEg/BdrCcjMFzKUQnp1EdFEyj4OiXwC4KAXgFk+7weefrFHgTULcF39az6UrZqRXRaHKDyK+IIT4vFChEPy8o7h7Op3rh5+HOAlwN45m4O9c8c7Hvfvg9QJwGPU2ZAhXZagQnUgjOojxb6Aku5OuNhEfRSL8tJ2bkt5+6ACn9+63Nsl7H6GhXkt4lBfa+hq6RJrc0qSjurZOpFPtdDX3i3SwkcaaGgFynSL96adBLGsbdQLYBqgoK6G8OJ/OtkGa6hvEudtpLc6iOM6Bgb4uA0LoAU4WVJvrZSe65yXXSc+lEeDejb0IcMq7bzTq15b0hsqCX3Zix8sBTnZhl70ak3JiBLT5E5cTgionVJGEuKL83PcEcLL9nfQ+yV/9//aWQcry5MwMhkRyvAzpV5IEueTIVsW9KQfElYr1bSY3qV1fTfLC88l2fXKMO7ntxTHm9CWeYZFQ9ZOlaREvrE3//GLd2P1+SvI9yhJxfaVW8abqXvLO5EC/dQVVBJ9eS/D+6Xjsns/tbdcUz1tyXgDxqZ6EhT8hVu2BOsWbhDRvJfG+ftybi+vMMVu7k7vrtuG0dyshl9bje3QlHnvm4bNvAX775+C/f5bQbAIOzBbr5uF7eBmBJxYTeHQ+wUfmEXhsIb4Xt+DvZoFveATuIfH4REZj7xyuB7jFenjbvSyW9fNtmPDZJr74y3oF4L74ZCNf/20jxw9fJjhWgGZRGFGaMFSi0KEpCiGh2B8XuziuHXzBCycA7trhdDztypSODuO9z9+NfgQfRv1yyXCVNQVCAe3E+rWRGNmAtlbGdwFtStWijH8iPj8HSh+aZHojq0pHO1WINKWtF01SNI5PzKmuLKa3rRtNchgRKj/Ky0qpr25EkxhOTKwvjQ1VYl0JvkFOJCRHifSrk9TkaGor86kU6/1DnNBoAqjJjiVJ5Upnd4cBIfQAJ68pge1ZHqCXXNfR+jKAG6SuqpLWLv28CUM9Oiqr65Vdh/t01AuQfC0b7qeutorOV5uI86Ow8QDOqA9DsilZbspPeOCkt0YnSC8zN5nITF9iswOJzQokLjMIdUYo5UUlChyMd+zbkhJJFc9Tr5B+DlZ9Z4p+Gqu7ld6Ov1Znhp+SrFqV3kHFMycllmU1a0NVjxLwo88nga2ptp+8lHZyk9uVquFnMCf3kc8/IOCvjRhfAYL+AuISWmmpH1Dez9iwGk8S1nQC/kqLiojPDCErL4XW2h6RgMpE8cfHyx6pVVnFBBxdRsDu7wk8MJOAK5sI87HB9m4AhzeEc/+uJ0lZ7mjSfXhk6YDNxm0E7p9B5JFJhB0Sx+ybjM/OKfjtmyXATcDa3h94snMuj/dsxXnPdh6JX/fdC/DaNY0n22bgJuS6dSbu22cQsOs7QvZPxm3/Bs5tecK+NTEcXBP2tOp09zIVmxY90MPbJ+sUeBvV539ezz/+YzVHd93D/k4MpqcScbNXEaUOJjQkDJsryT/ywEnJ3qiPzEtJCjcCnFHvSALgZG/T2IB6yvO7RRogC1Ey/sn00yAFjCQgibj4wclwr8p/UYBsHaSyvJLoGH/CYnwpKswX6bKWpNRQktJDqaooJjcvm+gEX+ITA6irqyIlRYOX/32SU6PRNTQTGxVEp6BCTYIK7zAXUSCMoDQnkZSsSHr6nw2e+mYAN0JGqAe3b8sZAtwpr6oi0MUSU9N7+KszSfDzwe6hMzmlZZRVi0RyjI0M9NLdp4c+eZ7BgX4GZR+JvmbcH92lSM6tLmCuu8dAckP9AjhHe42KNLTrw5s7803NCHAfriRHyPnaXwpwUtLDVlvRRFpmHIVFeZSWlFBTVoO2SkebiEDjHfP2JCOpbAgr/4+FDfl/WAEc+QASasbNkD4wSahLimyhvqJbGUdO3n9lUZfirZODBEtAiw9uISdJR0l2B8VZnWSqpTdPPp/+GfVA2KxUx/6cF04nIE1X30dObgqxmQK8c4IFgAeRIkq5NaU1ysCZP/bGDeun28rMJ+b2cfx2TyV433SlTZzZ+mNsnx/C/nURPLLzxuKyF057NhB+cBIuu1Zxdf0Nzq+5y+lV1pxaZcvJNa4cX+3KsdXuHF3tyLbpe9k2Va99Cy3Feg8OLX/CgWXu7F/mwcFlblxeb4rrnpWEHZjE4x0rOLzMmU0L9L1hdy+LY+NCJyZ9voXPP1n7PLwJmJv4j02snWvJtkXBbJ4TyZ6VMVzdl4n52XTMTmSMC296gMvk4e1CNKHjv7ffjcYDD6PekuTYlY3kJLToC70S1mQ6pgCRBLdRja77ECXTYj1syumuqspraG5qpLmhTuQR9WhrtdRWlohCaI4AtFaKirNx9jIjKtqHrrYe6qtqyc5JoL66jvaGDlGoLBYg2EtDTRP5uak01jfSVd9KaXY0/S9Uob4+wA2Sm5YrQKyDRzZ3eOzphrNLMB3N5VjftsbfOwJfT0cee3iTX/PME9fVXIKLvTl3rJzIr2gg2tsaMwcfGiWTDbbg6WpFfnU9oW62mFk4kJydTeATJyxtHNFkFRDv74KlpTWh6oLXni/1QzQjwH24kgBXlNWuBzilmm1c6dtN6er6RIYvIy6K9Bn/TwPEL9OgSBh+ejgM6b2qq5ATr7+/+VF/qSRsyiFQijI7lMn5NaF6r9rodvkcsnetXCeldJJ4wcMYJzKE8vxO5fnHCxcp2VtYdjKR8BadGfBc9XdsdhCqjGCKRalZ7jNej2I53ZYc0iArwIuAY8sI2T+TsENTebBtG9sXRbFzSRymG88RfngKLrtXcWC5J5sWJSgdFkY7K2xdHKdo8+Jk9i51JGbn/07Rhf8vcTv/V3b8cJYtSzPZJrZvE+eSvzuWxrJzpZqDK/1w2L6RqCMTeLJ7CYdXeop9kti08DHffbmdf7wAb9IT9+2nG1gzz0ppG7dtUTRbF0Ry47gKD+cY7p5O48r+nHHhTera4Szunssmyrvh990T9UfQYdSrS7Zxk78yHEfDUv+rCtApbWNTY5pFfJMFKwEfCqyJuKZoFN7k/w8V4OQ969u/yc4IcriPzmZREG3poKtFDn/SqezXIdLt7qY+OsVz1NfWk5mRJNLoBrpb+pVjOgQEdjaLfEQWFMWvtryCyhQP6lOeUJcaQE3CE0pjbRjokW4uvb15FarsmOWJU1ACZWkBPLSPYLivDhtTB+q62ylIjOCJhz9Jqbk0t+vnO03xMMc5OIf67Cge2jzhge1d/FJrlW3SAxfgY4e/xyNu3nYkLNiLBw4uOD58iLtvKAlZmfg42PJIQGFccgG/zsAmb9eMAPfhSub/pTmdeoBrruthPGmlajtFBJUlr3cJbM8kG6zKtnfKQJbjbH8qmbCIfWWngQ+lM8OrSAKZhDRZpfK64KkOlrNBNCleOtmIcbxwkcO9NFS1kJmdoK/yNoDbWEmgixVgl52TTFvD+B0jpCeuSSS46hA/fI8uI/TQXIIOzMRu7xE8TM4Qe34WPntncWq1o4A09dNqzhclx5Pbu8iRpiv/E9z/Qcu1f2LP7LNsW5r8dJ+dSyPYv1rf1k32Uj2wwg+77duIODQBtz1rObjCggmfH+Aff9Z3WngKb39Zz9d/W8/KWebsXh4r4C1KwFsUVw/HER4dSWJJIGERYViYpI7bC1XCm5yN4fapLMI9jQBn1C+RDENDOCqdFlpQBzWRGCYHtm6kskD2TpfpmwSh0erI34pERi4L8jJ9aUSZLUFWm5aV5VBSmCnyiQYBZLKw3S3Snx4F1CpLSqgtL6WruUv8ForjupRtrU3SCykhb4iKjChK4ywpi7pHadR1iuLvUZnmy9DAswnk37QKNT/qMQePXCApv5qmIhV3ze+jigjEzMqHXvopyojBw9sHB7OHqNL0MyfkRzhh4xQo3t0THrn4Y3ffipgSw6wIvU14PL5HaJAv1y7eIS4pg4K8LGIiArC6fg3LR2EkxQvws7jCLQdfPoYh04wA9+FK1sBVFHTrAS5BE8B40mj8xW8gVWW14gAJceOf7G1qdJyz8ba9KEmh5fmyM4NsKDwmM/oIJWFPE9pMQVoL1cUioRynClXCW2NVKwmZEUQLeHsR3MZKVqmqM8NpqpElaOlR/fG5igvLScnMRuX/RGnPFnJwLvGXF5F7fynRF1dgstpMAbTtS6Keg7ax2rZEw97FtiQd/Geabv0bqYf+d/bMMWH70hR2LBbwtixSwJuctuvZMdKTt295CPe37Sb66HQe75zB4okr+fTPW54OG/LlXzYIrWP5D7cVeJMdHHYujcLkYCzBEREkFIWgygsjoTSY0NAIQzXqM3iTPVDvnsvBxbyIYNcaJYwlIL8Y7r8bPQcjRr2edEJyZgWZDmmFmkR8bVIG6G2q6KelXsQpg3dNjn32Y0D60KW/dwlSMq1o1w2SkBbHE397ktIilGrUtgYtsbEBZOUk0d3aKf4Hk5WVRH1tNdmZarpa28ktTEedGIa2sYGm+maSxbHJqcE0V1fQVl1MnNqLvILE54DsTQEuJdwP2/sOPHJyp6iuhcLEUO7bOpFTKztIDNMvTtxSlU9gQBjlzYY2dwM6onxccHjsR2N7N7lpiZS1GNq3DXaTk5VMa1e3OLcX9s6eFFZUkRjuj5tnAMXVTeSqQ3B57El6Ua3RA2fUO5XM/6uLe/QAF5foyXhSJXoQFe9CRmayoeHt+Cd7e9J73+Tv+Nufl+zBKXtoygF1ZXXjuBnTRyIJcOoQOWiwKOG2jQ/Tsuq0vLRS8bypxlSbjifphZNDw1SXSzh//t3KIQLqKptJTUkhWSgtI4s4Lyf8Dswl7MgcVDdWYbrHVkCYWgBYnNIzdOdSCVH6gX9HJdftXB7EnEn7mfnpTOZ9PptZn01j5cyrArri2bU0mv1rItm1/NkxekUI8FOL9UHcXLuCqCPT8Nj9A+unruQfn2zm879s4Yu/bWXFHHP2rk4Q+0ezdWEkJntjUUcEkVocSGxuGKrsICLiA3C2VXFTGTJEr5vHspXBfOVE9kkRbcYhRKTGBROjXk0S4GQ4SoCT3jf9fM0pMU0iA5SQIatIB2htktNkCYj7zU5MLwBOpA2N9ToBYhF4BdoTnxJKb3c3RblZPPK8TXxaMLqWVtLT42hvbaC4IJeC7BQ6m7QkiYKlOjGQptoKqkuKSc+OIyMvmoqsCEozVbj525GYE2fAB73JeVEH+0deroGPwNX1gZoR4D5cSfapKTN44OKTvBlfXkSpnohMvuFHmfy7kL6X6at530YlB7QrSPt1Z2Z4H5IZQk5iK3KAzPHCQUoCXEVZlQCzYAFprwJwQVSVVj/3bvXVqYPkZeeTlJSonzg6NZW0rFxiH1sScmg2gUcWs37WIaZPPM+SGdfZuPA+WxZ7sXtFhIC2GAXCJLztWh7K3O9PKOO1ffbJFsWDJvX13zeyarYZh9bHiGP0+4+VPFbOBDFjwhm+EfteXDqX8MM/8GTXTNZMWc3nf1rCwgkb2D7vHrsW2QkYDGPLwmgOrQ2nINaPzoZgNOl+At7ciIz0xM/Ln/u3YrlxJEcZuPfSwWQOb4jF9kaOcfiQUY0LJka9mmTV+zN4iw+Q8zWLgkFkPdo6CT16gHvW2/S3BnCyClV6wmQ1KrTUtlOUl0l5cSaFhemKx61OpCMZAtoqq4rpaGimtDBL7NtMXUUV2ppauprayCtIJSc3TZynleaaKhpqCmmqTic/8jalyQHkZidSU1n8nEdNjjz/kya2/+w+RnsjMwLchyuZT9dVGABOleTJqMYCXIzmCQmJYeIlymEr3m0Vqt4trm8o+zpSOjOU96AObn7tNmW/JUmAy1Z6sY0fDlKvA3BSMVmB5OVl0KGMjK6vkpUw11jToXjfUlKS9QCnQFwaqemZRNw+TPiBKZgIqPr0k3X8489r+eIva5n0+WbmTT7J1iWuAr7U7FoWJpbPCniTsyVseK7t2pd/Wc+Xf13Lytk32bNCdop4BnGK125ZMAunnWPCZxv4+x/XMXPiEWzWzyLpyL8RsffPXJ31n0g88H+Rfvw/47Tm38S1/AQIRrN5XiTnd4STH+tPTsYTYhO8lEGHk7Pd8HgUxI1D2ZzaphLXiWDj3FCsr2a9IcDJDPsjA79xwcSoV5MMQ1l1KqfK0ilxVRVUS2GGLHBJaButgnxWFfk8IP0WJO65Wd/pqV1k6u2NPSLd6BWw1ifgTKi5j7bGdtoauukSaXlHUy86Oe6kbPMnltvlAKTaHpHGDNAla3Oqq6jLiqIy7j55IZdpKS+mW9tLp5CcrHvUeruHRQG9k5ykDnKTn5ccyLQ0t1vsbyS4d2FGgPtwJQGuodpQhapJ8EORxpc4jTtxiR4KwMXGP6Esr0gBg/FO8rYkvW5yns9XrTodK/kgSo9Jjb7aYtzM6SOQMpZceAtNNX0CsvSw9aJeF+CiswPJyEmks+EZwMnwLC4oIynZ4H0bo9SMLDRhgQQfW4jfnumsnbKSv/95s4Ax2Rt0PZ/9aRVTvtopIM6ZhVMvK563L//6PLyNSnZA+PIva1g68wq7lkcoECe9d9uXhPLDtyf57M+rlKFB5nx/hNVz/XDeuoKmy/8Xxaf/C5E7/0+SDv0z2P2BjJNfsGm+P3tXyUF+I9gwJ4pT24OJjHpCYrqcMUJ8xzE+OFvEcfVgmtLWbsuCCDbNC8X2ejaJrz3+WxsakVFrAhtQj7v9N6pxweTnJI9702N/S5KeNSn5f/R5Rz1ueqmV/y3E+jUTF1hHaZaOzhYDvMkOYAYQ0k8zJdfrl38TUjqwGbyHMq0xpBUdWjn0BpSXVZJdkEBVdQ665jZ0LQL0WntF4Vr8ymnCWvtp0XaIdGuAzlaRzlcVkBtlSUHYTUrV96jMClB6tZYXF9JYV8/wGB6TACfbpkZ6aYn2bX5OER5aMlQ6hsceYLS3ZkaA+3Al82ltXZ8e4JpqOmiqFapppyRbZNIJAfp2cALmyvLfLcBJeHsTz9tYKZ0ZCrpQyYR1vMzpY5DIOGRnDTmESIfMGMYJh9cFODmkSFJWLC01soeYHDpkRHwU3WSkp5OcPMb7NkayKjXy/lVC9k3BaesPzPhyPZ/+edMzMPtknTJW29SvtynLo50OxpP0zH0hIG7RNBMF4mRHhM3LTFmz+CBf/Hkdn/1xLdO/3c/6hd6471hG9fn/TO3lf6PX5q/4bvo/ST/0/yZ8z18EwAWwc1kM+1aFK148OX/rrTOBqBO8SMzwwPFeCJf2JXBsc4wyqf7xrVF42OcR5VMvMofX6Xnahlpk1kF+Gvx8I0SBoVJk3B+JJ06BkteVPO7FY0ehZuy636oMz2fwrilD+gS2KT3I4/ybhASs+begVpa1yjRZGapWqotEIUsksPqqUxE3P1YJsOvRjaDSxBGp9qSuLlsAnY7S0nyiNAFUV5XRWt9GdHwIddUFNNfWKANrx0c/EuDmTFF6EFHxvjTVV9NS14KvvxOlZYXPVaFKgEsMbyNWhLVM38cqRkBclqZ9fIDrayNFE09hrRznbYT6iiLKahuUU3dpy8nILWOMo+/lNtBJRUWVclx7bQGqhCxkl4fOhnKy8so+is4KLzMjwH3YkrWWCsDJarNRyc4K9SW1xGu8RKR0IScjkU6l+lRf6nqb0g8ZIj1v429/VUkalZ0ZkiJFgvoRd2aQz5YW16JAr3zmF8NBD3CyE0OQALSXA1xsTrDSBk7uEyNKv8mZcWirO5R3X1elIzUlleSx1adjlJqeQVJ8LAFn1hJ+YBrXVy/i67/LjgXPwEx61yZ8tpkpX23nm79v+lmIk566hdNke7pLmJwxRSPu8erVu3z3+TY++9M6Jn+1l90zvsdl9f8BDz4B989JOPBPWC//V+6uWc2WRTEC4KI5uDacPSsjlJ6tW+dHcfdiEGHBHpzaHsameXrP275VEfg555ASrUMT8nrwpQ5uR+Vbgk9AKO4hwQT5JBkA7nUg8AOVAixGjSuDd00PdM3iO2gkXcTD1BjxTYRqRbzUCshoojyvE52Imx1yFhURP2WHhXHB5yORUvvR2IsmMZLMXDWNNY201rWSkhpJWIwXuZnJ1JUVCcALpae9g9z0ZBw9LIiI8qS3RktxUSZewfZUlRdQK9KtlOQo2tpEIjSGit4M4IaJ93zEfQcn7ty1Jreug+wwWy5ef0iXwLYYp8c8cJQdMNLILa4zHDO+pXreYv0Rc7TaCpytLHj4wA5v3wCCAlywcPBFrUmluKJ2LHN+NGYEuA9fCsCNXaEM4CvILi0pgpAYB7JT1XQo8Pb2AU5OiSXbRIy/7fUkZzYoyupQBsAdN4P6CKRv49ei9D4ZrxpVAlxlWTWxGUFKT1TZxi0mO8gAawLeckOJywxGkxGOKjNE/A8R+wYTkepDXn6WOH6E5rpeMiSkJSeNC3BSaZnZ4j78CDi8iDABcQfnL+fvcoiP58BsI99+ulnA1zYBcZtfCnES4CTkTflmq4C+jexYf5aQWB/SyqI5tOcCn/3HOn317F+3sn7SBLzX/ye8t/3/MJ37/+LRlkkEHFrOxTX64Uyk922PALT9ayOUDhVymJJTW8PYtVTfvm7rgnCOb4kX9978hmO+taEJ1BLqr8E7QIRdQOnv2wP3tApx7Hp5rjc83wct8b0ovUsbyUts13vYBMTUVfZRUdRFQ1WfADfpdRPpmXZQ3+NUFrJegJ6PSRLgWus6qSwvoq21lU7pBGjspqAgQxlOpKW+kabqcmprqulsGaS2vIrUTBWZSb7UZ0dSUZwm0pJYmuqrRPjVUlKUja5Vp/Q8HbU3A7ghaqsaxY8OO7PrJNb2M9KUjPV1e9oFauVHR+Ht6YKrhy8lTYZx3oT1dck5UpvpG9Sfr6OhEBeL61y29ScrOQxzj2TxgHmYWd0lOi4KD09v3J4EU9X6cU6QagS4D18/Ajgp6YmrK28QEBcpIt2764Gqrzp9SwAngKaushd1iIzcYzKm96jRQXqVGRTewT2MAlx1cde4AKeU+uv7qKtopLi4mLyCLNJzNQLWQgXQBSuzMqSJ5eaadpGw6oTa0Fa3U11WS15Ouois/cq7riytIykp4SchLj07F5WHI0EHZuG9ZyZrp67m0z9vfgHOBMQJOJv81XYF5n7cmWGD2L6Zqd9s55tP5fymG5ggfjeuPMnlS2ZM/24vnwkw/ELA2xd/2SL23cCs7+SxK/n7H1ZwaO5iQg9NVybKP7vGRkCcWpn0Xkp62qQnbsuCKMNE+HqAO7Y5XmQG2jcetFcCmyqgSpyjSPz/CDxvo1Ig5RUlwU0q2KAx29TiG1XaBo5Z93FIPpMAuIBGsuJbFXjTCSiRBUfpcZP/FbAxFHbleG+/zTHfXk/tIg1v1/aKQr/4bZLjxPWJsOihraVDLPcqUuZPFWHS3txPR1s/dVkR5IRepLWiWBliRadsF+dr6hEALGDrFwOctEHUvg54x+UrS11Vaqxv2tOqLA1QnBLFYzc/YqMSqWrQT55fnR2Hw+MAajrEDQx34Xr3CtdNb3PSxBR314dY+2eKE+Vz1dqOniFxjuRwXN2fEKdJoqLl2fytH4sZAe7D17gAJyU9cS21Xe9szlNZDdisjPk2/vbXlpKgDJKplpFdJLgvZlDvWiJBkdUocmaI9DixLDI2pTfaWwS5UYCrLOxSSvvjh4NIKLWi9CgH3JSZSb2c+L+NXAFz0cn+yty2sqp0tBpWApt81631vUp1tqxXb67voUaAe3ZW7kvbwqWnpZKRlU2k3S1C9k/j8Y7ZzPlmw3Pt4fSQpvfETRGQ9q2As1GIk+u//ttGZk7aycR/CEgT8DYKdZM+38Z3n67jH/82h8//MIcv/mMOX3+ySkDeVhbO2C+Ab5eAui0C7jZxeN5SIo7MwHvvXE6ufvgU4iSwSU+c7LTwPMCpxHt5Uw/cqHQCUtqfXxfc9prt6T4wie/3lWSANzmFnfwW5a++M4d+edxjfutSPI3yvz6c4gLryUuXEDeiAIce2gzNTORwIU/1kbeBkxLQ1t4kPW9y6kV9YVwONaJv4qHf1qbU6siwGaFbOgcyI8gNu0ZrZZ2S/shwU3q3SjUPCSAzEIQwCXAJYW0KrCmF4zGK8m4W6f14ADeCxv0eW3adJDgygZrWXrqr47l7yRpxOcF27RTkJhEc5I/1dVvi0iqVo56zkX6qS4rIiPLg4IkrJKclYWtui7PTfR54RjMwNEheSjqRgY+wtrUkIk8kuB+ZGQHuw9dLAU6qRWTkbwZwsnpBL33iNt4+g7Q0/vL2b2MlOzNUl3QL0Hm/Q4rIayWEtVBbLucElMOhDFBT0km2Rj97gkxsXpzT9E0lz5UR3yKuM/4UWM9LvoMRpWo1rzCPlGw1zXVdApx7lLlm5aDJEtaaBbyNjsEn2yW2SpBrGKSusoW01FSSxoE4/6hkQmPTSEvLIOzWEUL2fofFhnl89/kmBayehzhDNenXz3viZPXqd19sZfKX2xRPnVwvQe6zT7Yx6x8ziNn3L+Sa/DvJh/9FWf72q4PPziWO/eKvm/j8L5s5tnAZ4QLiPPYs5PgqR7YYIG6nhLg1z2Z52CIA7szOeJIj2kmJ7HzLHjQ91CT8VgcFHgssPyE9uEmIk0NmjFk/CnNy+wffiaFV8RRK4FRJKfc73j3LcJHxWz+zgiqgWfEESQ97XHA9NaX9ojBk6J35nPRxT9GLwPORqUVo1NMoq4xbJbCJtEcCmeKFHE2LFNCVHQhGqEjxJy/0Lp31zQrAjXorW2V6JdLwsQDX0zVMcqSIU+K70oTK9PSZpBcuO6GdoR8NIzJCaXYakRGRhIdFU9nco8yyUFFSiTJJl8HF19daS2pqJtqun+rO0EdFlb6dXH1hMoGh8TR3P7ted0s1KcmZtPWOuemPxIwA9+HrpwGuQWTqQuNt+zlJAJDjxynzmgoIfH6ct9H/b6f6dFQSaFrENVPkzAzvcUgR6fHLULeJxEhWB+jBVcKkHN6kobKHwgwdieEy4Zclx/HPIQFPmcReDkMgfsfbR0rCouyNWpbXKa738wDXKiBZQpryLkWYa+u7xP+x4CwBXUq/v7z32vJG4hOCSUwKpSg7h3QBaaOeuLTUFOI0KVj5pWDuk4J3RDpJsdEEmWwkdN9krq1coADW5588Azg9xEmP2yYF1iZ8toXvv9zOxH9s5R9/3vgUyCTMTf1mB5/9ZRtzPptK49X/QcqxfyJsx39iz6T/yrS/zVRmYZAQp3SSEED4xV/Etf66hTNLlhB9dDJP9izl6EpXNi+KVyBu78oI9q3We+G2LYrg8IYYbK5m4Xg3lzg5FMgYT5z0yiWGtStjw0m9qkctMawNb/tyHO8UEu5ZY4Cc35g3bgy4SFBRoEaAmirQML6ZBFQJaU/3HR/S5Ha5n95r9cI+cv3TZRE+isaue1uSz6S/tkq5hni3ynM0CvBqRBOsJS6oiaiQBgL9y0W8qxNxqkHs26Q/NlC8e3GsWvY8lb9hjRTndlFZ3KMMGq4OaSLSp47cpHbFw6SMzTgW3kQceia5/HFLPzm/1E89s357ews0FWWSG3SV+oxgOrUDyrzLulZ9B7ou8TsW4IYGR+juHBIw8RIJ+Bq7v9HenhkB7sOXAnCtjfp2b0OioNIlIpP02MiMXK6Xnhq5o1zXJpZlBFMimthPAQSxrVOs621H+ZUen9LCEhKTI0hKiSA/IxWdgDkZeaWHp0VKgQmxbsyNvC1JF3xhphxMUyTkYzOodyiZ4VUUyF6cIvH60f3IRGuIptpeynI7SY2Rmcrz9ybvNTFcq0xSX5DeSaZaQprcz3B+BdoM64Ri/VrI0rQaGlKPveaz/0pVaJ2+WlQCmjL+lGFf5T2M411Vtot3nJISQ2S8MxFxThTmpIv3Wfm0PZwEuNDYZCx8U7BQIC4Zn+hskkIDCTmxXBle5OjCZQLCtirQ9gzg9J0R5LoFMw4w5dvd/OUPG/jbHzfyDwF7EuJGPXITvtjNoq+mk3Hknyg89d+ov/EHukz/G9sm/pm//ml0eBI9xE3+UkDgJ5sUD95VAY9RR77HZfcajqz1Z8/qWPbKtnCGTgxS2xfrx4DbODcY74clJIXrq0Jlj9Qon0YCHlUJ1RDoUiPei6xqldWl48OYBL6kcJ3Yv5rbJ3O4ejCDWycyCHxc+dvzxCngI/UM3kY9ak89awYo+llJ0BvdfzyQUySvOfa6b1PymfTXHAW4eAFnQX5luPjkEBpQSrhfKZ5eeQT5l6EZBUsBdXrI1B8j4TUhtIHqkj4BGcNCMq0bob6sh5QYAYHBZdQo7VFlNaGIQ0a9gkboauyhKjWAzMCzlKtd0Oal0FySR3W2WsBdznO9UGX1qPSwyd/xJAHPOBPDuzEjwH34UgBOgkdDpRZPN0+KckuoKa2ms6mHAQFl3aLk1N06SHlxOd0tveSli4hWXEdWUg4dDV0MdUJ5fjmJsQmU5ZQzLJZri0tITvUnJd2f7ORo2ur6lYg73g28bUlgaqrpV6o030c1qvScyblYW+rHH9pjVHKbTPybantIjBD3ZvDEySoZWSXaWN0jAFBkEMo8pwMC5kY9cvqMJE2AX35quwjrLupKeigvrKG2vJ52wywKCpQp1aJC9YZfse7F+xi734sQrQe4AVLEO4uL80St9iMxKYiyfPE+k/VVpxLg3MKSMRcAJ71wlgZPXGBsDmo/NwIOzsJ/7wy2zFjF3/60WakSlZ63ud+fZtI/tjPx8y0C0tZzcd6f8Nj273hu+zd2fP8Ff/+T3ksnwezrv29lxpcr2TLhz8q4bzz+Gzj8kR3f/Z2//GmrHuCU6tMtfCvOOemLHUq17cTPNmG+YSFRR2fgtGeL4nnbulg/88IowI1KjjvnalOsAJjMtDXie7G7lcNusV7ODnFoXQx+zhUCrEdhRP++EkL1c6dKsAt1r8XNpoQ7Z7MFvGUq86zKX4uLuUT7NSmAN3rchy/5jHrgUp5Xdk4Y/W9Y/zKv24+l31ceO6rRsdT053lx/7ct+Tyj15EwJuJbkIDzgFzc/DOI8C9FHVBHcGAl0cHVAuDkvtJzKH6V/7LKtFHEv3pUwTVUl8pBaWVVqYxrI0pvy7baEZHO9dBcK6fKkutFHDLqZyULkm3SQdDcS3VmHHnBV0jzOUR6wCkyfPZTGH6bgb4eA0JAe2s/j8yLsblagN2N52V1OR8/l0oGDb1GjfZ2zQhwH74UgBvqgrDAIGbMmo6vny9BAUG4ubkQ6O2Hn5cXSQkJ+Af5MtAxgOODh7i7unHvzh0yUtJRRalwefiQtRvXYm93n0SVhojAECKCAwkJ9CU1RkWHrKL7Cbh529I1D5Gd+H68cNIzlq5qU8Dop6a5GpWENGW4Ez99dWmmuoVmAVxjvXcyQ5BVwSVZnRRntFFd0ilgTLa3GRYJYD/5BWnEpQcQlepHcWEBbWJfWdUtoWzstX4sed4+tHUdtIrzKBmPYZuEt/bmEUVlhaUkxgeSk55EnMqdmuJqcrLyFC+cBDgPAXB3BbRJgJOSnjhbv2TUiRnEPLpL8P4ZeMnJ56fJnqmblHHhNix4xJalzkz9dg9//h+LCNn1rwLMPgGXP2K65G/86Q+yXZy+7dznfxb/P93B7O/X477530g7+W8kHfnvrP1GgN6fJcBt4uu/ruXvf1jMX8S5vv7bSiZ/uUVA4BYWTVyJ04a/4739r9xcsYxtCzzYtiROgbbRatQ9KyPxsi8jVhm/q50AlypMDmg4sC5aGStu68IIxVN3aoeKs3vicb6Xq2+HIyAn8FEt/k61eNvnce98GpcPZHB9zET5Vw9lYm6SQ4xfowCX3x7APQU2A4Q9A6E30CgQKdKKc4+eb1TjHPPWpe8VGxNUJwAuj4CgPJE+lRIfUk+8gHYJqnJmDbUAPHlvceJ/TEAlWQlNise8LLeD5jpD4Wa0itRQbSrbv8kahxchxaiXS+lt2igKkiIt6xTpdHN1NdV56ULJ5EfaUhB6m/6eZ0N7yFkdzE5nc35XGpf2pT+ns9tTcbxbrHjhjPb2zQhwH74UgOttGyE1IYVDhw5ganqL82cvsHTdUm7cusGpCye5aXZDrL9Ju7ab9IQMtm7fiIPjA8wtrVi1ZhW3xX6btm5i996dTJ85neMnj3Pe5DxrVq8mL73AUN06/g28KFkdoe+ZNP72V5EEnapi/cwMqh9lVG9XrwtwMiOQnq/8VFldqhP/5dAdL8LtsFJl3SJAK78gVQCXbF+nr57WVutIz1RRmJ+NKiOY+KwwtLX6mRTGVqH+lOR91pV30VDZq4SV9C5o6/qpLe0W1x2hqrQKVbwXqZoIYuPdKc/NozK/hOzMbJJTkgTQJ+MSqIc4WZV6T/zaC4BLUCeLe8si9M4JQvbph/fYPXs5MyaeYfuSYGWO1PULnASgrSBg238Fh3+HB//KjYWf8Kd/l/Oj6gFOVqPOnrJL/G7m60+W89Wfl/Lln5bw/ecbxLptfPbJDub8/Rtc1/wnfHb8N2yX/TMzv1zG99/sZ8LflxK87T/TY/FHGi7+n9xeu4GtS9UC3KIEnMkBfUPZvSKcKJ8mksI7SI/tUmBu84JQtsx/3lO3ZX44a38I4crhRAFkTQLcqrh2KBubS0lEqPy5b67m6v6cp/AmdeVgJvev5SvD2XwoACe9haPt+kaVIKRUDxvu8Zmn7EWwEud4bvl1ZYC2p5LXGbM87jG/TLJjgvxVOipIieeKDKrB1TudEP98YoNrlHZwCYZmCmrxXx0s28A1khjVqMxhKqes62gV8bBFtmuVY7qJuKMVBSQ5ztvotFKjQGfUq0uEn052wBLpkAxTmc51yyY57VBXlCUgzpyBHpFhGEwCnLlJrqGglPmcLu5Nx8Wy5KUAN9JRg1qkVV39QxSnxRKfnqfMvtBUlEJIVBLdwzA49BMN6Ia60IT6EBCTqQzUW5URxWP3YLTiwAZxjtCYFHrE4cNDg/r9PzIzAtyHLwXgegTApSemceLYMexs7+Ps4MSN29cICw3Fy8sTbx9vPD09qCpsIze5ju3btuHv488tAXuXL1zC082NWwLiXB45Y3LxPMGBQXh5e3Hp/Hn6OwylVHEx+auUZF+4iVFJ93pTVQuNVa3jbn9VSUCRQJUWpwesFzO0t6nXBTil9Fnfq1RZN9fJjggCWMfAlwwfmbhVCohKyIwgISMSbY2cR9Cwj7hOS10PHSITKSsuJSrVl4LiPH0bxbHXeYkkLNZX9oiEqVmpHlQ8DPV95CXLYTC0FGXoxL21kqAJRBXrTWJiENmJMajVPhRkpZGamkZaajJJmiQ8gpO475+Ed2gCmvgkUpP1MzUkJyYQfGkH4YdmEXBgJufWmbN1iYZdS2PZsNCOb/62kk3f/IUTP/yR49P/nU2Tp/HN37fw2R/XK0OKzJgoAG3qTv7x5/VK+7Zv/i47POzQjxP32WY+++su5v/tMwbv/N/g/qlSzfr9X+fzdwF2n/37PJIO/DO4ie33/g3fHX/hwupLHN2SgM31bKyuZGJ9LUsAmazOa8HboYxrx5MF4IUrHrqxACeX5dRbZ/fEYnEhG9MTOVw9kI27UzSJxT7YWfwY4KQHzuJCLjH+H4YHTt5DuGc9/s6ybV+1In/nGgJcapT1skNMvAIwo9WbY6FKVj9KPYOjN5e4H0V6cFNgUYLcuPv+Mj0FOBn3xf2rgrREBVXj7ZuFr18uCSHi3YjtCWK7nBotXrYr9Rf3FNpAXWm/0s5XdkLSQ4ce1PS9KWU6JtcbahSU7Ua9jlqbRViKX12jhGLZNnfEMASJbKPbR0NxLoN93QaE+CUAN0TUo3Ns2HGKRrG9ONaBC5fu0ynWR9q74vTIjuDIaDIKag37v2iDaLztuWvnRWF1Gz11mVhZ2BPm/wQnx4d4+z3GytGXkOAY8sqMMzEY9etIATj5p0tGLgEUPTpRKmrqpVNEpr42PWxkJbWRrulQetvJRDgjron02Bbyk3XUl8qeWD0iQnbT3SrP00N9eTEBAX4kxcaJdfq2IzoBGC1yuAqlV6seVsZK8S4JUNGkhZCUFadE7Ff1KI0nCSrFWZ0igxKJ+TgZ29uS7FUqJ1SWw2/8HMDJRKpegFtmbiLxGaFk5CaIMO+hqqxKhIus/hxWYK5awFtsmj/RGYHUlNQKoNXRXNuphJHcLmFOVqnK9m8FhbliX7FfRb0y9tt41x0reY9yEtxc8e5kFbPMwOUUZNJjFOcvIE48U3pCGhHRLgSG2ZMlSq7VBaVEx7sqUFeUU6j0SE2V7eHEryYhibSUZKVqdXSIkTQ5yK/vY3z3TCfy6Bwe71zOvuWBbJPt0ZY9ZtH0U/z1T5v45D+2sX/3XRzuu3Hzkh3zp+1l5oSdTP58O7Mn7earT9azdO4RrG7bYnb1LpdPWjDxs61M+HIfa7/9mpaL/xke/IG84//M9H8s5uvP9orfpXis+d8ovvjfSD/0nwk+MIngI0t4ePohCRF9pER2kRTRrlSdetqXKZPnbxKQNhbcRiUnyN+/OorTu2K4cVxkIIcFpB3JwvZaEs6W8dw5m6ZfNwbgpGTm4vmgRGkvN9438z6VEKrD+V4BVw6mivtKF5IZYQY3jskOF1k4mOYLkDJMzD8Ggp4B14vr30QvnksPis/1VjV445QOPs8dN2b55zx2cvuoxLFqCZ/iueJCmgj0LuSxZxoBwaWoxLLsaRofIOc1lfs3ohLwpgqrFIUXEa+U9m5yHDcRZxSNetr0admzbUaIe33JNF2kYzItkmmmhDelic2AADrZTvjpKB+KvSnANeQn4uxghcWt+zSJ5eHGRGxuyJkYRPqamUSAjwdPvPwpbdIP4itN11BOamY+uj55vl6cTU9z5oYlDx/5ERPiiZVPOnTkY2prRWqaOIevN088Q6gW9/gxmhHgPnw9BTgJD7J3qYSD7jZorO3D3c4G1ZUlJF1fjffBOXhYBJAYMSAS3naR0MpRyfUJZElOlxLxFC9R/QCpyVGkZ4VRXVKmBw5x3uaaLlISQ8jLyVSu8+KNtIvEsbi4kIh0b7IKMpXlF/d5HcmqwYqC7vcAcC1katrFNX8e4GT4VJSWK8AVmRGgTHmVmqFSppdpre9RvGgNlS1oMsKIzPRT5jTVZIajFstp2SqlarNJgJy+k4K+g0KnSAzzCnOISw+isUbAtHwHL1z3RcmwaaqRs1bIYRIMXkqZWcreluI3LNyP8FhnQiIdSU+JpjwvjxjNE1KSImmt7aYwr5jEpERSBLSNBbenSktTOj0EXthKyIHZhB2eidmmE/rprpbGs3NZqAC140yfsJ1H9i64uTwkNSkB14eu2Fk8xOW+C/fv2nLx2B22rTmNtZUlHh7uZKenYn7rAR6PAjE7fYB7m77A5dBUgm6s58b5G3g+9sPqlilWl47y6M5FLu7fiv9DcyIe30ftakOiTwrxoV2KV0pCnO2NPDbPHx/eZFu583s1mJ1L4+bx9OcB7XA21w7miEwk+7n11w5lKj1RZTXqY6viDwfg7haJe5IZoITLZ5KZoswcZa/THwPce5KALekhGwUvBaiebn/xnsZuG0+G7QrAyWXZAahZAFwjMcG1xIbUEC/+K9cQaZecfD4pqomqol5RsOqnorhTFG70hclRz9v4EGLU25JODiXVLGdrEGDXKPMQOSzIMyB7M4Drx8PmFlduXmX/1l1El7QxUJ+M1XU7RNYjbJjStEicXX0J9YmgoEwinsjzitPxD1HRqIzz1s3De6Yk1PQR72vFpRumPPBLZ0SXwzWrB8p4csVJETx+4kxoRATZNc9A8GMxI8B9+HoO4GTbrLrqFurrmomOSOThnbNUnfsnRmz+O3kH/h88vGhOUjRKxjAqmfnL6jhZLaeM8F8nwEATQITKiYzkWAXomsTHnawJISTKgezsVDpfADiZYMrjEjMjiEz3FfegfSVv0k9JQkpNaY/S/uVd9kaVPUXzUnTiGQyJ/Tj38kwyQgzQXN1JdmEmUZn+RKf5KdWlMkzaBYzl5qURleGPSgBwemEiSbkqVDlhRGT6EpcRKGAulIycBMWTJ6tTFWAT55RTZKXkqJVOCvoq2fGur5f0TsrJ/5OjtS909JAA10ZsdCSqJHfiEj1JTggiLzmG6Hg3qoorlOolbV0PmXK+VAlxL8KbQXK+VHWgJ4FHFxFxdAF++6ZjstaMrUvi2S60cb43G5dcJSo0BH9RGg71DyDI14cb16+Iby+I6JgA3Jw82Ln6FNb37uPl4klUeAiuTk4kaqJRq2OIiIwmPCqG4NAIfATgebs7o1FHkZCYgL+3AOC4eOxsHcW5gwjy8kZjeZoI5wTUYb2kROqwvpKtDO47Cm1jq1Dlf9mp4cIBNTePPYO0l+na4UysL+fhaCZhSWQsFkUfFMBdPZTxo3uW1b2WF/J/NYDTw5qQAK7n2uApADaqscf83D3K7fIbNiwrnRPEOQzVtSrxfStpQWCTKLzUkqFuEPFITj4vC5myAGto4vECZBj17tQqB/gVaWe7hLcG2fZ38EcAd+dMDia707i8P/05nduRitO98ToxjNDV2UNjmRrTc9co6hhioC4RW9OH+qm0BnSUlxWgjg0VBT5bNDnjVaMOkxPtwc3b9zC3diQrN5fH1vcwNbuDR0QGA4ODlOUWizTUEytra+KKlTN/VGYEuA9fTwFOQpSs4kzKjBYA4Ud4ZARRXg/RXv1XsP8PCg//rzy8ZCFKrM8DnJT0cqXGNosTSpd4L3FqHwEAnqgSvYjT+BAe40xKchSNtbLR/gC65ufbwslry8Fm07I1AmyylIb9Y7e/iSSkNFT36IcTkR6mF+75bUkCXGF6u8gABMCNcx/jSXraSssrCf//s/cX0HElWb4vvNYH737vvvfmDtyZ7plqqK6uLmZmZheayswgWUZZssBsSxbZsmWSQTLIsmyLITlFmSllplJSipmZWTJW+f/tHSfTkmy5ytVd3e2pdq71X+fkYYqIX+zYsSMvDtnFOuHTxvDWXNuCjFwFzLmpqKusR1VFNcpLS1FZWYbc0iyYSghcSlKRmp+InCIDBtuuiWMJ+Ov4npZlwkpwx83Uwoowwbnt4p66rfUjsKSw1cN+P9yE2oP0dBUys2OE1a3QmoHKvGyk6s6J3ql2K21rQx+suVaCtYmH2srJzUVubjYUW+dDuf4LaNw+g8z5E+xZ4oWVM9OwbKoBG5cboI7XIVmVgPhzF3DyyFEcObyfID8fBQVWhJ9OxMJvNyLXaMbaxb44sjcUUeGnkZdlQClVBGori1BbUwqVUoETh48gWZGI6rICVJTlQZ0Uh9iI80gkkDt7MgwGjQKWICecXzkFB7dosGdbIbauNMBp+ii0rZmdKsWMs4Ecw91Ghwzs3TgefG6Wn0sBgrYWIj2xnb63XkQdr4IsovZnCyNiVEkgJoUw+WniUSfCD/wAwO1igCN44nPdAKG/g2zgNg7iWDe24esbA2e3iNfbt+HnxsfqEp0VGASN3GSqGBDfuiWlC+01l4WbRr9oLpWa8PoJHu5Z3f7WYh84zr/YJ+4KenuuEsDZCIJ+PIJDGFWKjuwqxXG/snFiy1xcWB2uXrldR4TvMTI4JMLKXb92CYP90rz9d/3yIJpb2nDxtn0QrqGxugyNHVKv2Eu9LSitqMeVMbz43SU6RlMbbnsJ/41/9wDu7tc4gGM/rOISK6ylJljNuTgW6AOfr+9DuNOzCFn0MiL3R8OS+h1ljpxBjhfXbAuM/ai0tiFdH0kAdwGGrEik6aKhT9OhJKsNVXk9qM5vp2kb2uskny47aEhDOFECbuexOH8sHMaPiwGQ46DlpHFT763X+3OJw4FUFQ1hsHfi65hQHdfQ2TaM7JIM6AuUyCvJQimBR0aeGsmZkQTAsTBZ5EjPjEJa5gVYLBp0Ng2KIbDaWwZRXVkFfa4chaW5aGnoQDOprbEbBaVWaHNjaZrz4xBHmSePHFGSxc3A9vth4OhBikYOvTkSmeZEMSpDRaEF2rTzyEquR3P1ZQHHDHFNNW0E5hZk3wJv2cjN4xEa0iDzmIYop69wzMEJ8vWToNnwMUIdHbFhbjwcvzXAZVkYHBbtxKqlAViywB+rlvtho5MLvFa70/pl+OJdBwTvjcDcqRsx7XMXrF7mg5WLvLFioTdWLt4FZ6cAeK4LxDpHPzivDMSKxX5wXOSLpXN3wmHhLgQ4b4Ph+GZUJm6Ged8cJHt8jpBlc7H620SCSP0Na9vqWSlwWZAK10UpWDOH/xPM0bLtq7MI4MY3lY7VbmF5K4byfKMAJn6GDFtZKRyWYvy38ueIm3u5w8WNDggRjZCdbfhBcfw6+7ziXAOO+5cKC+HN185QxwAnzsPnmxCMfk7xOW5/HrYEjg0iPB7keD8bwN1YNnZ/3lfqmGL/b1RL23FnBpNc8nljn8/stE70trDFjQoo4VTP6YTFlcaxFrh7MPfXFrudDFLlk3umdlMluLf3+jgfOLauXRr5DpcuTqyLtG6sxe7e7+f73QO4u18C4IYGgSEeSYGmwzZdGgHKy1qgUGQjWVaLDPVlZKpHkKkapOkEUrFfHKsHBm0h9Mn50GvzYVA2wCzvQo21GR2NVNvp60FfezsGu7rR19SBnpZLooMDi33lOlpG0EkSAR8nuOCfIs4c8jIp0x7XTPjzii1wZVbuJTrxNdwstkDy2KMMQBz+o7AsB+kFMqRYE5FiItg1xSIzO15YMHlqzE5AWsYFVJeUSwFEO+g4BGe1VdXIyktBqpXWW5OQQtvpCOoMVhV0BQo0VNeLc0hOw7deB0NYa90l0fw9tomZrT16eSXS0mJhyVGL5t4MUzx02mRkJHWjpmRYNDfxsdubBpCbm3tjmC0hKwFdVi6y9J1IDVdD6foZTi2fT6CUju3zjyNqzUykeXyA86sXY+3so3jj+cV49uFpeOnhSfjosWcw87k/QrboX1G85Q9Id/xX7PVwh/sWf+zY7ovJn63H84/NxwuPz8eLpOcfm4eXn1qAT952wrsvL8ZzD03B8w9PxfOPTMezjy3C8o9nIHrFR9Bv/xpnN+3EQefDSHCbQ+f/ECGrXLBylg4rvtWJ0RrWzk250YTKceJYHAjYa70JgZtuhR+W5EtWQJDUBEsKx4kb8xy1EwMcP9+fIh7aSx3VigCPPGExYxD7qeLrnOj6GeCO+f6tAc5mIZtwPVvLbfO2Dg6jvWN5uW0/0TQ65r9tmTSSAssGgKLZ1LbeJgY4E72brmYOms2wxpZzWxoZAxb39LfSValDA72HbsqrhgjixprgGM5Ghq9S2XQVw0PjxcsujvwyQ3jcDb97AHf3SwBcqTIJo5JJUslQlapBa2EZrMmdMCc1w5jUAGNi/Xgl1CEzqZEyxs4b4lEGWNyrMUvRiJLsfCQlRaK3rwmJSVFobKqAXq9FfPQ5tBKIdBPIsFM+QxyD5EDvD/tw3am4mbAk968LcCKMCEEi+w/+WCcGFgMcDyXG89z82dnUB32+GlpzDFIM5wWwZVrix0lnjEJFUREdnxIU7c/WSrbidTcPoqqyEjX0DJvqWtFS34HW2jZh1SsozkI/P9M2jrl0K8QxwLU1MMCN9xEU4KBsQ7ouAXpjNPKyM6EzRBOkl1PhOoCqQoJVG8A11bYQvJlvwFtuLsGbKY/gpQVGzTVojkRBse5dnHDejvULMuDwrQkb5sbi7KpFSHX/EPuXu8Fzyiykrfkd0tY9ANnS/420Vb9G065HgZg3MBD4GFJ3fImgeU/DddZn+OJjFxFm5LVnF+ON55bQ/HJ89KYTXn1hFWa+8R5Ujv+JdJcHETr7d3D75msoXCdDteELbJq5EI7fxmDZ9BxsXngGMc7Tkez2AQKXbsfquRkEcOkC3OxikGOtmJYC10VpCHDPndAPjnugHthWhNT4jluaS28HcD8qev5jxfHaNNGtCOResLcBsbEKoGvizhQTrbtZDHCh/rcBOAFNBEIEQGa6t59HA2POY5vaQG1CqBMgJklscwPqJECTfPd6YOJvVmzD4VAY4AjmhAWP8iE7wNn2F8PR0TY1JRepAsV5DuUTPexIz75Y3Lv0Tqxu9yxzEvRy8zNDMEuKlddLz1MaG3XsdtI2o+tt82K7a8ICx8GR2e+5v74e1y6NBvLt7ryILauMWDWLK1Tp48QdjQ54WXHt6i+w/fIu+N0DuLtfAuBkqz/EWMnXfIjEVR/g5IJXEbLoLYQs/wzR66ZA6TEbcvdZQgpS0oZvkbB+KhJcpiPeddY4JZCiV09GYdxJVNdUwMPDHfn5Zqxe5QR9uhZBe/fCy3snOlurod+/AUlu05B5xAuVBgO6GgcEyA3229THFrofaA68jdgqxsDx1wW4blQVMdRMfA03SwAYiee5iZM7eOjyVUi2xCE9MxrGm+CNZTBHo8BqEL5yYy1qDHSiwwJb5ei/6ETSdgmZBVqYitLRVtOKvKJMNNe3i3PZ9xP7EsB1NV+ChYf1Ggdw7A/Vhoxkg4gDl5Z5BunpsWKZnoCcw4/wc2WAa2voEeFERBMqwZsls0gqQBVUUGsuQhN0CAkOryEm5BDCjmqxdlYylk4zwfnbWEStmk76GmeXfwKcfQE4/wrafB9D5rrfIIPUuPsJGNffD8PqX+HKvj9g/8yX8dRjS/Duy8sx+WNnvP+qIz583VEM0/XCM05Y9O67wJFHgKhXUbntYcjWfQyV2zdw+mo+Xnh6KT5/1w2rZ8sJ5LKxbcFxJDl/RXD3KfYu2yVGanD6dhTiBLxR4eC6MB3+bjm3bULl3qbh+8sFBEvNz6PP0aRlkBj9b9b0Iza0Dod2FuHIrpIbOjpWPrfqmG+JiEE30flvFlvo9m8pFMedaP3NYoA7sbuM3pkd4FgMPBIwMRzxeLDqC62kNkmRP6R2Ic1tpL7QDl0ihyzh3s8/1Bw6RnQNY5tTxfcp/jOsSTAnwG6ifW+WOA+7e1ClTtkBc0orGipH0E/ph9OvyGPs4EFg0c9Be+0wIppYeT3/5+X27f4RRc/ABnBcaZVCPlHeQ/PcKUGCM4Y2Xvc9PV8ptqX03KRwIdK2Vyn/+g5D7P9GeVd3YxOqM87gCkf2tf26Oi7CdbEei7/kQNvJ47TgMxV2b8y+B3B/pd89gLu71dl6WQK4OI9lGKuETStwYsU0JK/+E8p3PozyLQ/g7KKnEO88BUnrv4HMdQppqiSXybTs6wn0FeKcPkZ+zBHxMRw4uA/t7fUIDg5CdMwFHAgKgn+AL5rqS6HbvZaA8RMkrHgbSWs+hnrbYhQnRaM+t4hUgqaSWkr43wuYu9HccQdiS1Fd6U8NJUIFi6qfRBCiHhI9Fo3aywQk3HwsDXw+VrqkblQXDYuo7RNdw80aC3ACxtouI7/EhNS8JKQZo2+BN7syjDFoqmmie7rVOsnWP8mqR8+IgK6yuhxZFSZadgm5pSY0N3fg4ggwPEwwzBZOAmKe9lKmm60j4NPwPUr3aU5lXSUAoamGCjlNMUzyPJgUnQRwvWLAfbbecdiYlqY25BVmwZpnQVZGKT0fLiClZ8eFqnqnC+TrP4c8PgIXzmiwZkay8C3b66XDmS2bkUDv+sLSxzC472FcCX4UeW6/gWLF/biw6HeImPvvMLo9AP3a36HQ8z4cmf86nnlsKVY6eiExMQrzvnHDK08vEiM3vPjsSsx58200ef0GfQefQJYL7e/4ARw+X4BXn3fAa88txevPz8fkj7ZQTT4ZTrPMCHAIhJoATrXhc/gtPQiHGWYRp46bVB2np8N9mQF7PPMQ6Hl7eOLQBpHHapCVMh7eWEZ1JzIYGBg2SBxD8dzhSnivy8Gum4YEkpR/e63PF2OsTiSGSElSSBBtdCvk5xrgS/tw54ob62ned71d+dJ6Wn5qLwGomoM4SzEAhWyQlKXpE/C2xzMLgRtzhPZuyr2t9m3+Ye32NCP+NMfHo2dkg0QJrvi/DbJulg3cflQT7Xuzbmwn+ezq6ZvmsCI56d0oNPdRRYxjWrIrB4OaBBk3AE4AiQQl/3jivM1+7/w8CNIY1ASAXaFndk1qBhVTbhLl7SWLHAMer2MrG2ugnaCPtyWQ42bTXqoI9lOeNtg1gsrMUyhOPoCrVy6JMoN/DHCcFpdN1lLFKmWcGOoCt+RMCHBXh9sgv3AK0RozLl/5Dvmp0YhWGXAV11Fj1uJcjApdwyMYGBo9182/rqocnAw+iPNqCy5evoR8zXkcDA5HVUsvKnPoGHGp6B4cwQhlrL9EL7x7AHf3isvgppoRCeA4Eru9yYFlTr6MmJBMVO96ETjzLBDyOBK3OUEdUYjUiBwoTmch8YQZslNZ9D/7tko5a4Ehxkog0YaS0ixKSH00zUVTczUKi7JhztKisqAc6RfykHbWhJTDZ5DoNhtJq95HgtNbBHXvI5EKeaXHdKQHbUJDXrGwxk10QxOJAa6xisCLYGKslUkSF7o2WFMPw5R8lWrk1whcLlLBSxm8vAOGuCroTqmQHhoPw3kzbd8NU8pV2n5IHIOPaZB3ob5ySMr0J7iGm8Xwxj5wPNzf5cvAtStU8+y+BHOFTnRgyMyKE8CWXaRFdkkqsktTkVWoRrrxAkqs2bYQIZxB2o/J81KzKvswshWuJicPqiOboA/eCf3hrTAe94Px5D6hihQ1Wour0FZcg+pME/Sn4pAekgjdCQLI0BjIAgKQ6LsLKSGxMMQ3UIE+BJPminhWbMlkgBvuv04fzxBiThfizBH6HiJLCFi4YLSBDD+fhBokrp8MBYcQiY/GmeNqOH7NoxpooMnT4fRJGc45zkX8qtfgM+11OHz0CRa9/wHee24yPnxuEg5O/lc07noEFd6P4tzs/4WVH7wIJ0df6HLVOBsRhimfrsWrTy8WAPfCs46Y++6XiHZ4Fqp1ryB0wfNY+MlsvPSsA4HbMjFE1+vPL8Wrz87Ht5O84bIwHavnZGDfci/IXT5FhNOX2DlvM9bOjMKab5OwaZlW8nvbVIMAjzKCNYa4W0GOAe7C0VpkiQHxpe9Bl8R+kX2SknpgIFBhP0kDPRtNdDuiQxvEPueCq8brcAUiDpfhLE8PlSH8IOkAqxTh+zk8Sck4ndpbitN7S8R2YbT+/JEKpCd2wJI8gLSEVnGM88HlYnkEHfMczUcekxQTWom4U1WiWfhEYIUATZE+7BLpo4dAqw/KiDYCxXwR++4vle96K+UrdcIaKfmsMVDZz2uDrAlkjw3HoyeMW8f734CynyjxvrhTg/1d8TNoRYGpE821I8IaZ2/iGw8ynM4Z8OzL/tHEz4PyG9H5g+bH5G0SmEnq6+DnxNAnbS8iFNwAOwkA2YrPPX8HOvrRma9GkdwbrWXZNnyQfn8uwOnCDyDgSBTBFp2Efo05sfDfFYpBHqEhLAYXIk8gLkmBvMp2sf7W32Ukhh7CeU0qwg4cFlEZjp+KR1luMkKOHUZsUjROnJMhPlaF0gYpjtwv7XcP4O5ecQes6uIhG8Bx4Uu1cMny1C9AJibUiOKtT+D7ow/h+6DfI8lnIzJSgbT4Rqh91sAYsBSqrbNwfu9ZWHQQTWa3SDuCDK7Zq5rRVtOJoZ5W4MoALg52EsQ0obagnTLlDjr3iLD+METpY6uQejwa6j17oPbdCi2dN8llMuKWvwa523Q0FlbYLHET39hYMaW21F0S1oSxAMfWNCOBGoOGkXuuxRQhOTQRygOnkLw/GGq/bVBuXYmEdd8gceX7kK/9FEnrvoRi+3poDp5GRkIjjMlXqOAbEk2KnEHdedgTShQd15ClUiLx2D4oTlJmcMgHkWe9kULwpjfFwJidiPBgVxz3XYJjPksQeWob9FmxyOO4eqK5R+rwwb6CwmfQBrXlugzoDmyFbP0XSFrxDj2z1xGz7A3S64h3kCRb8wEULp8LydZ9AsXaD6FY97FNH9L9vo1Ep3eQtPo9yFynQblrE9LPGendXKbCrh8llj5cHqbvIKkRO1dZsWttIRXK3ANTghjxfLWXkHZSiYRVdEzPSYg6fBJHvWXY7qiGh0MqAnalYONaA/Ys9kKax2cIXzkNk950wIsvOuPNV9bgpSdnIXjavwGhzwPnX8a5hb/Hc4/NxJxvPeDrvRcfveZ4w/r20rPLMfWd+Qh3mgzdpqkIcZiGae8twzuvrcI7rzjglWeX4KWnl+DFpxbj3VcdsXDyMayenQbHaTqsmWPAoYVfQ7fuQaQ7P4QT855E5KpvkLBhPiJcXHDEeQ8ObEzDno0lBHLl2O1Zhd0EdBzAl33NAj0LoDzfJO6dv6/stG5UFvWhmL6Jkpw+1Jb3o7mmD1UlAyjK7kN5fj9qivsJsjh2Ijerjhc3xY4TpUu7xNiqNon/9E2btG0wazvFf7E/p2F+/uw7R/tzCB0+D4fNaKziXt9c4F7FUO93dF2DYpDwwI2FOOZXiuP+JQgJKEbo7hKhk3tIgSX0/ZWI0SduQCzPcwDjO9L4bf1c8hAXys+Lr5MBjmGK5n8E4H4+2c81Hvx4zFQxagMpNaEF+aYOEe9wUDSrcrpmEKG0K3Tz/38UjTYnCxDr4DxHElvy+blwb16peZS/s+9FeBCxnGGPRc+zp5sFjNDz7aptRp05BmW6fShRbkVN5gUqI0ZwfYw5688DuO8Ru9sXu/eHYn9QMHKahnC924qQwFOgogN9DRVIU8sQHSdHeVMn7Lu3V1mRpNajfYhHTL2OfFUEtm3cAO9DkTCmJuFoYh5ltqXYeyIUVdUV0GsS6Rgq1LT0Y4LBIP7b/+4B3N0rBrjirP6JLXAmzRCSo6sR4+uLBN9tiKdCPPFoEsyp1xEXnIT6HX8ETjyKrp3/giOuzuOD+4ohagYokx5BVvJFZKUMU6FzEYakLpiULcjRNMOsaoBB1gqTiuO0XSYN39hfarYkmLMtN2sGoY8qgMJ7o2hi1R/YRpkHOx9zRjrxzdklHPUb6VhUiHEBa1QPEohcgj4yH9pDp6Dx94Z841ICnsnC2he3/FVELX4B8XQe1aaZSN+9Hsajvkjb4wC551eIdSQocniV9llMIHcGeekNAp641y5DJVsHbyteT+JtO7tAEDwTFRv+CZVb70PSjP8X/Je9CGNNJlItCUjOiMGJRQ+i2vPXqHL5N8h3fIi0XBkK8jNFM0VP8wg6GwbQUtGIQnkYciOPwnBwK+IJNmOXvQLFJrq+wN1QHzwO5aFwqA+dgSroCDR7g6AO8IPcy5PkBgVJ5bMVmj3+UO/2o/UHCGC9kbpvPv33JkBfgaSVb0Lu+rV4XpnKAXqfgyg0d+PM/jLRvMeWKPZ/kgplfocE7PTulbv3IIFAMM1/Cn0T5xAbn4K4aAU2OWqx5Ms0OExJx5rZKTjqsA7pHh/h1PIvMe3DJXj/LQI4gjK/yc8BJx8HLjyH6MW/xfNPzMNbLzvg2Ufm4umHZgsge/ZpJ0x6YynCHCfDuPlrhC7/Gp+/uQgvPrMcb77ogA9eWwL/ac8hbsVjiFn+IDZ8/hVWcCDhb9Owdg4VAnNzCOC+BY7ywPrPI3Pdf+L0ohcQ4zwDynVvk94U7gIXXJ0Q6uKPQy7h2O+ehqDNZfBzK0fYwQbxPTGwGjRXUW1uwqWYMFyKvYArslhcjTmDaycO41piJC4nxuDyhdO4ZFAjL5Mtt6PAO6rRZzhOohI0gdSdNGWYs+83RryMgESX2CPGtx3q5Y4n34t0M0zfYU1pP92H5DcnRpAQypfkyj1eWVZax6NQ8HseK+4kcfOym3XzNtyUa0XcCQY4zmsozxHQRM+BgWocaP21RM/FDot2650QXwtfA4G4vA/m5C7UF4+go/GKsGgL/9FbgOYfTXZ4uy7cNIbomQzRtzTULU0ZdqWODAR09L+PQE3ykaN8j4CNNczgRv8v0XG6K4tQkr4fFcl70GCOQoM1HT1N7Rjqu4axUUH+XIBLDN4HU+0gciJDcDa1Dte6c3DYLwSSPY4Ht0/B2QsJSAhPhLW0WSztb61FTh4PpUXH+64fZ4/vg76oEnEnj+Ds2XM4FmlAf3M2dh8Nw1XavsKchsioMMTL4mGuJiL9hf3uAdzdKSlE2hXkpPdMDHBcMzayNU5zGQY1iy1qwwLUjmzYgHKP/w1EvIZe39/g6AYXG8BJhU2GthEGXSVU8dmICk9H7BkDVOcrRIGSQRmkNPzWAFQXCBBP5iHmVB40kZUTFELS8dgiyIUkN2fK3GYJiKrMMGF4iGt/E9+gXcJRv+UyLKk9yFANUebcBc2BE2A/vjiH15C4+gMoPaZCu20R0gPdkEmwVpAYjUpDJlorWggUrwlfscb8ZJQkbaF1UdDt9RR+erHLX4N663xknzmIsmS1aI5ssBajIbdwAhWjxpyNstQUVOp0sGqSYfSbStDwDHDuVXqe92GfwyvIyNfAWJ4OpUWO2HW07hQp5Cna9mMknfJByh4X6Ha7IMXbEaneDtBsmYc4p7cRvewtxDu9T2C5EOr9x5CZ2EBQMQJjMsGz8G1j8TukZWqCZfZRu6FB8W4ZmJOjG6EO9kXG0RmQHzqO80HxSPTeBrnzp6JZW7XvsHgf6bJuBHtzYV+I3VQwK27EQKP3Rsfj5mfVjrWIdfqEno8jirT0zFMMkKWmYvdmFZZ/wxYwDuabgdUztTjmsBJa188Q5/oV1s92wpuvrIXDpK+w+9un4TPtGax45ym8/txCTPt4Pbw8DiDmrBKB7huw+eMHCLieQLzDQwiaN0lY8V54ZoWwzL3+wnK89ORsGFyfpmf8LBD2GPZ8+zEWT8nA2rk8xmkKlk63IHg+vYcTD9H6V1C2+T6cXDoVK2ckYM/KAzjquBYRK2ZBtvZjKFa/jaTVHyHe+VtErl+Js+uckeC1HenHDyH12AlojkahMSMT12PP40r4aVw5S5l8RJg0JfH0WtgJXE2Vo6qgCwaF7T2I73zsd/8TpGqnKQPIBOsIVNgCV24doDQwPjD2EFUoyvO7sXcThxmRmoMDPYqEpHm2nEkSvW9t80IMZjesa/b/LP5vs7bx/kL25dI6HqFiFOAYmOjeWQKg7JD1V5R4VjwvPZ+xMCdGbBDb8TV1UwWzDVmpbWisvkjQYveLY4ix9TYfJwluBOCMW8661Von3sWN/9IxR8XLbt1nVKPnkkRQTlPpvDftxxB1Y5ndgja6jdTRYMw+DF70n4GVwUtY2sQ6Bn+CNmIUHu96oLUX7TU16K6tRk9dLdqqyuh/FYbaB3CJgY7OxSMqsKV3oGMYvU1t6KgqRnNxBnoqjARs0chT7ERFWhD6GhsxQs+WAa+PO5EQCI4N5MsA57xAh/mTVFj6tWac5nykhL/HxJ0Y2ssycJAqq/uPnUPDwBVc6yrAhZOxwgKHq4Po6GpHaa5BDN1nrZawbtzv+lVYtZEI2rcXwaExaGnrgPJMMLz99yPVWo/vvruGjqYOlOdoEHriNKyNoz1nfym/ewB3d0oyTF0S+ZYAOO6JaEnpE748Y8X+NBaepvSK+TwjMcVmDyTM/5+weD6AxMX/jDPee5CXAQIDygzlPTAYLTBUanHc7QOkOv8BOtc/IMb9W+jk3LRDUEigZiCIiN24ADrnP5EeQsiqqcgQnQToGJzB3qJOAXGqwP3CSpZx2FvAGft8sQPs7QLWckbJPmd5xhEYkjqh8N6M+BVvIWndJOgPbiNQ06O1shkd9X1ifFF7GBO2krFljf1geNpalI1SuQt6WrrENtWZZmQc2gGZC4HgivcI5thf7z0RqFbu/Jmk9TydROf6DElrPxOAxc2ZCSvewfllpHm/Q/3236HZ509IWfEf8P/yPig2zYFq71pEB63HqUV/RJvvI2je9QgSlz+MyGXvEUR9hLhVHyPBeTIS1k9Dgsu3SHKfD/X2b5B2ZC8yElskUGNIE8/NVmDdED1ffsYTiH374g9GoNH7IQwGPY6a7X/Eidn/hfM+/kg7nQDlhkmi+VW7/xCS46jw38zBYaU4aPJz9chJ42+mD5a0i8iIyoGMoO+kgwPSQvwJ4HwQlZCG2CQNju9Ngus8DVwWqOG+RI2VMw3Y63wSco/PkOYxCfsWz8QbL67AZ++txkvPLsMzjy/G808uguOsTUhLUKK2poSylu8Qvd8Z7dv+XfhoFm78I6a/8THee246Pnhxug3gHPAyAVzKuseFtfj6kd/Dd8rbcKDzOc9Poxp8KhxnWLB5ykIol/0PpDn9M1QL/z84OvtLLPrGANclJqyelYbNDjIc2ngYsf7ukHvNJ0ieCjk9C9X6j6FksFvzIWQr6d04vIFcWQKSDT1I1zUhLb0JcmU9klMaoaFKjd7QBLW2AXp9E8rzWqBLaBKgwE3T7G5we5BjS53dWjd+Gw5cK4XNGF1mF/vdlVh6MNgnJfix6YItcCXZnQRYEoQL2HIvFv8l2eGLYWz8OLA3ROt2E/DttlnXGOIY/AIJ1gLFPqOWN/s+fi75BHDNBJZUmaNrFJ08CN6kURLouu2g9VcTn5Mqc/a0Qcsk3z8CaXoXehWBG12XkZ6zkSGOKnxGZTsKjb3oaCIoYUt6Lw/ETvkKAU4fQYoETwxHdhjiZRL43AinIfzmGIyuEhSxaJ7zJ7amE2Txdrxccvqn+Q6GJ1pOx+8hCfASfnd8HqmzkrQ/qZ2bKfmcHC6I97Nvz9fI751hjNaL8UZ5H9pXhO24jm7286PzD3QQ1ItjEHQRTDF0DbZfxTCDK+V3A720D+V9TUVm1GZFoiI9GKVqf1IASlW7UULzRSpfVOuOo8kciRp9BBosCWgvUKIy/Tit90Opxgdl2gAUa/xRnLwXjVY1Bpo7hCuICKTMz4mvj65nLMBxGJGD3nnwdbdg96bscdq1IQtnDpfiymVu8rz1d3VkCJev2Q42YRPn97h85coPdkAYoRr8jcN/fwVDwzd3evgely7dG8z+nv52Yt/++gqpc6YAuLjTNYg92YhYqh1zDXm8GhB3qo7WNSIufBCn3d1QsOHfUef1R8Q6PoHwg0WIDm1GZEgFUuMaYTRlIb1Sg0iPN4DgR4DQh5Hr8xWSE6WChjPtNMows/1mAMcfJP0J0es+QrrSBh2UcfLg1mMlMnnNMAzxtVTQzxPNnZnHAqhGV42upiFK+FSDo0JpolAjDGPFpk7IvLYi0eltqDbOFhY29h9jKx5PORNhMJsIBHldQ3Y8AdwmtFU3iqF3BODR9i2ldShL1tK1+EPl5QrF1rVQbFs3Tql+66Hb4wrDwe3ICN4Jw6Ht0AVy86UTkrYvRrz7DESs/AThy98h6PkCCU4fIJ6A8MLSN3Fh2Ws4u+QVRDt/CdNxf1Tq0lFnLYJFUYy0yDKkx1TBGF+McpU3CjSpyFAzlUuFvBRioYPgjJ77BDKqO8bJnDqCxMPh+O7w08DZl3Bx/5OwrPtXnNqwFhfOdOHM9iMCRtWunyJu1x4BcLvdS0Sg2BO7yxF3kr6R0Fr6jlqRtD8GSud3sW/RRoT7n6PMfTtO+kci4/welFDNOy9+F8kb+UleyIrchcrkndAHryTg/RwXVn6J6e8txgtPL8MbouPBErzz0jLkGkw4H34O/r7+UKekYubbj6LH6z5hwbR6PIiizY+ifc9TCJ37KJ5/xhGvvbgSn7yxDCs+fAMek57Gjm9eg/s0Z6yZq8PKGRLArZuvg9OMBCx/dzb85kxC+LZJOOHrioN71IiMViFOqYJSr0GKNR36IpI1CTpTDMFZOFJlR6CL3o+0CF+oQrZAdZTecZKKauN1yLG0ICurGdHR1TCbmhFD04LcVkRF1SLifC3yY0IIvOfSN+AK9aGjSI/Op+97SICcUclWOQa2AYIIViupTcyzdch4A+ZYbCnn9GH/PyoGkyyqeLVTTY39JcZ+0wxwReYOBHrmCajid7jHgwGOwYynDG4EXwLgeN0ohN0isU0xgVwhAuh4ATTlebvljYFOmhaLJtT4k7XI0nK65ryAv1UGKbrmW2Dr59eNThD03Ew0ZfF/7szAseEEUBJMimctYG4ABgXHtmwVzRV1FVfRUHVZjNs80DEoQmBwBY/zCPYFY6sV5ydSpfIarb9EU3bgJ1ASQEXPn9TN/mC0friNthdDSBE0EYhxOJO+bh6Fht+XPSwH70/nofUMWgxtwv+M9u+lY/M2DHk9tJ1kUeN4dgRz3OOTe4S205StabbrElY20aGA/XYl391hOn9LaQGqTUlozUtBecZZVBjPo7U4C0NNDWgs1KE8ZT+lYy9SIFVgI9BdZkJ7WSbtl47uimx0FBtQpjuJwuRAVKUfQ4kmCAVKyrPSTqDZokRnsQV9NeXorCrFQEMrLvGzYgi2PZPbAdyd/Mb6zN37/Xy/ewB3d4oBrrJgaBTgfF2ohiPEoQdulX29j1sddsxagbBv/x9ELvjf2Df1Qexcbca+LcVIPNNIGWEPzMkN0JsKEOH8Gr7f+xvgwG9g2v4ZUpO4sOGMsZ9gbQSZOycDQf9Fug/nV70LnYrgYyJfnjESzvFhqUhc9zXilr8JhetUpHg5wnBgG0q1Wroxyggpo7LfKDd/dtR2IXWPm/Cfk7t/i1pLjginwcA29qFMJN6mu6kXNan+yNcFQ1+YjKrqKilDZOscQyDBHFvtrPpBUUCYVb1CJrpes7oLrTVUm6VMiZutxLZs2aNj89innMl2NgyipbyFMslK1ObkU4aXjuyYk0g/TeeMOYOylBS0VraI2r/dOthSd4UKe36Wl5ClakGF2gf5CiUVQFLvWBa/C2lYIn6mP/xcWdxxJXb/WWStvw8Fnr+Hce2/w7j6f2LvwuXY5VoPf48KHHM5LKyMyvUf4cR6LyqoS0ilwofK/q34uJQhZP1+aFw/gP/crTiwOY6ubxPK5FtRIt8G9dH9UAcfRNrpAOjO+kB/xg/nd5/AFgcFDi9zRbrnpwhdPhmfvbFEQNwLTy7Glx+vQ0N9DbIt2fDftRuNLfXYsGQyzjg8hcPT/hXHpv0Lijf+EZW7/oRj3/4Gbz7xET55ZSY+eN0JLxLMPfXEEnzzyV5hVROx3gjeeLqG/eCm6bB7iwmazEyYa00w1+iQVaWEuVKNLKqImMo1MJZqkFlKoF6agswyUnkqMivSkVnJ0iGzSo/M6nSUVhfiQkQ1lPJaZGe1IDamGrnZLcgwNMJiboJa1YDU5DpkHnBBnMObSFpN3+TqN6DwmAKl3y7oYvNgTK6nb4cAW1mHDK2F9k1CeoqCAKMQOgJXnTKP3pcd4m4PcCweIi1X3yOGpuNEb/+uB6jQZrArzu5BvqkbZw9Vwt81F3s8rQRj9iZQnrcDGv+/WWxx423scMfbFRHUEwDegMAiAjf7tBj+lIckUIXQIppQGZ4kKOVK21jQ+quJAI3TqFHOFjYW5Sni3FIaMRG85cqqYZWlwaI00zPvIIjjYORNsMgykSNXIU8uo4rUOVRnnEJtdiyaSg2UhpswRGl8pOsiOitL0VvbLJob+9h6RYDGkmDJBnOiokjgxHBFMNVL+RbDVU+PZHGTOgFI+QRb1hhsJJjjdfwObdY4hj3eVsAPv186DkObEAEkHY/HSR5sG0RToRHNpVm0fEQAJ/v28TWyX1pPXTlKtLtRJNtA97cZFan7SQcJ1rxRpvVCoWwnKjLPoreqBP2N3XQ/VzDQT9fDUMj5GR+P5ns7htHdwutH0NvQgY6qGgx1DGG493vRRCryTPoO+/lbpOu9YaEco5sB7srlq6goq0dxYTVKimvGqaiwCnU1zWK0hnu/n/93D+DuTnEc1iJLv4gKIQDu5syZI74HbJAcnEWsKVvhvHtLA46udMZw4O+Bk8/A6PEiTgcVIi2xGxwxXoAC12BVFxHpuxcan5XQ+q5C4p69VJOlQoWbUGmbDNUgkgIP0PrVpFW44LPbFprjx0GDOzikJsRBc9gFyu3zkejyNeId3hVNmeYTe9HVNIDhEWCE1FbVihR/Z1r/JtRb5okwJHfiO2cXA1x7dQUqVBtRmJ2AnBITmupbpZqjbRtuUmmpIyBVc7OQBKisDCpkuVm5tf6ygC8pg5UyLmHts4khUMBZP01JwwRp7e1DyCkzo5syaf4/ur/t2ijjKzD2Qc+dRRQNKFftugnguLDqR1bq98I/MZtkSb124xlOJLP2ItLiGnE+wB17l7+M9V9OQ9CCefBzPEwFewWBWjECPCsJ4oJF07DK5UOcdPXFno2l8PespvVlIuSGn0cdLd8H7YYP4DNnG/zWK9GcsR15cb7YsTIRC78yYsk3mVg6xSAGtF86JQNLJmdi8ZQsrJmlRfjq5Ujz+BQB86biy7eXYs5njtjj5o5Sowr1DXVIiEtAf38r0lO1MOUWYPecJ5C74T6krv4d5Mv/C3kEcoVuv8KC1x7DCwRvrz67AFM/9MaqGUqsmZ2GsUNmrZyZik3LkpGaqURWNUFaiSR9EcFaiRrpBcnIKNbckfRFauRX6VCQV4+ykk6YTE04ElwCrboeanUdCgtaYTS1QHa+GG6zI+A67SB2zvPFvoWuCF/2DZKc3kCCx3QoLwTCaEyBITMe+qxIZBIk6M1R0JkuICMnEmnpCQTmrfTOOC39MMCxOJEzxLXVXSQYGPttE0D0XcfVS4A2rgE+zlbwyBIMX9KIDzYwuy3AcT4hrWNIC3Ch/GJdAQKc2aqXSxU+K3zWW+G7XqoYsrzW5CA2pIUATgrtI4EV5xl0rWNB668kA/v50vMyCcs+pR/Oi8Q8VbyUHciV56JQcQzFyl0oUexBoeoMLdMTwCSiRLkbxYoAqoQEokR2AIXyEyhUHkJ+oj+KVbvRZDmHZnM4ipJ2oDJlP7qqighWCHQof2DLPucZDM5SMyqlfW7KZCsYZcb9zR1oKS1GH6V74QvGgMZhNmj9YAeBEucb3QyAHGdNiqc2SO+Q50XcOmGZYxiS8hTRYYDyle7qajRZZajPCEUxQVihfDvqzZHorK1BR0M9XWMZWnNlKFbvQIlqD9oLM9BeU4nB1i4Mt3WjrcJKeWYyOkqsBGLDGLIdv5dbOug+OKab3TI4wP9pOVshGVz5GkZI/aLnKUMoXTtvLyyLkkXyVn/BWwGuubEDn723Fs8/NhevPrNonJ5+aBaWz/fG5cu/zCbMv/fvHsDdfbK7hVn1HNar91aAE35NbgUI9srHcb8yhAVViLhVUcfqoIkfRsIuT1ze/Wvg9OOwbnme4K2FCv9Ry88NqYaQKh9EGmXQemFZo8xTrJMgzUCwkSojcS2crUlj9/0hsb9MjhWZ5VoYqNA05SiQfH4PktymImH520jxW4NyrZIyLIK8HcsRt+wNqLcuQmNRpfCZm+ih3E6cWbVVl6JcvQntlZWi2VQ49trWs29Re9MlET7i5tEeRK9XVTdaarnGOwa+fkSc0bc29iCrMB1tzX3jYPHGNnS8hooRAXCmCQCOexGnxdbimMcmHHZehwNr1+KU9wECygG6plshmYO3psS3QRXbC4sqEblxOxC8vQi7XBncxkb1J4jzqMBx92OQuXwlmkkj3DwQ7BaFA24qHPJMwQH3ZJxZvxlq109weOkahG4+gsIoFxxxD4HzjES4z42F+zwST+2i/x6kDXPjsGfJDiSu/RRazylQbJoKpftUEWxXueEbVCafxyUeEBbshyJl2hUh84GQx3D10LPoCnhcNKnixJNY9MbjeOZJB8z7KoC+33Ts3ayD4zTJ6uayIAUrpqdi9YwUnD6mgrlcLaxsmtxUXEjLQLjWhLgMA8I0JsQaDDASzDHYTQRuY6UrUqC0Jhv52a0IP1OFgwdLcPRYKQ7QNCqyEumqSmxdkY59OwthSO6BTtOJxMgmnA3S4YL7aiStfA8Jrl8jTRMCU4HiRhBnMbxaDoEcQZw+nb55ZQ29NzvA8ZBdkpvBOImOSZL0snZUFfaLplTJQZ2n0jc5QpUGnayJYCsHfq458HU103vm5tM7GM1BAByPtVogYtJxfLmY0DKCNNLxKqGYY1WIPlqBSBGPrhjK6FrpG2Ros/mh/c0AjvIe9rczy7mCxQDH5x1AtqKaAC0WZfIAFCgOIldpgFWRjCLVIZSqvAjQthHYRdPyQmSpSmFSNdBxCETlLchJKkK27ALyVPsI6I4ij+cVhwkAfdBoiUIPgdIIgVl/67BIy1wZ6yeoY1jpYYsUgU2dOZHOvRPNpmiMNHcTnLE1TrKuDbKPG+U5PTTPYMeWex4vdLCH4I4gra+HxD5qlCwGuXm0pQed1ZVoKtaiOMUPFRoCytT9qLcqCcZSUJwcgCLZFhQkeSFf7oNSbQBqTOfRXdcgrHEshjABaWxho+MLi53Ih6jwENY/AkeCtsEOBjOpGVfkTTQvNeFKsMnLuFm3h765Hp6KZl4CPQY+YZmkY46Bt4kArqW5E5PeX4cXHp+L155dNE7PEMA5LvTBlSvcJ/TW30XK8O3+a1evXMF39lHyr1/B8MV70Pdjv3sAd/eJy/7WevZzp7yd8k0BcFzzlsIIFGDvxkJcOG6GPjVLdEpgK5JwTk/uR7YOiPYLgMntCRTueg2yDZ8QwLXRNoOUGY8CgRBl0txpQYQ7UPH/Dso0OewB+2bZhsHheFYamueL4cz85mNMJMqAM0xmZJSqSARx5VR4VqcjVROKpB1zEL/qA8SveBfxjiSn9yDfsRh1eSWiOVXUbCd4KGNlry2Lgo4ys7bqMgFwnCmylYwfIA+7I428cBV5GT0iYOvN1zkKcBfFPhOdayIxJLY2dhHApf0gwLU1XEQGN9XKJwC45KtQh2lgWvVPaPW5D/rl/19snfIibT9E12SHaemauVmbg8yGu87D+WWPIsrhARxc/CYBXAEC3EupgB5vgeFeiXu3liPY/TxinGdB5fI+VK6fipE3klymQO05HWqPqdB4TEei61eIdvkckesm4cLqrxG7djLibOJRPeKdp40Td85QcMgS9y+RSvCWuvlb6HbOQPL2uVD4LsYFL1e4LtsB7+0HEehzHO4uB3F6yUvo3/MAanc8iHyP36Pd/zE07fgNFr76GFYuPIrkGBPKy3MQczIdK6enCIhzX5qOTcvSRI9YQ74SxjItAZwaCRkZOBCXh+CEXBxJzMHhBCsiko1QZKVRZUE7IbSNlb5IBV2BDEXlJpiMlYi6UIlTJ8shT6pBbUU7ZGdLEX6oWIz7e/UiYSgHc+bmfCooG6v7kHZoGxJWvEff8TwYMiNhtCYRvMUjwxINvSEJmepcYT1iJ3vpO2OA6xzzPjkNscbOc4DaLtSVDQp/rW76nrr4++bCmQtiKvQbKweRndpOIFdPabEBiafrRfBe4cd20/sfq73c+5QHy/fMQ4q6EGVVpXTvhSgpz0dpWYFQSemoium/JSsXBk2DSB/i+iYArZ9fdC5uGSBY47GZLfJymJWtYlmWvAvFaoI3lTesspOwKPgZD1JaGoRFyc2pcuTItciWN1N+OCz84sSz53yI0zmnIVKWop6OVUv7dtOxqwiOklAs30sAtQcVqcEoSjmKpgIluqvyCOoawB0DuBmTLWUMVpXabSjTeKA2O0b4h3HTJFvnhdWLYIhDczBYsSWsqcREeZoSbYUpBGZq9NTWYLChCXU5SShPP0zQuQllih0oTQ1BZ2URBtp5uLArGGFop+2a89PRQRXErnILehsbCBhpOV1LjwAwzmPoP+V/LAFfDHMMbwxlNpAU8d6EVVBqFpasirz/2GZdyk9pPw49IobbEsu5RzRvZ5e03Y3tJwC4Lz50xktPzscbzy8Zp+cemYMVi3wnBLj63BQcPLAfx84moHPgInKUJ3EkPAmX8T0KVPE4ER6FmrZ2tHZQpv4jv3/UBtp7AHf3iSvhtWXDVCnnvN0GcDzWY4h/GRJONUAXWwuzMQPmVMrMuRmQ4YszLM6o1P1IjWtA/Ol8xJ0ugCKilJZTBnmjQPkxcYHDACdJDL1kL2jEf3aw5/8T7WvTDYBTwFCoglFvpWstQ5a+EpkpJqQmhEEX4oPUo1ugiQ1CUVGuyAhvDF91kySLhARtbPbvpppyQ1UtetoYvID2mnIBcLXWPNRVjNDDGxCqKx9AmZX9zLgAvfX+RQFF99L8EwGOr6G6qhqGPDXaWwYmBDjOTDmzLDBSYZJUfxPAETBrL0NzRo1mrweAC68Q0PwWXjPfpsJnkJ77KMCJHnkEb8kJ3bD6TgaO/ZH0CE4uegkHtuZQwVyIoC1W7N9B2i7poFcO9m4muPOooAI8E6HuRxHhvBxR62Ygbj1B24ZZSPWaDc2mmVCsfx3Fm/6Eul1PIWLBb3BmxRcEdTMR7/It4tfPJJD7kvSFTZ8jft3XiFw9AyccF0DBoV22TochYD5M6ScRKYvBN1+44uWnFlLmvVRMn3lkHia9/A0WffQVFn74NRJ8ZsMcMgsuU6bBde4epCqyUFGRh+KibJwITIHDFGmcU8epqdi1Ng0aZSz0VlKhZIFLpkz/pDILRxJyJIhLykGY2oxQWS5SrSmiWXUicGPpChXILtKhtppgrboKXS3N6G3qQGttJ73TESqo2Sfpe4wM0Ld20/cgHMkHgY5Gehe+K5FIlQ910DoYshJJdH16AjlVHcEB91Yda63m9MSVn9HvbiKxP2R91RWYY08i2mMS4rdNQfim2VST6xUdGoZ6r+MiTS9RJecaAWVyXC18XS3CCsfNo6NicOOmVal3qQg94laMPfSdyBJNMBZpCHQJZItVt8hAyihWwpSXjIzkGkrH9B3aIO6WERbuSJQPsPWegNZExzKJ8ES0nCuJHJxbzsDG7hq8jLaRE1gpOpCnTkCJKggF8pOwylWkXBRpDqJAcYogrIXSBKUfOXce4efGFju+TumZ83++biOneXHtUhoy0rlMbA3naxDbsj9dF0FfIXJlF2CRhSJPEYIihR9K5V6o1AShrTgdvfXV6G5sxVBTGyp0B1GqcUe95Rz6aivRXmJEc5kevbW1BFgMPwR7BDwtBanIV/mgSBuAUuVOlMu3oULhiwruCarxRbnhDNroO+Q4a0NtwwISeZxRkb91XpMGjKf8kK137B/HlVQRvkMAFAMVQxaDGcOXND+6TrKuCcAT18TfLm3L3zB/y2I7/qYZAHleAjn7+nHbjFk/Vj8PwF2H9sxBRCSm4ETwPmQ3jWCkLhVBvicwSABnjExEdPRpXIhNQHE9PQTb78pwGxLPhyD4ZDQaOwn2tecQcl6OjhFa+T1VsBIiEHY6DGfPxyD2/EnEp5fi8uUh6OLCcOh4OEqbW2CKOYfTFwzo6m2BMuokjobHoGng9sN13c2/ewB394nTR1me5P/GeZIAOPUFKhzU3UjR1EGhLoJeXUEZ0NiCwq4e2m4Q5uRLwmfKrGVflpu3+UtEFyWafRiK7CDHGfOYbTjjNpthKJEhU1coMk/hkEzb1ZYOo7OZaqvtlNE196CxuQs9Hdyr6zsx+sHND4PVTaDGaqpvR2V5GXIKDUi3JiCLMsqOln60VpahXLkRZirE9XKp54ddHFdOKjTGXJ9Ndgtca91lDHNtekIQGy928u1s6kNWfiqyizNFwGIps7x1W4nEL1GhcSvAcWgK5alk5Dj/BzqDHoZlzf+C74IvIEa8EH6Io9fJFrjUpF6Yd04C9t8HHPwjQha8SADHFrhbm9H2bsoXIxDwvOjAQCC3e2Mpgjbn4NCmTBzYbEL0ZneoPL5BsutLwJEngYgXIHP8A7xWx+Hw1mwc2KjHpkVJcJ15BhtmnSaFianb7LPYMFcOp5mZ2LzoFMHeZKRtmgJl9H4sXe6DF55citdfcsLLz/EIC8vEQPYfvb0G776xFs884YBFU9aiIGkL9Od2Q5toIHjPQ2FBLoqLc6GV6eGxJFlY4BynpmHzCjVS0+NgssYhzRQDXYEKmWVagjkt4g16hMgtOK0xC4iLSDb9oAVOX6REdqGOAKwH3MLL71pYHQjMpGZLfofSdKwf2nhJENdSXg/F5jmId3oXyiMHqFLSCD0BSJp8BGmKYXpfbO1mULidDxwtUw/AkvY9stOuIzv9mgi+bMm4BOPBDbjs/ytcP/owYhf/F4FxGZqqL6G9gUNMcPMWQWb3NYLOYcSfqhE+bCKMiIjzxp0TeFQGnkpNpyJsiBvP5yMpPgvGYi2lS4K4CZ6REDdF07edkVwr0q3UeYABjq57Qkj7IfG9ch7RQftTviSn50JioOJQIOyDyuv16l5hVSuSh8OqkKNMfYDS806CnwMoVhEEqXejmGSVp9JxuAc8AxznKfRc7ef5s6+P8yWGvQ6C70bKQ8pgScpGruIkXY8fipUBKNPsQ6v5PKpSvamiuA21ugOoSA1EcdIuFCu2oMYUJt4NA9dAQyfKVLR9ThIGmjqpctmE7ppK1FpiUW6KQH9dDUY4diV/c7Q9+6LdDEijYsiyg9bdo58L4ErSIrF163bsCjiKupHv8X17No4HngJlxbjc34ZsvQbRsTLklxIgX5TaWfOTQnAq3oxyoxLhpxNw6lggzhuqCPnod7Eeh3bvRm5hHvYFHqH82YxT+0OQkaLAibPJqC/NwKEjJ3DEZxdSynro/R5H4MEInA85gIi0MnH8/26/ewB3d0kqO66h0EQAR/zB+b0AuEx1C/3pRKy8FNHyYug5bAEXEuMKhr+l+OIY5Li5yJ4Z2kQFl8FkgN6cDpOt8NLLuqjA6hGQxhmd6O1EmRdbs7jQ5OU3A5woVAmQ8ouzkJmnhj5fCVNBCopK85BXnoO8MjMaqjtRkGYVAGeRWwnKCF4JXLNSrpKuEMhO0HQsRNdMYMTDbTXWXkF9Ww862A/mNjBmFxf81VVVSLMmorW+7fbQ1yH1am2sBiyaTtSkssO1ehTgNINIialEmNdenNkVhNM7d0N9roCWj454YRcDnV7eB3mAN3Te82Dw/gRhLpNwcEsOAVq5ALUb8izEvi1sfeFCe7xESBH3Uvh51OCkSwDkrl8iwekp9AU+jpFjzyB6yQPYvDIdezbWwI8K/TVzDXCYngHHb2+WDqtmZmD2F+HYMG0e9Ju/RtjaGfjk9cVY8+nb8J32ErZ9+QymvPYh3n9zNd55eTnef9URH76xAs89vhhr565BtcoTZWnBsObmorAwH0WFOTgXkoK1PJC9rQPDimk6+LrJkJZ2Aea8BIK4WKRaEgk0VDARyKUXaJFo1CE+U4/U/OTbWt/0xUqYi9PRQeDN39uE7+tHJKwgBHwcnoKb+itN2ZC7TIbCfT6SDsZA478JhoBVSNnlgLgDMTBqh5GhraP3x5bs8QDH7z4ttg5nfI/h+M4jOLp9PxLDcpCuuIL0gA2i1zdOPYaEZb9FXFgRfafDsOp70dN5USpEuy/h6sh1aGMasc3JAh8XK3xdcsWA+j7rC0i5trAjBG9jAC7RDnDF6r8NwAl4s0GWmOfl3cISZiTY5Q5FWYo6gqVsAqHDqFTtEP5sJepNyFNeQLaiAdlKHQrUp5GnkNF/fp4SGIteqnRshsFbzvsTxMcxiXuTrHKiY5N8mPKtRrq2bGQlaVCgiEehwh+V2q2o0mxBkdITpYpDKJApUCLbg4ascxjqp4pcexcarEoC0D3o5aC5lP75e+PWBe6V1t91mcBNAiCO7dbDecddCGg/pp8H4C4j+uBhpOaUIurAPiQWduG7TjMO7DpqG4nhEsqtqTgfnYBzR87DlFcvlhbIQ3E6NpMAToEzp2IReuI4DFSZEb+hGgTv24fGlhacDJehrq0MZ/YcQrpWhZNhGtQXm3AwOBTHdu9BFVXEypTH4B14BvmFZWjo+O8Z5PcewN1dYoBj95scHY/kI+X3AuDGwhr7c4iMzPb/7yep9mpIqaAMvwpGgkyRoZJMXACoOQo9D0bdg1xdn3Dsu511YyKAYw10UU2tvABphTJR8OgLlKIJTDjs0vYFZspsk3JEGAyLIh+Z6iuQn8lB5GE1SUXzVGiJoLmcQY/KpLkIbWQlVPsPIivMB7LjTshKVWCE/fDYOnMbcXNHQ10z0vLlqKtttAHoreJMu7tlGMlROsQFJyD1uCOyYpNg0l4V5xdNP3RdWWmAORViygPSM4Cyb8/N4g4nGcnAEY9t2DnpP7Bv+n/A49OnsGudgcCskgpsjvfG4uayEvjRMh+3CgIg7uTA8eCKCd4k+blX4aRrEFQbvsT+qffjwNf/hOPT/xnbPv430Wy5dxPt426F8zwpFpvoDXqT1swyYOrHQXj35QU47jANOs8vsXvOV9j7za+gdfwX6Nb+O+IW/wrz3vsUr73giNefW4KP3lwhIO7FJ5fCe9161Kd6Ik8bhoL8fBSX5EElM9A5k0Uz6mo6/qpZWnz5zg4sm+OOlNQLyMpLhN4YjTRzLHRWGTKKVEgvZHBj/7gJYMSm9AIZKmurheXt5u/rTsTw1kmwXmc4TYX4TjQaT6CzLB3mE5tF4ObTS99Bw84H8H3wHzHo+2uEe62CIacABl0ugQEDOAOclC5YZqpYJJ2g5/z5/4Fzc/8Xwmf/Pzi7+GFEH02G5tAx5Gx/ByX+nyF81SdQXqimfYYo/RDAUcbAfkxs7RkZ+B45+jaEHSjEuaMlOH+0COePkY4X4QIp2Fvylx0LcAlx5r+tBU5YtgiSxLwUO9Kk6EQ2VUKtigwCMhOK5GdRJvNDqXI78lSxKFYeQal6K1XGkml7Bj2CPFm38IMTTaa2a5GaYyVr3C3n/QmSAI4rofSOOMMlwDRyzVkMzk/plCt5dJ4sRS6BZCgqtAHIkzNcWmFSdhBYxqEi/Sh6qgpRkxZKcLcZNaYYDHT2oauXvx+28nKeIPmgccVO8kG7JH1bvwCAa27qwAdvOOGJB77Fc4/OGadHfjsVi2btmNAC11JkwPGDB3E6UoWeK9/hu74qpMh1ECh17SKGLo6gpTIPUefjUd4qAdY1bkINP47DIedQ294Liz4Fpe0XxTpc7kKaVouunh4YMq3o6GuBQZGKvpFhpMeexoGDlNc0NCFbrURDP5+iFXFnjuN4eCzqev57dpi4B3B3l0SnycZLYiSbjLEAdys83Q3qp0ysDfocBTIKeBzWcsr0OGOlDFA0j7AZkQfq7kFn86Uf9DO7LcBR4dnS2AVDnhK6QjmBXBIKSywiPlJlwSD0siGRuQqAk+WIQLnxG2ehetufULP9IcS6TROZMDeRZCoIKG2yJA8j4Wgi1I7/jlNT/t8Im/Y/EDT9AZSYsujYV9DTOjKh+tovo6m6ge45kaAjF32tl2j58C0a6ruKLG0K5A6/R962J5G88j8RvsMLqQkdVCC0I0PWTNfRdkNGRRPMqipk2WRW1VDBUkeFCauB1EjPsR+hLotR5vavaN/zCPLc7oP3sl04tLMIB7dR7ZJ02KsAAeuOImD66zg8/x0EzX4Tfk6hBGXF2OeZKxToWYzTG3YjyflzRC15BN27H8Vw8FOIWvwHbFudin2bK6nAz/tRgJv+8V68+MwCTH53Cc6vno5Uz6k4NPVXaPZ5BDj7KhD6DJw+ehdvv7Yab7+0TEDch6874t1XHfDGc8sQst0FDamb6ZnTs6yoQRlBVnxsDh07FcunJuCrDzzx6rPz8dLjC7HTwxeW/ARkE4wZs+OgN8cgNSMKqcYogrkk6AtVBB/aW8S9TnOp5t3TPn6oqjsWF7z0XdYajqIocRPyE0KRnxiEUsUulKl2QOMzD2ELX0Fv4NNAxIvAwYcRvmch9MV6GDme3A03B04TkhjgEkJSETbj/6Jn9CwQ/gK6Ax7BhX0XYFANQ3GhllSH5NhGsS+nIbbA9VLhzyAg/Jw6r6Cb7kmkGc7A29mKzWIfzeuIPVlNcE/v2gZwu93z6dmaYCpJ/hs2oVIlRUYVLAFb3EGqB1mJHSjQnEC5ditKFN7gANeFirPIUSrpm68TnRdy5WZK0zW0vQRq3Cs1Q0EVGFFptbluiOPzNfE13nzeOxdXpAwEbwaGQT4Hvy86rpmeOYOjSeQXBOGkLEU1XV8BASgHFO6HTjVIlcYaFKr2o4K+hRrNYfTU5BC8cagRek/ckYoqfNzJgXul9nfzSAoEcWyN67kKMcA8N9vT/4lA6W7VzQDX2dELr62hcFt3AJ4uh8bJZXUQDgdFTdiJ4d7vL//dA7i7SxyyrK6c3bhGW13uYoBjCxxlpinVyEwrh1HLBQ5nsqPb8HBBlYUDth6hE98063YAJ5oYKJNraepEaUUhsvJTUFKajYYKtmBR5sr+M6psAriNVCD4iejihm0ED0cIIo48Ct2Wl1Ceth9VKXvGif1YUo87Icfjj+j0fwwIexk5634F7dFlaLYcRq0+8BbV8VQXiMpkPxSptolpVRodL3X3LWrIPAjNMQdolv8bclx/g7pdD8G68VloAuYiXx6AIrkvaTcK5XtRIAtEiWo3Hc8bVTZVanehQuND9+WDcrWvUHXaXoS5vIW+gIeAM69gIPAJxPtPR3lyIIoIKFgVtE3c7pmo3Pgr4ORjtO0foN07F9bEQFjjfIXyEwOQ7LsYcau/RNIKuvcTBBGRL0Pp9AA2LEuEzwYrdrkYfxTglkwJw5sEZq88uwjOHz2L4JkPYssH/w9KNz+I7wneEPwQlr37Jl5+fgU+fstJ+MMxxH3wGkHcKw5484XlOLVjNaI2v49jLt8gZMNUxBzZhPjoDEz7bCNefnoe7CM9fPD6Cuxy90X0uWPQE7SZcmORYY4mmIuBgWAuzRQNbWYkUrNikW6VI9USB5U+HIYcOdpb+kVF4JZv6w7EnWRaiy2okLkjW5ZPNfpLVKD3EVg0EnBUEOQU4YzrTJya8R84t/A+hC/4E07v3AVTGltNudlwbHqRxACXGKrHkW/+D4zs+S2uHPg96rb+F6IORMKaAWSncdibEWSnDove5SZ1H/IzCOA48GuvVPgzWHa3X6Xrkyo5HCCbg6+KXpF9QOypSvg4ZxPAFdgALg9xMZl/W4AT+/Gz4ufA0DWEnKQaSjuUTuU7UaoKQL7qBFUCuTMWgS3tI6xu7DJAz8lAcMbWMTE+M1vOxwQTZrgTgGg/158rtrwxWItOEdLxuElVQKN4X3wP9ufAFkB6r2I7bm7l5uBB5KhNyJUdQHmGHo3VV1CW34ua4kF01F9GWW438rO6UFMyRJWI7+idfYcezudEZwMQDBHAccV2AlC6W3UzwN37/f1+9wDu7hLnx2VWqtyNiXpxFwOcTQrJOVly2h5dzvCWq+8VloIfs34wvIkgmJyhkezLuYmSm764Bx73yOrruIzGqnaYNVSjp8yWw25kKXNRqSGAUx2GVRML7aY3cWXv/fjuwAOQrX8Z8hOnoAo9dkPKkKMwxpyF8th2RMz/Fbp8fgucehzWdf+MuCB3FCXHwSo/e4tyZeEoTglHfU40GnNiUZ8djdqs8zSNJEWNU2sRQUTYFpyf+T+Rs+F+ySJ1+GHkHpqBOmsSmvLiUW88jjbLbnTmEPSln0SOLB25ijShPIUG+UqFTXKhopQ0hDp/g6Ydv8flo8+h1fdhhLitguqEDPKjkZAfiYQ6TIaj7mtRs/k/xD0N7vkDYnetgCbsNLSnjks6cxJJO9dA5vwVQmc/CPWK/0Kay28Q9M2vsfSbKKwiOFs3NwVrZk8Mb6x1szOxbPoJvPXScrzw5GzELn8Cg0ceQ8OuR3B+/n8hfPFz2DnlNUx+8xvRmeHdV5aLJtTXn18iWeLeWIH3X1+FD19ZCO3qR9C353707fg1Lnh+DGu+FYtnbsJLTy4QY6aKcVNpP44zNftzVxz20eLsUT1OBukhi5VBnxmNTAK5TEs0DFlR0JkjkZ55Dikaes51beIbGvut3anYT7Ov7QpBexBBdhh909wUzwW5FBCa/RlNydeQdiEb4Y6f4MzStxC1J4S+yWECEra8ja/M2GVSDyAtvgnhXnug9XWGbs96JGxbjeAdcpw/1oCI4EpEHa9BNCnqeK2YZijbUG4dpMyhD2V5faiiSlFXy1W6RoYBEkf876Z0RvfKQ8lFh1Zgl3OOBHAbuFNDoQA4M1smhQ8cT0fBjeM1jgJcCgxaAjgZ3QOBDYOO1NPTDj4MUgw+JDE/ClbjROsFwBEQsaXLrOgUoTtKVF6wKi4gV1lMyxql4L0C8KTthE8aPzuacpOr6FFKkCVGZBDNnAxSPGWQus2571h8HJsV78b9MCBKurGeYVbJlrceul4GPGl77gjF/zMVzQSekpUxU0ZTVScsKd3IkLUhTdZOMNqBXF0PslI6YNV3oSynG/2t19HT+j06Gq+AAwhzCwUXANIA9yy22vGUAe/ugbx7AHf3/O4B3N0jdg8T47pnUp4gozzBlt/f/QA3gfgGuOm0o+mHm05ZDHddLVRQlg2itX4EnS3srH2VCl4eELYFucZClFqr0dbQL5og8gx9BIfSeTKoUGWAE02o8kJkaIDY/WcQ7rkB+5auxq4le+DrWkMqJ5UJea0txcm9DVTLH0TUvggCvs+R4z8dces/QsIJMxXKoBr/yC3SyYeRbxoWVo5+gklWdwfXoEf/28UjNjRWtuLsLmekrLxPjIpxPfB+WEKcUVXfS7VwoKu6GtdbZDSjRkNOLt3TJbofdu6eSBeRSdcVvXU9LGv/BcVb/oBTc36Hrcvj4OdWJ+7Lb0MpAjbWYevSCJx3fA8pHl8gYe0n8FlxFj6uHHZCuv9dLnU44RIE7YaP4DNzNQ5v8ofmmCPWzwqF47QUOH3LoyFIutUCl0bwloGlU0/j/ddW4LXnl+KFJ+YgxflZ4PxzQPjziFn6IEKXfIap7yzEKy+sxKu0zfNPLiQIW4p3XnXAq88uxtsEfpPeW4vXnpsHncvT0r4nnxDx7ZbM34W3X5TGWWV4Y2foV56ehy/e3YAtK5MJRsrg71ICf9cSBHrm47ivEYnRcqjliZDHJSFVG4dzx7U4vD0f1oxeMZrBRN/dj4lhqKXAiAqFpwg3wd/azd85i3sUp4UlQOH6BeSuU5ASniHGTJ1oW7u4F2pW6ncwaK4hMxWQRZQifNHz0Kx7GRcWPwrv5SHwd68WoyMEuOdCeYEAgaBGL+uk2h0HBm5HVwM30dG1imZVLuAZ6K4LYI06XoEdqyxixAU/HmlhvRUxF/TIKklBJsNbUfIotI1ViQqZebROWy0Ajn3EpCHf6LoJnhiweJ6XSQAkgdYoEI0VAxhbsBiGhmGRVRC8BaJIfgBZ8kpkcEcGxQClrR6YuclBHPd2x7qbxdfMEMjPSFqWIXrAj9/OIGOg6xHvMIOALie1B5bkboK6dpTlUl5JIMdBx9nSKiqxIoQH93Ln75ffsQ3WbwKqv7XuAdzd87sHcHeP7BxjSaV8jCuatrz+vx3ACb83uon2hovCojbRzY4VZ1adzVcoI6NatqqLpt0oyR5Ac3U/lKo0RCYocT42Cfq0TFTkSse3n2s8wOXR/yEqGK8g6XwP/DyqEODB/lxjemmS/FwLELavAiZtv+ixyiE6UhJ7kC6gcGKrCYvjuhRl9UmZq+3au9gvjmMxjbkf/t/TflkMsdXWfAmJvsuh3voGYje+hnOh65FdlIHu1svoqirHd40JQLscDdlmOv54C+Z4UcGp/R6qnStQ7/lPaPX9HU7OuR/e6/NFpwXR49CzQIQQ4R6nPhsK4e1SgF10r9KwS6PisCKnXPdB4/ohAuZvR8yhGJSrvbFxaSocpqWLcUjXzZsI4NKwZnY6Fn5zVAxe/+ozC/Dmiw744PWlCJ77ArI8H0em62PYP/NpmI9th2q3OzYs34oAl33Y6uSHZXO20Ln3wXWZt7DAvfGCA4HZHATPeQZZHo+jYNvjOLTkZXz4miNeemrJDeubGGrrky3wWZ+JoM0V4+6Fh4pimDu8w4KjXlnYR0B3eFsu9rgVwXtdAc4dqaD3ZSsQx72jHxbDW1fjAKq13NR9iiCELWq3eT+qfvqWLkEdtBeJK9+GYsda+g47afngxNuztUmICnbuxZ18EcqwTFRv/S0Q8Qx6fH+NPSsOYjfBOAfw3rc5H9roZpgJ+uywZJC3ozKvR9T6pALeBnCUibAVRxlZjUNeVhzzK8bRXYU44psHuYzjwKUQpCkJ1iR4Y4jjzkHSf1IRQZxVB0MKARxbo3isUYINnbyTwKMdeoJHfRKPHEEQIqxhbH1neBkPK5K4CZTvk/ZVcmeEFhSpwlGsDkKOPJuOzxYshsNumGQEcHL2Q5voOL8kScDL92xgXzqCOgY7fp/m5HaYUlpRaOpBW70UlkRY4ETP+HsAd+936+8ewN09YtZprb9ElXNbhdeW3//3Aji6cANlxnXlgxj6Eb83uwTA2ciVLXcMaKIpRdmM+HgF4jUpSNSkIU6hhjo+H0b2Q7GdbzzAWQXAmTX9kIU3UuFeIA07RtMbov+7qGA/tadCPGgOfCyGr7LphwbrZ4CrKx0eZ1HsbhsRGRoXnHYxwLEplefZH6mnZQQl6gDkZ0SisqoaPa1DwkrXVVlyE8ANiHsXz+AW0XWpRpBwRIu4XcsRv/ML7FrsBd/1dI8bCGJ4XFxXm+g/90ZlicHsCXIY4qQpbUsAd8LZCxqX9+E9axvO7zuHcuUWbF2aJACOoc15XirWzpGC6jK8sVVu9ax0zP8miKBtMV4TVrRlmPTeKgI4R3z8xmK88cxMvPjYNMyb5oae+Fjg5EFcDgsGjhzA9yGHcSkiAoiJQmpoFN5+cy1ef3YJ3nqBQO25uXj5iZmY99kCFMVvQNwhd7z+/HK8/PQS0lzM+HwTgV829m0qGwdvY2W/N1aA8PmiZfSuORZavrFT6l085pv7MYkA0WVWVCg4PE2R+M4m+ibs4h7FBgIU+RZHxK/+AGlnDQLqJtpWgjepWZBlSr4CxSkDctb+LwwfvB+V7v8n/JYFIsCzXtxD0PYapMouItcAZCVfFZYdjl9YUzRI3xhfr62At6m38xK6mi6ho/6KiB/HFanOpmsoq6yELl8JQ4lChFbRF9G0kEemIPHyQjUyCeAyC5NRVdmG1toraKq+iPrKEUrPpNIh1BUPobpgmCpSQ8hOJeASvTXpnm4DK8J3ju7XQKDK4UPy5BmoSN2MYs12WDV65Ot7kKPvoEpXC/RqtkxNdJxfjiQL46jVUmoC5nkO/Mnqg44AOcfQjvqqAfRwPsJN+fRebzSX20Dq76V7AHf3/O4B3N0jju1YVz4s5WFj8nsBcDcvvCtFGRH7vRVnscO1BDAT3ejNGgtwo6ZHzuS6kSIvRLxKixitEnFyLdJlUlOS/ZwC4BS5KFdvRJY8VwBclrYf8adqEbixkAr94nHav6UQR/zyEH+mjApB6ZlKVoCJxBYBySrAw2JYqMDi3rRjrTmdLRyYmArMlss31NF8ER1N3BRM/1uvoaOuC1XJPmixpqGvnUeSuEbrKCMuyweakwTA1WVl0rV3w2roFkN/8fQW6TqRb7qGanMaSpT+CNtbiSO7SnDMtxDHfAoRsrsIIQH5OLqrAEe8C0WP1APb8rF/q6SgTfn0DEhbSnFqrSuUzm9jJwHcuT3nUabciq0OSVhBoMbAtm7ueIBjy5v7MhnefX01nnx0IZ5/aik+enMlPnxDChHy8Vur8N5rK/Hs4wuxdNZOVCmzUBOrR1WMHo0aExpUOph8NiDTeylOb1qAKW9+ibdfXi6aSV9/YTleE8DmgM0rXdCo34KTO90I7JZg0rvr4e2ipmu/Kd7dj4ihNsC1SMRGCwsqFV27J27K52X25TRlCO8FetuuSr5vSUdF4fpDllm7RHDmfQeRsOJ1qPbshVEMCM/7jd3X/p8hzrafhsPNlOH8pjVI8nJG1OYVOBuoxIHtlfBzKYL3Ej+EbtyOM9t9EXsojrYfgVnbja5mKYq/faQS+z10tQxQBeKiWMf3zBnLYA+tJxgoKMtBWkEiDARtRSU5aGpsR3NTNxob2tHU1CXmW5q7Kf1eEfuM1RCrV5ofoIK8wEwVC24mvHFvPyYCOgJXqzIbRcojIrh1trqJntMgqYMgmKF2ov3+UTT6rXBekKnuospHr8gb+Zmzn7AUT26i7/hvJO4JfQ/g7prfLxbgbqo03O1i3uE0WlkwQKwguYOIPJ6mAuBy0thpf2xBcHeJa5a6pG4UGDlY79U7ajq1SwBcMwFcyliAY/XBpBpEirIUSlkGUmSl9EDsPjmSDIohmBV5BHCeBHDZ4j/vq5e1ISW2AylxnaOK7URqPDsat8OktRcWY4HtNhK+LFTIVQ3RS5Lui8M1cOFYV87NsD3ISubxaMfKtixlEDnJtaKJslCjoP8EnLTcpB1AjSUXaJEArsZkFMuF/x99DNwEe6uksBEtOfEolnmJ0CJ6OTe/dAhlqNqRqWqhWjzNyzuhiWnCwZ0S0Bz1MSM+KhEJ0UkEejk4tdoTKud3sHPGJkQFnSGA24Yty2VwnC4B3KqZBG4sMZ8C18UGrJ9zEpu/eg3bv34e2756Fl+99gVefc5RauokEOOepm++sBhLZmzFhXMVCDpchROnq1BdP4jYxHKELHgCtV7/iRaf+7B/5lN44yUHvE2y+7q99txSvPLMMni5rkd9mgdO7NyKbasM2LtxfLPpj4mtb8cCLIgIMRCw5sHHuQDmlI5xVjjh7G+T1BuQpvyfBylvHkJjdhzKlfxNFYtKwug3eXsZtZeQdlaPxDUfQ7F9rXAH4EoCT0WBzE79agIVMbj9KMAJB331AIjLYUyBmFpSRqCObMahXWWIXv4Mmnf+Kyo3/P9wznWm2Ia/R9GzkWCTx05li649xmJny6BIg/Z7tYuDTnc0D6C8ohjNBGxisHO6ZxGMmgvmTmm4OtaPBbTmQlwCuPHP4MfFPUqvIl+RhErVOmTLDJTG2F+Q0tiPDdH3DybOUxmQC01SpxWOBVhTIr1bMZLDT8hjfzbdA7i76ncP4O4WSZbxAmOXcDG5BeB4xXi4uXskZeLdKM7uQ1fblZ8Eb6zbA5wkMd4rhxeYwAeJC9c8VQrV5jciS1FC/yWA4yYmk5pASU0QeJOksUbvHIa5CZM7TogaMBWUI4PA5RFpWlPCjuUMedK1jxU/Fz3JKKtFmWoX8hQKMdQXr9PL+pGbUoXLdQoqVWUEcCYCuH50tzH8skVltEn2hriwpUK2OfM0CpL8YaJr42G2+H4k8X8Ghj6CSh4Ttw1BWwrh51KMs8HJMFkjSTEIP5CBM2tcoVj/Ibzm70dy6EEUybbDfZEajuwDR9B2s9bMzcTqyYfRGfCU8NO6duBPmPbyK3j5OYY2e2eDpXjvleWYNmk94iKtOBRchcjzlWhp7EGargJy51eB8GeBCy/g8NxX8NDDBG+vrMPbLzPEST5vrzyzCC8+tQRhftvQot9OcCmHj+udW9+4+fTgtjykm9VIz1bg4PZceK3JgzamAVfonbGFimGnq2kALQVpaMw6jXpzOBoIihuyzqA+Mxg1yV4ol7sjV6Gl9y99T3ck9SAyZa1IcJ0O2YZp0EWVwJzMQ6PZm0u7bQBHoD0O4CaWWUuVl8QemLZ+IEZmwKH7kbR1CUwEeJrIUhxZ8QVy981Awf4ZUPktRnvTMH0jHF7kkvhWJ0xrXaOQJoXokZYzFLDz/Nhtf0gMi38ewHGa7YdVZUQFpYlKFXcQMdvS7U+x5v3jiCuQBq6osSsFTbljDsN7m82qLMCdNcF7+tl1G4DrrS/C+dPHERatQvvwX053gx1liKLjRSSkomvkmm3pvd/Nv3sAd3eI02Fn81WYU9pEGpUAjg0/NoDL1d2dFjiGF27Oaaxk3zDO2H96rZABrosALvs2AHd7cSDhLoKjABSrj91YNrreXnDa//950id1o9w6gOH+62hv7kZRUQmKi0tQX1uPhkq6ZsVE5yCoo/NzuAMOlcAAxyFBDAruedcPnWwIxboifNc4CnAcqLe79QdCrnAzWcf3aMwIJYALgAjtMBZEhWVHuhYG1ZTYVgFw/i5FiDmjRGZ2FPTmWIQHaRHl7IiEdZOwdUkCkkP2oyBxG9wW3gpw3ITK4UTWzpMArnsPAdz5Z/D9oYcJ4F69AXAMb2+9yFa4FXj/1eXw33wMibG1CA+vRkV5J9LSKnDS8V1UeT8G44Y/4OzCh7Dxy9fgMuktfPo6d4ZwxGvPLcYbLyzEt5/uxepZKdCeCESVdiNO+mrht+H2/m9jJTpskGLPZSLiRIZoSvVzKcDJwBK0NVwSY952VtegKi0QpXIPFCkOo1B+CMWKIJo/gALZMeTJIpCVlEfPkX0tf0qao2+PgFrhtwOJK9+A0s8HRs0lMb7t6DY3vbMfkoqtVYNIcvsU5dsfQoHH73Bh0wpY9EDSGSv2ff4/cDnwfnx/8A9IXvsQGmv7MUj3x/AmWeDuJC1SAdBxmQoBDg480fqJ9ZcAXCZXMjQc960NJcoQShu+9C03C7CbcPt7GidRMUzqgSW1By11F0XzDVsAuBD5qZXnn6wJAe46Uk7tRsCJBJiNJtQ1NUMbexZhURo0tTQgP7cYDTXlyLcWIU0ThdSMIpTkJCPkZASsZTUwqxMQI0tDaVkpSmvb6XhXoDx9DMbKFlRazKhubEcR1VqSVOkoKcqHKv4cYpUmdHQ2QJMYhzQzHa8kB41tnaioLEZ5RTm0SbFINRfj0i/cUngP4O4Ocdprqb1MeX27qHCN9XsVAGdOYQffn1KY/PXFpJmX2UMF44i4AXEzE72MH5EAuBYCuJu6347qdoUeW516wANOl6pOCyvd+O2IhP/CZhluxpAGvL+IIUosCfudEbnsAUQ5/gnRG95GCWVKlpSLNuK2i14cw5RoOhukgqrhBsDx9Zg1LTCqW1FvyQRaZbYmVBvAtd0JwJ24Y4Bjnz9/1yKE+mdCqYiAzhSFiH0KxDgvRvSqz+AyOxHJoRLAuc5XYfmUNKyYnnpDokPDfJrOzMDKb0KR4PQ6DJ6vQOH0ML568S28+ryTsJ5xWJBP3nQS456++eIyTHp7BY74X0BSbDViYhoQFVWPlAtKJG1ZAr+v/4SL+x8XcerKtzyI95+fjPdfX4m3X16COV8cwLq5ejhM1WPDfC1MET6ieTfESwf/nwhxPAqBfZmPcz7iTtWjvcSIaq0HShW+Uq9l0STPJm+uIHGvSH6ewyKW28Tf3A+Lw4ekn7ciyXUyktZ8AHXQUWTKO2DSXhY+cka1NBbuRPveTsmRJdBE5EEdkYvUmCpkpVwWABf0xf/AlX1/IJh+AFoCuPraQXR3A21t19HDTu83/OJuL26W5+Z5HpZuovW3018OcJ0Ep5eRozCjSu2BHGUpVW44/U6w/T1NKJE3qXuRresmIOKhCi8JX8+J3tfPptsA3EBLJZKiIxAeo0BK4hkcjUiENuoUgg4cRFi4HNl6FU4dO42AQ4Ewm83Yv/c4zAVFSAoJhNtGD2zf5YOkrDpcvsrWth7E7D+NJtvgDcO1GfDz3Y4Dxw7BxzcIKRkGxIeHIFmvR2jwIcRrOIzQYZhLa6FWnkOSOg1hhw7ggsqMoavXpYP8Qn/3AO7uEPNPfRkbZzrHwdsNgPs5LEk/h+x+GWyV4ojDwt+N4W2il3CHYmDpamWAGxA9saSYShwygdVPAEUF7G1AjJtQC1XnqED2J6BhgBlfixf7jvn/U8VAyQE5xTX2XkLMzhnAoYcIPp5Ew56XkawxCIuISYy3yu+IdKPJjK9vwAZwPsLvpyHHjMFqFQaqtBipVuB6i+LnATjxfEaf0TiA21CEA5tzoZTFwJgXjYggGWIJ4CJXfIpVU5OQcmI/CpO2Y4uDFuvm6bF+QZqAtvULUuHpkAqXRSkipMia2Wos+eYcKQJfveeON56bY2s2dcDHBG/22G12a9wnbzhi+byd2L/rPHy2n0PQ+vVQbvgGF5Y9Cxx/Gjj3Iuq9n8Crj0/CB2+sxbLpYVg7Ww8OV8LWv2WT9diyLBEFCZtRmLCL7iHrJ1niBMjZ/vu6luLsbhkqVG4oUJyBSdFCz4lATXwvN+ung9tYMailHI9B4rpJkK15D0mei6E5GIrUs5kwJNQQvIxIza0T7DuRjJphKqgZ/iQA5E4P2qgKBC74BOfXfoZ4j88Q7bUIqaf2InHTl0jaPhlnN8+hitUgpc3bQxynXYa32zW33l78fV5Dvon9Lye+5h+UDeBE5UZeRe9kC6WNSAK4O38m9yRJyo85n5LyHg6czu/V7g/5s2tCgPsO2WlxkGmScWyvH46EnsSxE6dx8kgwzsXGIuTgPgQfPoKwkHAEnT2Nlq5WnDkQhLNxCijPncKWjS44FJGAvOJKNLT20vGuwhgfhii5FsoEDQqzM3AocAdOno9FQngUrBXVyIgPRbLJCtnZ49gXHIpEeRQiL0TiePhJpFqKoAg/gF0HzqBx4Jc9hNc9gLs7xPlsmXVA+KRzz3IOnyQCktPUBnC3Jt6/tTizYIf9ioJ+lOX0CqsZNysywEk93W4nqYstb2fXuPW99BF2XkGBpRYWQyWpGhZdFSzpPF+BbHM+zClNdH4uXG+6JiqEs9UmlKs2I0tRTv9v9lnqJJhhf7hb970T2QGut+079PRdQZzXTFzb/Rt0+f4BcQ5/QBgVlOe2rEPiMS1M2osSSI2BzbEAVyBPQHexDuhkqxuBW5sKaCW1jWlC/TMATkSNH2N9Y40FOBFOg2Dm1J5MxJ7RIsRbiziXRQLgVk8jgAsNQqnSC4e3WxDAoVY8rdjtkYvAjbnYtkqHNXNSsH6+DitmxuGL97Zi0jub8dm7bqIX6bukUXgbjd3GEPc2Qdybz8/HS0/MwQtPzMfrzy+Gz8LZOLfkGSgcf0/P7wEETvkjPnt1NpZOi8SaWRk34M2upQRx3qtjCdA3wxS5D/vomvw3lI6DtR+TCC/iVgzD2QMo0x6ld8rDJP0E37afLKp0EGRxKBH5tjVIWPUe4h1fQzxNFRvnQb3/OL27Lhi1Y5tWby8jT5MrCAwraT/bMlWfCD+SrriI4jz6ZoaBwpMuuOL3a+DoQ4hedj+qyjtFLLEJvyWS1NT6U+GNdQ3drcPC+v6XAJz07Q6iUHmO0u8WWJTcYeQexP254ryK3TnqK4b/ek2pt/GBu8QDx2uV0OeU49r1a6jIzUCqsRA8RHxdkREp+iw0N7WiprEel2lZX2MR1Mk6tA9eRktZDvSWfNTV1aKmuVsc7/qlbioDkmEsqAKfqq26GOYcK+rrW9A/NEz5ZCO6e3pQYs2CtaQOw8N99D3qkF1eh94+Wp5jhLWsjlDwl/27B3B/a1F+efMySg+DVDbzcIf6JE6Ltk4MwhB1FwEc+7sxZQ718YVfRWPVIGpLhlFbemeqK+VYUqyL9H/EJl43gurifuTn5SE3Nws5uZkw5ylhyVUiJysTuTlmmFPHAJx4MJKVRIQRUVptYURyxP+x18wWOMW5OmiiWghqGED7RJy40c4Mo9tOJDu08rBFPLqCJfEEco8sRNymz1Dv/SiuHHoUPb6/wQWf3TAmX4NJ04UsOgeHMhHn0g4jN7kLVamBKNVq0FtmkuCNwU3AG6n9hwFOOJ5TvnZ7CxxbGcdbKPn+UuPasX8rw0sRgYw0DdhQhsANmUjYsFAA3MppKmhOHEGJxg+Hd5YS7DAcFSGQtHdjIdwWG+A4LRmrZpqxcHICXn3eAS88NV8MMv/5e6vw4esrxBinDGx2eGO9/twiMXzWvK/2E/R54LVnF4ghtT58dRn2zf8SyvWfIGjeJ/jyndVYMSPRBm+j4GYXN+Eum2zAbpcoVGk2whBxHHs9CuDvJgUvvhPxCBUhXnqUyjYiV6Um2L0zcPrLRN8Xx4GjBJxyQgl10CEovdyQtO5TJK16Bwovd+jjqgSETby/XXQc+gb1WenIyKYCTbxr23dL3y8X2tlpfWhvB4pPueJawH8CIY8gzvEPqKnsEnEIpe+IKkr2Hqe274o7Lfw5ANfbwc2ul5CfyXELRysNdy7uaCNZxnmUEQtVvKrUnihQamHgEUdu2f6e7kSiSVXTjabqEVEpZoj72S1xtwG4e7+/z+8ewP2NNcG1sfWts/EyspI7pBbEGwDHLYhdfyWAoxNwgmfZ/9+yzVjRevYFa64doULhurC+8cgJhiRbqA2S1LRKUwI9u9i0b18n5oW5nwuePlpGkrH6xfosfQVyLXnIzMqAMkMDXQZNtSZRe8tOb4AYb5WuJSu5mcCona6pn4590RYHjkM+cCDf8QDHsHY+uJoK8nyc3leG2BN1UJ5rRmp8u7gfs+aHgW4swAmwIvUOXIdZdg69e58GTj2HKwcfQ1TAQYLMK5Cfa0DUsQZEh7Aaab4eEXvioA52QHyQD6p1kUCnDd5I3zcrcK0pAdVGIxXEA8InaSzA8XxHyyAaaptEaAe2qLRYIlCo3E+QeJWuka5ZNDGPL0j5njSxXQjwLIX3egIzDwl4GND2utkAzukLuE31h2z7tzAdmIygFZvg62IRIzsEevK2eVi/gAP7kqZEYPHnvpj8zhJMfn8NlswIgadTDD55aw3B3KJx8Maw9v5rDlg8JRTr5hjhNDMeH7+5mqBuIUHccnz02lIEL/4SaR6f4MSqFVg3WwvHbw0TAhyLIW75lAwc3XIaNcmu0IcfFRAX4H5nEMe9WM/4qVGpdKb3lkEAd7sAu38FqQZEk6pkne1H2plkyDznIWnlm5BtcUJ6ZAGB3mWxbsL9bQBnoDSRUaCkCkKTlA5EZUYC+Az5AMqLriAvKghF/h+gfO8knFnzOUrz2ul7Yfin9No2gorqKjQ0tN0IESI1od4abuTHxADHVri8DBvA8fWNSfNslbtZUrq35zd2gJPuuUgViwr2g5PJxP9M4cs69hnc052In212Wg/qyobAQxi21HJIIml8abv+YqC7B3B31e/yiFSpn/Bd/XfWTZB014jzTsEBo8s4j+VOnBkKiUlGAY7y558F4OhgAtZsmSmPI8pQZdJwRmoPVsv+LJwB0zbjxEFse6FLZOtbP2UCRJyUEYhOB2nSMcWxSRzGIldHQJRMx1bz8aXzcZOVUdsMiykfFmMBsjNLYNFXwpxeC1NKE8wpzVTItRAQNiGPAE6RmoVIhQWalCyckmcjjOZNGbnITqmn41chw2CCTpcDU2odMpM7kaXKEiMxMMhlqi8KGLOLQ3NwPK0AtwIxhJb/hnwx5BRbpjgIbnRIJVQXGOg4lloXwZoEP6NAx1a0UYDjUB6XBgDrhWBkuz+Idr+HUbnldzi3YwcB3CWE+JXAe20enSsf/m6l2OygxrlFj6Mx8ElUbfkT8k8sxvftyUC7GuhQYagyEcXpuchSNyCHnt3NAMdhSxqqGpGVoxXhIeoKKpBzxgWGY46Qh2hgoPfItcx+AC8AAP/0SURBVG5+1vZ7ttB1qM4V4PDi9xE871UcmvUyfJZ4YbdnOanMBnCLEO7wNYIXzECf328wdOBhRC34d2xblYp9m6uwl8Av0NMqeqA6fGvBrmmT4fPJ/41D3/4WwdP/gL2OPjiwrQFO807i5WeW4NXnHIR1jsc5/eiNlbTP2RtNomtmGbB06jnhK8fDb7349GIs+GIrIp3nE8R9jKOrNmLlrHQ4TtfdAm+s1TP1dB0p+OKdXdjquBr1KW5IPhEqmlK5eXQiaLNrNw8r5lKOcH8NKpRuyJGnEeT/Paw8DNoDMBLMGeIqoNixDvLV7yDRbSZSzugI8C5RGrlC7/KiADoBfdzpgefVI8jIyYKhLBnmzCLoso2UBopg5uZGSnc6Dm5NQFRb0o/Gul5YMuqhiW6kdd0oy+0nYPsOXe1D0FtVMOZp0NN2kb4xDgx7Fd1tHHKEgexOCwEeJo73uYo8A1e8+LvrRp6+D/kEdLzMSvOcD+RQ/mBXdqoUF5Gd7jmDy1ByPEYOD0T5iuo4qjXrUKnxFMOWSQPl34O4P0dSXtxNz1ryieU8m/PqzubLIrA4vz+Rj1HBwyAmyebawvNd0nqpsJpA9wDurvr1dF1EeyOn5ztNv/9NNAaQ7ip1sk8xyfZfSjvXUVU4RKzEHRgoHVL6G+3E8JcCnEjQEkxlJffBaqAMM7cXTVUX0dZwGc1US2uoHEFj1YiILVRs6UYRqcDE45H2oDyvn7bvQ7m1T2QCDG/8gDkDb60bERCXntANHYnn2Sm6o+nyjR5RhSZuFyYI0lUg12pGTq7lhnKt2ci2ZMGUaUJOtgUWSzaBmhkXFFkIJ3A7QQpOzBE6JbcgRpuFmGQLQmTZOJKYDXmqGVarBdaMAhGKIF9+nq6lXwQU5uFoWNxTlptP93jmU2FvK9RpykDnv0HSbvd8ghEOdluKsH2VkJ2tQ3piO4ErZ4I9oncsZ3xDvRzw9ToGKbHUpqtxetHDaPJ6EPXb7oNm+zykE3GH+JfBn0CRzxO4sQKbV6iQtvYRIOIF4OCjqAqbR+BG8NbF4UPk+K4hHkMVMpQb6Fmk3dqEygDXXN1ChXYisivzYTq8FhUb/g3Nu+5HxJJHkRzfJiAuJbadILSL1Am9fARnD6UjZ8P9wKlHgeD7Ebp6HXzcyrFnYyn2uWcIgAtb/iVCl84GQp8AIl+GauUfsXGFnKCHrVvZ8HPTiyG1nGZb4P/tpzCt+ycg/EU63gMIX7MCvu7V8NuQgS/fWoZ3np2Gd5+fjs/eXAWH6bEC2kb92XgYLgOWTAvFB28sxbef7ILTDD02LoxCnPM3SHb7CIdXbiaI02HFt9yJYQy80X6rZ6vwzYdb8ArB30tPLkWQhzOa9BuRcCgSvq4EpQRpY6HNLoY7Xh/qpUd+gh/qUt2Qz02owkrLcD5BevkbiJtWM5JaIfdyh2z1u5C5foMkLw+knYiGIUwJ7YFjSPLeBpnPDqQdj4YxMg86bRLSTRegM5yDzhSBjAwFMjQmpBt00JtoH60ChXnluDgIVBcNESwOisKcx9nMozTPYXraW3tRV9tw4/uy+8BJljipcLd/dzdqmjf+S8ukYNJXxX5WPaU1qtjl6rppHccv5G1Gj9fZPCzG/GVJAHFFWIfYL1UMwSWeB/fSrkWeMh15qiRUqTeiQCmn5T+9t+49jWrU4kngnGITVaxLcriTg/QOOW4n5/sMds01IyihfL7Q3I+Olku2dzmBbAB3/ZfdufO/za+0ohlWSw0G6N38oiBuLDTdTRL5Is+zLxyLK0MQY7dzXisBnB3eWH+BD5zUfNGNykJKlM2XCA6uUgJkk/pozKCxHQqkOG5cA5MujqeSxU2ajje/U0284yIdu48ufpAAbwj15SMiYx97bO5dWl8+jILcUmTnELjl5AjlWXOQm2XBeSUBWVI2LqgsOE2Qdozmj9ig7UhSDo7axP8P2RRM/w8n5ECZYkJlaYW4r6a8dJTL3HFhbzKCtpbh8M5CoUM7inBwBwEVAdxEhTxLAjrurVkAX5d87N2Yj2AvVjFO761A5LFqGDWNBLw8PNH3ouNGZ3UT5K6vAEefFL1Sjf5LkEoAd5wAji19fFwGuK0r1Uha8QgGjzyN/oA/QbljMTRnM5AWoYMlQY86cy4aLBbkp5QTwPXdAnBsKelsHkBFZQUq6ltRGuZJ5/sjAeFzUDu/gJSEDsSdbMJut3wxdJgYPmxLFbY4RhHA/Z4AjuDx8O8I4NbC16MMezeXIsgzA4lui3Fm+SfYMOkVJDv9J9LW/x57vvoPTHrHEV9+4IbJn7hi/eJz2LA4Ayvna+A99UWY1zLAPQUc+S2OLV+M1QtzsX5OOFSrn0bhlgeQ7/FbeH6zACtmZo+DMJbT9DSsmZOO1XNiCMo0tExHoJeBHQv3Q+byJUHcJzjstAmrZrHFLxOOM4xYMcOE5dPi8Pl7nnjtuQV444UlePXZJTRdhrAAF9SlbMPZAOWEPVMD3IsJpEsRuTcOFeodqE7bgvLkTchVJ8Ao4rL9HeDA7rtJidyoZohrgWZfMOLXfI64FW9BvvZDyNZ8DPnqD5Cw4k0kOr1NgPchEld/Inq0Jq7/HIlrPkHSmk+h2rQACv+1UIS6IyP5JHTmc8grMmNkGJQmqTZIad9+XnusxoaKEfp+r2NoALg0AlykbVlcSbBDl/CJo++P//fdFBvOvg1/nzyfl0EVJQK4vEypgiOsOrY8gq100jLO4NhyLeUJPJ4nx1Tka2ILP18fd/TJULK/4ADBWzjKVTthVLTSsnsdGn4O3YA5W3lQmMV5Nles2fWCrfc2NxfR2sLD+PVSRb5fALe9wn5DNoC7fPE6rly6p7+aLn6PJq5wNXejvqUHBTXtqKf5q5e+H7fdYO81qVwf+45+CRKQdLeK80iOvUjzwiIHYRgTAMe+6OMg7s8czJ6bQ7nprzJ/kE7AoT7s0f35pHegH9lOZObc9EI3wuAnAPDmxE6SRhW4iqLCIliyJYCz5uZAn5mN8wRth21AdpCA7BCJ/9uhbSIx1PF2EXIT8nPy6eNlh10qgFovoiFjD1THQuAjfL4kyxpb2vZuInjzHF/A/5D2bizA/i35wpImiY+Th2DvIkSHVCEtqQ2G1B6cdngFFZt+ixL3X0GxdQFMqSMI21c1DuC812jh9+V/IWLe/0bYzH/CrtlL4LW+EjvXFuOYX5kopPQyVj9ydL23AByL//O4lsNDgO6QM4yO/4R89//Eifl/gk7WgejQJjpnngBRYWX0LMfOVWqcWv4Vkj2+hnL9JOxdsRv+7mX0XKQmVAa4cw7v453nZuHEzpVIObkKn745Dy8/tQAvPz0PH76+BsunKgm8MrH82wRMfeNDeH35OOTOXyB+1QfYOmsjVs7LguOUE2jxJ5C98Dxw+knsnLYQS6ebxsEbx5NjS57Xeltv1ulSsGAeIJ9BzWfJHig3fAWN+xc4vdoRAUt9sXXuYbjPP4avP3bDi08vxMvPLhP+c68/vwwvPbUEn73pANP5DahJ3i7823xdRyGOOzhwr1PZkbOoSfFA2ilvyLd/hdz9H0Lj9SUiD8mRnQ5KJ5TAJkg7dyQBYxOJAY1lm2dQtM2btK3I0lUhy1ABs74C2aYqWIw1yEzSQXskBOo93gR0m5FydBfUx32gPeaL1EPboPJbDbWXA9Q7l0Pj6wSVjxNkblMR6/AW4h3eJbj7HPKts6AP3YVKfTpKjVThUHFPWG6WvUjTYQnoqDZYkT9EeUIl9ImJQkaFAm11PaKyJVXKKE1TId1U04jCAhN6Wkfo++NMiitjIwLM7N+n8LOqGREVm7HfK+cN3W287Nb8gEGO/e6qCgbF0FCGJHbfsD/XPuQojKhUuyBXni7A7pbnfk9/sYSrDPsu0rzd/UUUOvb17DpDoFdXNkD5t+QyMxHI8XCC9/TX0RCVv8bMCuyPNeOsPAdaXSlKC1uEO8TYZy/S1E3lxS9CApTuRjG8jU6Ff3Hzd6KCnEGVn/HNp6yfAHAiMVJGzR0J2AeitV6yGE34gP5CcSbNmiiTHivO/LsoMy8qLEa2DeDysrMRpbYIaGMoY4A7J89CWpoZsuQsYYGzw9pYKxzPh8qyEacywZhhooKjmx4g987kmj3QnBeP3NjtOLg1m0ClWPi6cYHOA7jbC/c7kQC4raNNriyeZ5jzXZ8PX5dC7FiXj1MLX8KV4EdxKeiPUG+Zh/iIdkQR4LEFj7dngNvipIZq1aO4fuJZXDv4J5xZsxLeBBv+GwrF6ADss8bvjgtYLtBu9oEbq4He66iiwjc9xBXyoOVIOJ5Ctec+nD9SKyBTutYCOi+B2qYG+HrWwcu9TpwvwHYvuz3snRgW48KKD/Dl24twytsJ6pCVmP7JcgI3J3z0phMWTg6ge0yFy9JcLJmmxofvOOPDt7yxcKoJy2foseLbVKyabYTD16GwbHgQXYH3oX3XffD4ej6WTM+D04xMqfPDjBSsnZMGb2cNkg1ynAtTY+2MNNExgSHOkWDOeUE6LriuRorHV1A5v096m6DzI8St+wwhy79A0PyvsWHaXMz4cD7efmkpAd0yAs3FSAhah9bMjSiR7USIt05Y4tgvLpCegTb0BGpT3aA5GYaAdUko8HwSjdt/D+PK/xvByz6G4nQmPbvxHV7uTOwb2QmzIRdm+gbNOjPNm2EymGDR5SNbV04qQ7a+FJa0KuGbZkpugsVQipzs3HEuBHY3gtz8AlitZcjNKUFuHs0XFMFK6cVaUCz+Z7PVOisL2WYzsi0WIXOaBhmRodDu3wjVzmVQuHyDuOUEdE7vQ+E5E7ItK6A9EILUMC30cZXCxy5TNQSD6hLiA/xR7HEfyrbdj5TV9yM7RY+LVDmwf2dshWtv6kVJgQUdTX0ibQmAo8pSd/somI1a1cZ/r7w/+9bdLm/gSiTnSz1UWanIk8YSFlZJeq5GqsGWqM6gXOUJ808Yh/aefl5xWWLiHq0E6FyprCjoo29h1IXmnv66Guq5jtrSNhyJN+Ocyore1su0bDSN/uJ1A5juNhH30JTFEDdEZXJD+UUY2G9XdOi6VXcEcCLBqXl4FarFpvcKnwbuSj7hw/kZNApwE68fr+/R3twvLG/ZBG88TUs34+iY5tD09CyU5GVDp8ui5dmSZY5Bzj5P23Hz6TllFsqpwGsleBt7Dh5CqKlAhwrFapzyUcPfrewGwO3dJE3vVBMB3Dh5FsNrfSHOLX0ROPsEcOZRxKyajKXTddi6KpP2zRP7c1Pu1pUq6JwfAS7QtqGP4JyzE3au52ZWBrhSKjwHYdbweKYDKMiUQrSwH9NI/3gNswakMVg7rOdRoj5A+1ItjQDw1N5i0fzL1xa4sQreTpEImD0Fh5bMwr6FM+G7Ogp7bAPC2wGOLXCnl34El09fg8X9QVh3PoZ9U36Lt56fhdefW4opn3jgwtkwHHCahU2ff4zZLz+ERa89i1Uffo31c85jJY/MMEMHp2lJWP/NNrhPdsXGr6bC+UtXrJkailWTj2Hl9CQCWCMCPHLhsVSHs2fkdEw11swcHe3BZaEOPhtyELFhM9QuHyJs3Vqc2bALkc5LkejyLWTrPkeK51cwbPwcStfPcWjxFMz5eDFeemYJZIfXIydmI/RnXFCUFIBDBO4HtlhhOHsYtSkbIDsSDn/3KvitUaFy59Mo33I/+vY+jfadv8aJ1d8iQ30d3EGHNbbjDleCJkpjQop+KtjaYMjRwFAig6FYIaQrlsGck0YQlj0KaNn0vZsLxFRaRutsLgS3iNdRusjJJcgbt5yhz4ocKyvPNrVK0EeQx4CXY8mibygJurD9UHqvENa5JOdJiHN8Awmr30eS2yyo9h8VTbYZKYAiMBA4+ih9t8+gzvsxAijdOICzq6dlmCDr0o1wI+w7JYHZ+O1uFucLvN9E68ZKWOe7rwp/W+6NLiyi9HytCnpf6rXCGsdhRiZ8D/f0VxeXKdwhjYfsMqo70d54WeRDfy2jwD2NitNGd/MwlXe5CJfnoEv4JbIlfOLtf3EaB013l3oJ3ATAdXNF9LqohOqSbh2Bwa4fBTipwOkmYh8SzROsO24q/TP1UwBugK1wrSPIpUKKrQkF1hykErAFE7iFJEq9TXMJ7HKpoGNfOG4ijSJQ06SYkJxiRIIqAycTzTiYkI0wuRk1JVWiQ4H9+Gwh6GkeRJP5EArid+DwVgvB16gFjmGK5+0SzakkDpXBsv+3i4HvxwDOz60Iu6e/CvXq+6Fy+g38v/0GSybr4DxPR5CUJ3zR9m4ux651yQie+RhSXR9A8sr7cGD5SuzdWoKgLfkI3V0AeXgd5BF1ouOEJroeOcYOWM1dKMgar2JLD0qy+1Bi6UV18nEUygJgUnJA2l4EexUiwA5wm+uxef5ulLr/L1w58kd07PpPBK4IhL8Hh1IZD3Chiz9EwLevE1g+CUS8BM2q3yJy31KoT7hAEbIJmec3ocHnQRS5/RtkS/4FLX5/QLH7P2P73M1wnGnGym9TCOTS4TAzD8umapHk9CKaAp5HrtsDiFz4G/g5HsGeTZUExMXwdbVik0Mq1s5JhuM0hrcUuC3REdwxMOcj2m0tFM7v4bBHIgI86xHokQ1FXKIYEmf5lwux4ZtpOOv0DTI2fyV85rZNn4KUI6sgP+qO2Z8tR27UBmRFBsB8wQ8VShdE74+jd1RFx6+C/zolTsx7DGVb2HfwVeDwg4jcOI8qDNdRbO5BIQEE+3MJZXaLAsvuEySal8amNwIMHpDeZNYTuCmRUawR0hepCOB09A2PBTAbzN34/9eQBHi5BYXIKywRnYIqs62os+TDfDYEyu3LEe/0AZJWvg3ZNiekRZdCvv8w+gIexMX9DyPP448EcOkTAhyLx9mUnN4lx3fJt+3W7cZKQN8d5A1saeaxf7NSuAf8MMyKCpSqDqNG64Fi1TEYFW30ffePf/739DcVf//cOsDpoSJ/AHVlw6gtG6L3a+utOsF7vae/XOwy094wiNOybCSlFgl/1H+o5z0GmO4+sf8bvQt2LyC2KcpiIwCHDvmJAMeJS5fUg/zMPrTVs2+K1Kzx14Y31k8BOOGIT7V5KwEcg1qKzoIT9GEeiM9BojYLBbycoC7bki2aUs8kmZCVkYnq0nLUV9WjqqQCuVn5SFQbkaTOQGVxxWhthI7NA3E3msNQlLAREXuUInxH4EYJ1hjC9m/jXqYEVQxwvNwmtrSxxi5j7duc/8MAR2Lw27U2Fe7LojF/UhiWTY4VzYIuC9MJ8PJom9HguT7rVVAcX4+jOw5h5zoLgjZzs24Bgray35qVtuNr433yEMB+e6TdHtwkOioBnnxejwIqmIOooNsDk2oAaQkdYsB60QnDtYiApR6ec/aiftt/ig4HF/f9EXtX7iOAqxL73wxw/gShOPwIcOIZKFb8GkmHt8ISfQjGSH/IDi1H554noFz+76KgR/QbQPBj2DnXGyvm5BDA2XzcZhiwYmo0ijc/DkS+iOF9jyDT+Xc44HwSuz2l8+7byIPK52DVzDQ4Tk/GRke99Jw2VmC/RzqSXL5GvMs87HM30v2XCwBPSNQhNtKC5TMj8cQTTnj35aVwnTof0Wu+QLr7J1B7fIlYj+nYNm0qItZOR9quyUj1ngzlplkId/HAUbcIBG7i5uNibHKUIWzRCzBt+C2Sl/1vXNixEBcvgr5N/obtgCKpq+UyGiqGUWTmdMbWoTHpTsFNqF0wmzII2hQ3AVyaqIRMDFp/G1lI9VVNGBkABkntdQPITUqHavs6JDq9AYXHTMTt9IAs6CjUR8/AHBOOxsqWW5pBb5XUcYGfz8TrbWJL3U2dH24nbo5rrePOCz0oUKlQqfVCuXoPrMpkmJU8uP1fc7SMe/qpYojjIRTNKR30HVy2xRjk8uYeyP3cGqLnasiqET5w6ZlU3v2jAfM4YLrbJAGcYK3272DVc8vNzb5vNwGc3RLAU7ufG/uO1JQMCh+Fv7VZ+6cAHFMqA1xubo7oeXoqyYKD8dmIUVmQkWkRvnEWSxayssxSSBFLLipKK9HRPCBqIuzn1tN+ES01rWiqakZrYw8dV7pftr511tWhWrsR0UGx8HGplECHYcwOPQRbbPFiWOP/PyQRV4xgiAFLDEE1wTZ27d1UAX86h2hOnEkQMz1lHMAFepbBe60ex5dORl7Am9BvfhdBK3zhR4DJ69k3jyHRrj0EV3s82BmfOxuwIz4tt0nqJUtASMCXHbkdJarDMGmGxADtARsIUAkGww9bcP5EKQ5vD0bcyudh8HwXqrWvI8AplEBKakINoGPv99RB7j4PEU5fY8abnyPW8wOk+X8Bj29WwHGaBmtnmbB0+gl8+sYcHJ/3JHZ99i+IW/xr1Pg/jhy3++H/1cNw//xjrJ6lhtOMdAK4DAK4KCgd/gMNvv8Jq8s/I3Lu/8TuVccI0CTLn3heBHF7N2bTOzLTM2IoZeAsR8imeOHzFubqhgBPDs7L91lI95SLoG112OuwFRGLH0P40mex7pMXMfn9ZTi6whnxayYj3ukjyNeQnD+GzOULyNd/isQ1NL/uIyhcv0CYmz/2bq6CL0Hh9hlf4cjCB7H1s2cQf9AXV69Ivl2cMY4TJUzRk7rrGlpqh5Fn6BAFl0iD8kEY1a3IyNUio0R1A+AySjQwWFUiHI6wit0EVn8rcUehuvI6keY4sxnqB2ob2pCRngnVHn8krfkcsrUfQuHrRfdSg/5BqXmefS+727iH6XUMDRH8DQNDpGFaL6Vj9lm7LLazp72JxHnCj21jFxf+jTVXYZS3oly1XQynlSUvFYPc3+vAcHeK0wDH+yyy9KOqYAhN1cNiGMS/hdHgH0XcutTROIwwRS72EcBZrA0Y6fkHaj5ljQOmu00McMwe36G75QrMGiobuBV0AnhjCYAzqrnnUDclHimmDwfH5HhP7Of247Xnn19/FsDlZCPXYoE2NQtKbjYlaMuz5qKyrBo1FY2oqWxES32HgDUuSOx+N3wMLlgZ5FhSrzjp2ALgaipQqdmI8N0ygqMaYdXZu5m0iWHABm2excJStY+0x6NYWjZOtJ17CQ7sLMHJYKvQ3k0SSNy6rSQGED+3LKyckSJZom4GuI2VIg6cduX9wEkON/I7nF2zDF6u5bQNAdxmtrTROUh8TT4uWdiyUifk7UyQQ8vEOJ42BYjho6zIjfZEsfqYcEo/GViOXc6FCPHLRl6OGcWleQTERhzwyobXugL4cKw7t2JhhWL5uVfggKcBSs+5OLeG/d0WI3TjLGgPLoHLtEAs/yaaIC4L0z/bK8J2vPjsCix/+xnIl/9fohet0vE3yHD5DxyfcR/BmxoO0zKwfKoBy6eosX7qJmyeux2b5u7A5vle8HflJtJKAs8S0TPUn5/vNn4upaKzAS/33VCNI55JUDh/hPANbqKnrD93RuDtad32VUaEzH0SlVv+A5Xb/gv+X/8Okz8+hWXTTEgM2IzM4DnIODQDkdvXYduik/BZug8pB1ZCvetLhC18AZHLX8Sh5U5YMysSqS4fAqeexpWgP+HIylkor5DCaHBsP/v3NCpbmupisBlGeV4fTKp+GFTN0GfrxjWf2gFOn3d3ARynGe6xlldsRGpBAvTWLGjPhCNpw1wkOb2BRPeZKE1LxwAVGOxDyhlSc20XjKd9YDm6DubgNTBGn0Y/Fx6UYYkeqrc8p/ES+cIdAxzQ1XQRhalGlCrckJd0HgbFvU4Ld70I4qSg7xxftBu5+i7hviP1ZOa8euL3fU8/LuEXSuknzVSNg3FZOJaQheKiln+sDgysG7B0N0oKs8ZGs8YK7uHfSZVhThc/AHAtdZdQUzIghkfh2Gp/Cz+3HxKDlRQ3ikGObuiGo7Md6kYzcNGE2spNqNyJwSKaUq0iJlw2GqrbRWEjdAugcdT3Hy40GOC66htRnbITZ/ckYufKFHivTMCu1XHwc0kXTYbcI5XhYef6Ivi45xPEEMwwIBDY2BXgVgbfdTk4tOMCZNrjiEk4TiCYSccoF2Npcg/Hm+XvVg7v9VYsm6Ij6bHkGx74nfah4/m5VhAw1cLTIZng54+4duwJXNv7e5xyWoEdzlW0b5mAygBx7hK6phr4zpqK2GV/Qszyh3BgwTTa3z5oO0MoNwfzGKW5yI7ajhJNMFLjB7BnE12Dcxn2by2AKSUTFSUWpCuNOLjZKkKhHNyShwM0f2BTLk1zRfPt0S2pUG2cj4hVU7Ds7WeRtPw+pK/5DSyuv8O2ma5wX5yJeV/swOfvLMGkd1Zg2adTELRoBsKXvAwcewqIfAm69c9g47IL2OaUhK2O8di6IoHgzIxD23Lgu14Hfxcd9myQ4eiOVBz3MuCYlx6hPjoc99aJ+eM2HfM24vj2JCQ4f4lY10U4tkNLyzLFulDfbPiuIVB1vh/DR5/FwJ6H4PXFw9i4XIYtDjIYL/iiM2crDOeD4LE0laDOgkVTVFi/eAsOr/8che6/w+D+p1C19X4cmPshrJteAsKfB44/Ct9vXkeYbxyaisrFdzQwZsxQ+3fHDvviG6f/fV2XUVvcj6zMAugL5ALYJgI4S5YJFqqksEX5x8T+amI+2y7ab6zEutH/nHZ+TFkWM2rLaiULnO1eOloGUFZRgsxiNQwladArMqDy3ggZD7K/6kMYTwSio7Ydly4BlSXNKNr5Eob9f4VBr3+DzGs2urnwIBi8owrbHTahcvDLjqpqVKfvQ03yJpSnhCInpQVcUZW64jMs2MKwCI0BiHu6ayTceBKlzg4ca5RDSnF6uQdxP01c2WLLW2/LRSTrinE4wYJD8VkwWaoxaFs/0X6/WI0DprtJ9jAiV4XxrCynH3ruwPBjAMfNDdzjwe5z8PdOIBK4SQDHjs3S8Do2R2dazgWgBHQMd7w9hyboR2tjH9qa+sS0vXnQdi/8cdpFx7ct4xhEfDz7NkJ8/3bRM+Amop7WbioI/HFqtwLnHCahyvtpFG56CPsWL8eeLY0EZmps+/odhC7+GCFLPoD/nCnYv9mMw9usOLw1Wyh4Zxl2OR5CmvMjaNz3PAp3PoFDzgE4utOK0F06nPLT4JTvTfLT4ox/Io5sOYPgLeEI3nwGoV5nEbM/DtFBCZAdTUDiwSMIX/s8ZB7PIX79o7iweSGUxyKhOn4e2hNnYIg4QjqK9HMnCGIIMEIeAUIfQ/bOVwlM9sAcuRum8wHIjPAn+ZF8USLfgkrNDuQkRhC0EiRtz8R5muYnBKAqxQclSl8UJOxGsSwQRUm7UZDod0NF8t3IOrsZCvfpiHB4HyrHX6M76ElUbn0Q1g2/QXLgVNrfD3nxm5Ad7SYpdhsK1SFI8fsSbdt/g8sHH4XO5ffIifVAmWoHSpXbJKm9kBY4DQUbn0Kd38uIXvYwUk6sRlXyLpQpuYlsO21Povkbov3zYzdC7jkZsas+hSXcGRVaL7Gumu5Fc2yZCBCM8KeBww8jcu0TKJDtEMF5q7Rb6Pkexvp5WjhM1WEV94qdocDbr7pj0vNvoXf3Q8D5VzAU9DTOLH4RiQTSJVt+izy3X+PYrN9A5foZlG5TkHnEB+3VnegnUGFg4xhm3FzI3yL/LyspR1F+AQryc5CTbUK+NQu6AoXwexsFOIKjfDVKCktQWlyJ0hJJZaTy0iqbqm+oqqyaQKsGNRU1qK6iaVUtqcEmqpBU1NF2FaiptC9rQG11A+prGqjS04JGmxqqW4Uaa+h/bRsaalrRQelMSlNSWuUB7Hkg+9bGLlhKU2HIyaKMpRvJh0OQuP4LxDm+DdWW+ahI0RLAtaDp0KfAUXp2QfdD7bcI3bSv1BP1xwGO0zk/s4nWsbjCxc+Zp/WmcyiVOaPaGIcuKvx7OoCirH7wkDRGZTvBXCPM6ioRWuQexN3dYv+4XF0Piiw82k8fKgsHBMxP9A38FHEez2Uea6L1vwRxWuWQOl1NI7DkNuBQnFm4GJ2TWdBW1yfciCba7xctAUl3oxjgmD+kvDAvo8vWgYHSwU3gZpcAuFtu8O8sCeAmytA5oUmZ+KhGe6UJHxvKvO3q75TGZByV5EjOBWhH05BoehU9a+k/++h0tUri4V962r9DVUEdlEHrkLjtXYSs+goZLo+Kwv67/Q8iceM7BB5HoQx2xvFp/ydw7DHg5OPQrP0DsqK3o1hBQCPzEarQ7kN8wBzUb78fCHsel/YRpBycSdDhS7CwGdWaDajSuN2iai3L84aqNJ4oV0oqVWxEYeI2Ag4flCd7oTx9FyoNu1Cu3UpwtZ3WbaXr2AZz1DYYo72pMH0cOPQAgcr9MG59icAuGOZzB5Ebc5hg5QQd/ySB20lUaOh4dE1lam9UqjehTLYFFUoPOsceVBjPwph4AKf86Z591uBc4BYkHTyKhP2kA6SDIYjZvRsytxkId/gUGc50vxdewveHn4Zx7a8QvHoBTvuFI2LPCYT7ncQZX9YphAecQdAabyi9v0TilnnYNH0DDnoyuJ4jcI3A4U0RCPWJR9JWByD4T8C552FYdx+ObA5E3CEVovfHIy44DlFB8aQEoch98YgPToQuUgm5tyviV76N6F37EH1AKdbHHlIiZFswjs0j+Fr9Ki4sfgZBDqvofNEI8rgAP5cYOMzQiyZcbsZmgFs5U4kP39qIT555HXmuv0aD3yPIdvsjorZOQuLuudg4fQVWTVoPvyUeCFvnirg1X4rmxPR9nvTdUeK0VRr4O+Zvla1wOdZM6LOVMOSRitTILzQhr9AIS1EaQRwtI4AzFKtgLEyhQotqZpTh2q3Jf7bYgkbH4sCdE67vlgapv1VswZ6osKMKIIFccZkVGaZkKnAHkJtxGVWWPKQGrEUsQVzS2klQ7FqLqJXPwbD9PaRveh3yA/RcROH541Y1SVLAX3t6Hyc6f2dtK1oKs9FeUYbmfL3weytW70ZHbTPlB/S8m66iJLcMBksK0i0qpJuUMGpqkakhiOMB8FUMc5QxTgAR9/T3FfsBcdMqj85hTukSQ6iNde9hGONvUxghuAcf+5nyPBeMY78T27a8nkcD4nimjdVDtPwvB8K7UZxfNNf0IVadi+OyXBE264QsB0ZDKTr+/+z9B1Sc19X3Db/vep/1vt/9PHeL7+SO47i32Ikdxy2OU+zEcYt7UZfVG+oFRFNvIASSkBASSEJCBUTvwwxMH4Yp1IEZeu+9CFCX/P/2PhcjQEKy7NuxHces9V8zzFxz1XP2+Z19ztm7jjpjVC/G+933WteB6bumYYDruYqulivI0XaKqW3jgZtT/2AAN56Gh1WogeTgu+XlpaisKEcFvdZV10uQd31I9gKqHb3I1XXAompFnq4LBQbu3XXR+07karpInbCq6H/DecQdzkDphsdx+dCvcDHoSVhW/wzn6bV357044/oaDHExiNm9CUcZ4I4QwJ34JdKXP0aAcALpR2IgCz0jlHE8BUc816DI/S4MHngYLdvvwel1q5FwMIXgIw4RAUmI2J1AIJM4rCShU7tSEe6jETrhq6VXNXatTsP2JSnYtkQGrzkq+CxLgy1xK3Lk4ZDLdYg5loWQTYUI9DaJUBwcFNdlcha8PlmOmBUTkeA6DQcWr4OfRxl8Xe04trtCTBzmBN/GdAKKdCM1fJtgNylht2pQkh0Jhzke+TkmZJtM0Gr08F6zB888Ph0T/rYFK6fr4PKpHi4TdFjwSTbcZyQizXM6ziz7CGHTH4XF61ewetyHzR+/jXkfxGHhp9licYLLRD3BEUuD+R8RIE1TwZrgg+SDYZj7iQULJxA80X5ZCz7RY+lnZICWuaHf7ycYDH4E6S4/woGA09i3sRa8MpgXZkjD0ZJ81jhwaEcNzOrPkREcgbSVr+KYqx92etTQ9zxMXSp+xyFbtq3Ox2K6Twsm0Ll9EILQWVNwcuE0hMyZhCUfHcbSqdnXAe5vr7rjj7/+BIsnTcTO6U8ibMK/wrDlOWh2T8R+LzkWTszHkqmcqssI75mnELViGtJXvwlbQqRIM+U0mALgWi8gp0gPPa845YUKJQqYi1TUWx4g9cHmILgr5jhwBBoEcBxCY2QKwJfVaPCS3nOnRfJijwdlX16djX3UWDSIcDQcM7KPw/FQB6tYFo/MbQuQvOIdxK74AMbwQ9RwnsXZftA9OI+2+iFhwJzznG4tDg1yM8Cxx629slLyusq8SG6o1u5HvUWGajV3anaj0KKlY3ah3tGNfIsZehvd12IZstUOmMSQKimjcxjinEBH+gHovjNiiONhcAaugV4pYLMANwI19uJy2ifOv8q5I+tKpSwe3EF3ghxvz+LyU19xDnZLHz3jTuHREykeR5Wp74u449XRMICI9HwEJXOA+1xEKgrR0XxefDfeb773ug5M30VRx6Pnc7JVl2DOJPtzm+FT1vcA4CTxUE5X81lYCpRQ25KgLkxESZkNAyKfGDcM0jBxbemQCI9ilPUR3UpxiJwyUg+PE2Hz3AuL6jJiQ1Ro8HkaCP8NcPgZhLo8i3lv/hZTX/gF1s/yxe71Ldi2LBP+E1+C3ustmNa/gUNzPsKONbyqs0JMpvfjzAietdi+NA2bp8zB9ulzseOz2QRhiQQQtQQS5dhJ2uXF25aPFX0+Gkr8aZsNS60ENzoCHwYmPdxnKWBL2grZ4RgxF4/ntTHM+K4tEMFsOaUUa+GnWngszoYPLzYQCxbsIuvDsT3lwihyeiQOrWCWNaBC4QOHKRpF9hLk5ubDYslBepoMcTExSE9NhNsSPzz7xGeY/N5mrJ4l5SLlMCcuE7PgOTseMs9JiFs9HYs/icXyiXEwnHRH9J7DcJlkFUC58jNOJK+F62wVpry3CX/93TK899pamOO8kXE4HIsmMuSNpMvihPWcoN5rxn5snzaT7uE87Fk1CzFnUhG8ma7FW1oN7FwAwuLsEYd3ltNzPA99lBUy13cQsXIBbVsk5i06t9uzjucrFmHVZwSLkyzw+tQLl4MeAo4/jnaf+7D43a0EcDnXAe7tP63Ab56ka1u1B2k+7wEHnsC1/U/CsOEplGRsxNGtp8WQKwOqy2QLNs05hpTVf4Nszbsoycy8DnESwJ2DtVAnPG08VGqwZxBYyFBbVS15kAnYKsoKYShMR1ZhxlcGODEHlOrBaLHHrI8aNwYoqa79zxswPjceTuWG1JHbjbbGC2Ihx2UAJVoV4hc9DcXK3yJ8+hPI9Pcg6GpGH21fkHVWNKbtDVK4Im5Yhgj+pLl2Y4/hHH52QqfwCpJqs44RrAWis6YNnRU2NGUfQFXmFlTRMynK2AW9OQa5BHFmXQ6ycpViTqGxNAOa/DQYFS1U7zlBP9UBIefcuG6qGwR1cifMMdzdDBY/6BsQ2WRTBufe7kND5TmUFwygrmxQgBdHSii2SHDHwM05V3nYlZ8Zx7fk8t1DaqTfcQgfDu5skHVBl9KDXG0POpu/f1kg2Bs5QPWIPXADVLflhlJp4UKShex5FQbZk84a57ffe90ETd8lSQBXT2XVkN5B5Z7s0E0ptEb0vQE4vnBuPNpqWmBzWGAt1qGaeuVnR3kXpPkAF5Gv4+Ce4xgJ0duWjLRVdRFJYVkwrXsZ9f6/Rq3fU0iJWAOXFcF45zU/7HDLw14OS+FZTCBkweaVJpKRYIBXeDpDd3B4C44HZ0PghlLs2ViPvZtrEbStliCCQ3qMhB7Zc4cpufbQvjzmG8Sq1MUTdfCaK5cALiRG5Ozk43JIDT/3PIIqaQUriwPcblllQuBGghdvCWA4r+rxPWXCMJoUfSK8gjW9BeXynQRwEbAVF8NsMkCvUyI1Ph6JcXH0GodZk73x3JOfYcr7W7CGAG4ZAaI4xqQseBHApXlMQqLbDGxcaoTnAjPyEnZCfewglk3iXKUMbwRx0wng5ijxtz+vxotPf4bXXpqOpIMLEem7Ews+TidYkvbp1JJJKmxYkkv3sIHAuR4Hd9bi0A66Z54cW49j7I29T06AMysHkJ3ajDTPqYhfNRH7vLR0/SUEfBxqRAr/4u9RgNUzpET3G6asB0KfAU69iDbfB7HwrzMJ4MxYPlWP5dMyMOltP7z9xw3422u7cHDWH4CjT4qh86SlLyLugB+a9F44uT1cPBv2MC6ZasTexTuQvvqvSHP9AGUatYA4TvLe1ULAnK+RAK4kE9k2Fcx5mWhr6KSyysOVBHrsWa5upsanHr0EXHdqdJ0w1dN2HlVlJSgrKUJ5afEY8WeVZaUCJCUP9Z0OZd5e7BHpaDovevm1xeUoz1ZBF7QSeavvwtmgpyBb8N84MecPKE4+gcYizhjSA7NigNSLsoJ+6oj1UgNdhPb6DgzRfeJVcgxzHO6A7wf/z0Oi/F1vUzfpLOoM+9BojRP3tbGiBfZsI2qtaWikDl1FsQbGnETk5MlgyZMjp1yHyso8FJcaYS8zwG6qonPoJXVTve9EDilbPmw8BciRXVAQFBDImZTtMAmg48/YVkjf8auABvE/e/Ck70R4mJvszA/60qJnYVF2IU/PHWxpKJXvsSOnDzkaaZ4ce+hG32/n/3k6TqJPv6PnIVa4UoNoz+mhTkYfwRuVeW44xynH/6gS0xyonjQ3DFD9v4SWun6Ep+eLwL1lNrIj3BH8Z/W+sW6Cpu+WeCSiJJ/KuKxDlOHxwM2p7wXACW8GNYZNtc3CS3G2gz7jxo51w7bsQq+2D4iKPMZACPFnEsCxR4rjc6WHK6APX4ZTAbtx+qAcIb551PA7RgEDh64ok+Rdhn0ESPs2SkF+nVkXBMTRe37lmHFB4wTyvXOAK4LXQiku3BiAC40RXjreZnyAU2MLAWbghpF9jQ9wzQLgSsxn4Cixw2LKRqY8E+lp6ciQp4kgs1vX7yeAm46pH2yB6ywdARxrLMAluM7EHq8C7KfjFSbtRMbhYKyZqYPrbI2AvrVztXCboyIY9sDzT36EA5MfQ1XA83Bs/TW2T12NhbQv9ryNAJwa6xdnIXC9FMR4N6+apXsRQBC8l+/dOB64IwxwmZzdYBCqAF+RmP2Ap0LEh3Nux+FadrkXipyqS6aY4TZpKyJn/hdSF/8M0TP+AyvfniSGRPlc2HPoOltP8Ekw91k23N99D9Hz70X0woex/v0PsJgAMPngETTqvJEavB+uM5RY8ImRAFCLkKVuULi+gVTX9+HIUODcIHuqLsBSoIGumNNmKZBVqEBtWRVBCkOaBGpiXg/BHOvGsnwr9dNvu1oHUV9di1aCQVOxUhxDz8OxN0hnS0V1VaXwyEkLhm69SODLSDQifYA80BWVHneh2fdRFK17FOcCfwnr2oeQvH05co0EdmE+0IUeQLY+F0XmJhTqe6HOlEOVIUdFqQ21lVUoK7KjpaERRq0W7TUNKMsvQnVZOdqa6hF1Jhx55mzk6JLQVJaP3s7zOHEiDDpdBiwWIxIT49DcUoVMRRz0Whliz5xGnpUArqwQleWFUKuSodGko8BigUGjQjHnj7WYkV9ghsmQB7O8newBQ9wNtmIUpN0S4BQ8JNsl2ZofQO5rkdSgDf9PrwLIxu2Mj+j6CAtvn9YDm4lTJXJn6Hu4opXtRecVWHLrcDwtD7FqB2KUduyNN0NNHZUBalf/aYdOnboBmL5L6u+6JPilQN9HZXV4CgeX9xvAzanvBcBx41NTVY0iu1UMCY32UnBDIjwZQtLE1vZGajidAfLGVHa6KaOHSRTnkK+qQ512J6ICM+DnVk3g4CBA4ob/1oF7OQYbi4GNvUP+HrStdylBWh0CN9biwLYa2o5hazwPHAcJLsGeDbWkOkkEh85tvxrAaSUP3MpsOh8GIOmYImfq3gqYMnn4gYdQJYCrUOxEoe4E8vMLcGTfSfz1pUWY+J4rYk5FQp2RjqA9RwjgZuDD172xdIocCz9WYPEE1U0AF+CRL7IkFCb5QUGN9LLJenE+DHBrZmmxeoYWLlNj8ckbXlAvfxCIeAE4/BgOzp2POZ+OBTgeol1NAOjnkStgmIdM+XUk68TI/WeNAFyfSLauDA5H6oo/IcwrHAGjAgCPBrilU4xYODEaMbN/gstHHsOV/ffg0NxZmDfBiOVTDXQeckx4ywfv/dkbH725Bq//YTnkR70gO3oA8ycYsOBjDT1fAypM0WgyrEPWST9sWCDDvI9NBH1qHF2xBvI1ryPN7SOUqSVPXFVlBSzFGuTYs1BXXSt6zgJ+RNmVhjr51Vmev1jSgoLi0gJozHFoqGmE1aETgHh9VesoGehzc7GK6kS3gEQpxIm0Apz392XhcUQSwOlC1wEhTwJnXkKb368QN+/nODnvceSrc5Glt8B8KgCZ4buxxmMl4s7EwG5qQnxcNL22oL2pBZERR+Hntw1ZWUqcigiDRpuOvbt3YuMGL5w5cxwhoUE4diwE8+bPRUpSAs6fvYKQQwdRZLOiIC8bAX6+0BmUiIs7Q9uH4+iRg0hIikaORY8d27cgOuoEdvhsRkz0Sezf7w/vdWuxaaMX8m1K5ORZYJKxER0H4L5AbFt4SK+hchAlubz6dTx784O+STHEsTeuk9qI7yvE8HW1V3fjNGcjEnPeOLB9Dk7LcmEwVwnP9Xi/+6fSOOD0nRCd29meK+huuoQcFXuUhzuI32+AIyjjgKJ26jUXZaGrsW+4EZLCj3RTg9jVCSFeqSZB3BXheue5EmMrOf8/AnA8JyxHXoaqzG2I3J1CUMQgJcHb7QCOxZkQnADH8LbLVY+Nc4Owad5+bF24DztXqwWoObcXXiR65c92uWXRdsHYMHc/NszZL0KV7KF9iO+/AsC5TNJjzkc6eC+zEBCOHHPnWgdCA6qg57ynGYPXAa5atZPAJBIHNlvw8ZtuBGsz8e5ryxF14jQyFWlIikvE/BnrsXDGRqxZ7Ic9PkcRvJMzJxjhOevWALeUzoNBzCk+t1WfWbDgk2hkLr0Pnx9/BjjwEEIWzIXLNAI4kZheLcTb8/Dr8qlqeNP18/1nTyffZ74nzmty6jrAZRDAqS5CdTwDaavfQKSbG33PQ8jSMPIYgCPAXDolBf6T34FszQdIXvEmNk1eR/cvSwDckskyAW2/e2YGfvvMPLz5wqc4uXECjm6Ygimvz8W7f1qFbZ7BKCmxQZd8FBVyD+TF+cBnRTwWTjBj5WdqHFq8BorVf4XM41NUGY0YIojraB5Aa0MP+qkcO8t0f/sV6pTUoKyqAj2t54RX7eayf7OcsJdlVSJdfRImAhGj/WZwy7IrxOIJTtmlLU5FTpEWXc2Dw7DGK70viMVBdXXN6GjhkDxf3vAPDgDp+z1hWf6fKHC/G6o1v4A+XYWmmhY011yEMSsH2ow4KGQJOBIWDHl8OApPBcKkSoUiXYm8vBxkKuVISoqDg4C0tCQPVqseEaePEdgdh0qZhpiYUzgTeRz+AX7QqpXo7x6CSiHDUNcQSguKcfL4YRQVWVBezkGoDbTfZFhzdKivK8Hp02FQZqbi5MmjSIiPRHBwIM5EnIAqMw01lfmwqirJSH75fKns6WHbwomoB3r4mVxFTckg7U+an/WDN+7bEc9x5mfAifO/eMHMP5546sIQKddaJYL0hqTmITTJguiMQlRXdKKqvEusPB/vt/9UuhGcvkNie9FafRGcUlHy6BOP/KMDHDce3LDwvKDR20m6Rg3NRbQ0dqGtqRfdLUPiMzHG3w0k7piHDO9Xkeb2R2jDfDE0SPvqvUaNyBDdpB6pgWcvDYvfZ/SO/J85hLyMcgFwZ/akgoPrcoPPHrh960tIZQQQZeKVxYnV+XshggPOzLB/E782YPP8AzCs/Cnqdj4G+7r74b94N/y9R3uCCgkkiuDvWYWtC44i1/1R1Po+grIN98F33kYEeNdK2zkBbqJarPz0nCMBXDovYvDgYVxOo8UBhPMJOLRwmajCto/fwok5v8XJOc8iYIEXAtbRvtbXYedcL5xZ9CJSXF/BqTVTYFScRV5mO2rUO5F8IJrO2443X1mG3zwxDe+9tgJRJ08jPTUJSnk68vMsJDM1itkoK8+DTpFNQKaHx8wvBrjRXjVenODySRLWfTQF8etfw8kVb2DVp7ux4rMsuM3RYONSg5jzxx47hrdFn6qwcpqW7oUEcJI37nYA1wtT5jkY4kuR5j4RMSs+xB5PAwEuZ2Ng72gxfF0LxJw8BkWez7dwAonu70L632Wi83z1WDxJhjf/uBq/f3YOnn9mMTa+9zTqtj+EWp+HsWfC43jqF7Mw8R1PyBK0kBGoKGLCUZq+HqVp60QolMWTTCQNQgji0le/BpnnRNTl5mOg6yK6GzvQ23ZelF2emN9W1wFdXgqU+fEoKM4W+QrvZP4be9/KaiqQaYqF2hCFTGMMOBSJsYRAbhje9HY5LHYD7OVFKCq3kQphK81Hc32bCL3D5yD2R3Uwh45ttqtF6rkvC3Hs7a4rqUeBzoACrR4Ocx7V6yu4MATYLfWQRaYj5WQsGSkdqmyVKEyMgNztbVgPuMKecQpFsjQUabKofB9CcVIoeps7MdB9Dr3dZ3G+qw8YOkcdtV6qz+fRXKZFq11H53wRfS29BMOX0Nc6hJ4m+k17Pxoqy1BbxtdYhroyG3qa23GuaxA11eWwF+cgKiKcynUSmpodqKorQKHJgWyRp/bLed/EMB2Bgt0qTZ4XqyS500jA0N50AUVmXjx1qzm4P+jvLc49XGDsQVfL9ytFF3fwGM6ycusQlpaHQym5CEqyIkNrR2fjkJg3yosaxvvtP51GAdN3St3SFK86x3myD50EaFRmx4G20RIAJ6LBj3eh35IEwNE5MbANkjh4aGN9C1qogRmdSkcCvUvoJoATQz3U8Dk/45VpnR2AdsMrwP77cdH3x8g9uFjkZ+TfspfOouyE/EwbMmLaSa1QJ9ZDlVAv/ldEt0Ie3QVdXLEAuBN+Cdi6shA+rrnYuTYHm1eq4LVYhvVLFfBekk6SYYeriWAg7/o2O92lVx/3MnjN3IOmHQ+JGGZXDjyJ/St2I2A9p+SyCR3dVYzje0pxPLAegW7H0Lfn18Dp3wCHnsRulw3Yu6lKzJ/bv6kQG5cZsHqmSgwpbqFjFyVvReqhM/BxKyQgyUWAZx4d1wLXOTos+ywTsqVPAyefAA7cgzOr5iFwSx2pHuHL5+Lavp8Chx+Fbu1ziDlWB0VkOSoytiP5YBQObC2lawzDp295iiHUuDNRYm6SWplJjV4hykvyUe7IR6k9D6oUA8GJHmumxCJx5fuIXT6ZICpfzFXLT/AhgAsa44HjhQxr56kJztRwX2jB2im+OLXyRRxb+he4vTuNADVDAKifhxk8b8/fk++9Vczj27ycPXCFw/djfE/oaIDLVvQTrJ9F2qalSFn1Dk75puLEvhqcDCzFqX3lCPO3Y91iLZ2PCu7z+bwIjBeRFuroPX3O5zhfB9e5MroXHnjn1SV4jUBu37TngeP0nE49i+hFz+LV3y/FlHc3YO3sTESFKxAdTQCVHIParH2ozvRAxK4wLJ7M6cG0OLhoJdJW/BWZm2fhbGkyLtSnoae+SnQ6uMHnqQC8CIfTlzU1tN9Rz5kXLTTVtyLboYK2IBVKbST0vMqyVDXieXNkQFuUSuBSS711aXjUKa47XC+c9Ys/yy+1IqtIjvbmfjE8c+Mxb6uOqxhkzhqketxPr8OLN3pJpnBf5Kx9AsU7fovIRS8gLaIcprR2qENOQ7NjFXSbZyDTezJB91SkLH8D8s2zUZeTh4bCMvQ3diJLrYHP1q1oKatHK0FiScoG1JtOimMNcNR5Bl46Bwk6pcVL7QShna2DwjsvOoWdgM1eCBPdE1u5CbYKI7I5C0apAsYcLSzpbTDKv4QHTnjWelBlH6Bj3pwgXApncUWkhuIQATwfa9z9/KC/mxiw2bPRWDX0vfLCMaDVVnQhhKDtAMEbx3sLS8kh+9yC8xzOx9kp+0Hjw9N3QBy/kCNllOUNwpDGi6iozN4AbDdKAJw0cfm78YDZ6PFChI6GbrTVtqOs3AGzXQN9YRqqykvFKjTejg2yCMpL6h2zjyvi9/y+iwAu0/N3uLjrp+jf/G+w7F+AswRwbNyH+q/BqmmFn1vB9Ub/xqFRDgMStlOP8sytCPSMEGmtlk/REXwo8e6fPfH75+bgrVeW4pUXF+APz8/F3E8i6TueuyUByvKpw56maTlY9O4OOLzvxcWDT6PF5xHsWcoeuCpxHJ6IL4uog1XZR+d0GfEHk1Cz7QlcCHoC3bseht+CjQhYV0PnJnngPBcwCHGMNx3WzZOjOGWbCIgrMgbQMZ1aNk2HhROVSHEheDv+MK7u+y+cWjYHu9Y3kBpx1GU2Lu/5EQHcA8hc+RS2rSnEgY25sKcREIaeEUPGgd5lOOyjQVJMEjSqTGTK06GlV4vJiqP+WgRv0SA53IiQABNcXawI3KyFLS6YGuKd2L+jBCG7KlCmPgbF4SMEcDoJ4CYxJPGcNuk8XabmIeCz+RjYdTcuhT4OxdJHsOATmbi+9UsMYkhY8nxyjlcHdq/LFUC1zkVP8MuLSkbm9V1/dgRwh33LRSNpSOtDduZ5qIMOInXla9AeS4GF7rPI/avsJ2hvh/s8g7inzue2hs7NeX5i1ew0urfT5XjvL2740wvz8NvnlsLnk2dwYf8vcCn4lzg68ym88MxCKhdrCFozkZ6gRlJcDFRKFRy2fJRoj6BGuRbykN3YtEwnIPTUitlIXvJnlMVvpt5GGvoaK3HxInDxPHCJXjmUhvAoD5f524k7Oz2tQ8i168S8Nr1NDrn6NNTWRFLSCMAVKcR0Aw6IO55HTcpyMjL/Lb/ECnORRkDPjdt+KdE1cBYKPmYn7dcRsQUIelgExtasfgwJJ/ORo/scenpex7zcEDrndwj57AmcWvAHKL0mIt3tPaSsfAtJy96AKWAx4k8FY/Gi2VDuXIK0le8gcc27SN44F/mydLIH18T8QrYLXNelTh2HkiA4pf+d183AW1/dBF2eDFp7Gt23DOk+lWQguyATufLGLwVwPDxabCbQ7bkZ3pwSn3ddRGvDEAqzpd8wVIy3vx/09YvnIVqUPeBV0t+n0CEC4MrbxZApe95CEs3QGri9lLINjfebf1qNA0/fCRHAcUedY9PynNnrACfmwY0vAXBdrQNizsvXEQvqq0sqZFzYmhs7REDTLJsCWlsqtMVpKCstxNkOaUGCCHkwzgpTp64ba9pWd2QL8g4ugGXfbOQlHMd56qHzPgZ6P0dL3TmE+JQQxPGqUAa3EuxZT6C0vlrI37MexwNyUKsnGFkXjwUT8qhB5xWJmXj7j+54+dnZePNPS6hBny9gbuYHpyWAE3PPGJ6MmD/BiHkTLAQASdi92BehK3cieJkP/NcoxNw4DkPCx5ZFNAiYMGcOQh1XgZSg40gIOIg9i/2wc2UqbSvNv+M4ZqPDiHjPdQLccSz6NBvLplpI5uFXCxbTdtsmzkT4womIXDYZ+1fSPje2iSHUAJddiFr2CeJWT8WBhS7YudZ+E8D5u5fgqJ9RrPRTqzMJ4jJgNmXBainC8s9M2OFejE6ZCk3Ho9EWl4b+pCRcionCQGoCuhJl6IpLxmVZFNTHZXS+qusAx56uVTMkb9zCSfnYNX05rnCDfvI5KFf8egzA7SFwuw5n6yqxjeBs3qdZWDHDQPCbS5/fDHC+a2w4sbcW9ZXXUO24hrwsIOu0DrKVf0Xmbj8RH449c3zPlXHtcJttoPOT5gzyOa2aYcKqmRYsncL3ksOI5BIQa/HOq670rOfi5ecW4sOXP0S632Sc2TQRb7/4CV76zSL8+bcLIadrzssxEsDFCY9lUVERCvLzUayLQq3aWwSWrbU3oMxoE6tS09a+jw7LcTTZLVBERkB2Igzp4WGoKHCgt4vncl4ajtd2i/pJ5Zk7NvbSXLGyNLtECU1eCvQmOr4hGprcZGSXqkS4knx7Nvo4iv0wxIwVT0eQgl5zPRwBOBXB4XkRS0uqp1+tQZA6ilfQRfu1ndhAHat7qPPwBDKXP4icrFJ0tQEmTQUSXB5Fu//DaPN9FKnLnoZ801Rk7XZDVqA3DHu9oN/jgeLkcJRlxMF8aCtUPssQ6/JbyFweQ+K8h5CwcSbqc/LFUO059riPasAkEB25j2wwa6vrkGPTQGfj1cASwLHX0aKsQLZsQGr8eS5c+ll6P/6QqvDskKFtqj4nhkGc+79RkpeT52CRHaP3FbYB+h2vVL15nz/o7yB6TlnU8HEsuds9p380cX3tpXqdbSqHxsjTAprR2TQkPh9v+39qjQdP3wH1U3nksDYcLofj1Ir4b2Je/s3g5pQAOM47yjlGhUeL4YgMiyQp9ZT0fmzjMfp76bdftOjgysgxaFtulESGhGE598Vj+Q2N7dAWsTHNoEZHAVuREb1Ng1ThJO+ZZIS/yEjyUNBVDJEBP8vDKqT6mk7k59rQUN0m5gNwwtikk7XwdeWYYAxyRqybfxre8yKxcdEZeM2Lgd/qUJEzc/28LZj2xiG4fBxFjbwWf/3Dejzz9EL86fer8NLzS/HcM4sw+b1EuEy1YckUK1w+icXmyavg99lybJ+8GGunn8CeTbVIzzBDrjdi3xY7/NZyEFkp8X1aRAssBG+cEcGUMQSL5hqUyYMiEb2/Jyevd5BK4O/lwNq50jAcJ7n3nJ0hAO6k7ynM+yAFc989iNnvHMSsvx3Agg+OYMlELRZMzMeM93k49QzWu8Rjw4JT2OVmpn3Vw8ejCTs8GuFH7zl4cNB6CeBSQqLh41aBXWsrcWhnMaw5NmSoDUhNkSHHkoWECDreh0HYt+E4BmMPAqeCgQh+PYSrJw/h2skQek//nz4KyOJgScjF4sm8EOAGgJuix8IJSvhNeA0l636O8s0P4vBnz9H18RDqDQBHELvLZS8OLl4Bn6mLsXnWVuzhRSKjAvOy/NyKcHx3OYwKHXSZ8dBlJNG91CFqbyQiFr+NFNcPoY0uEHPjLJn9UMVLHjgnwAmI+zQcc987QPfxIN3TQ5j9N372IXj3zxLA/eG5BQRrixHl54J9XrPw7OMf44/PTMIrBHAJUQmwF+UQvGUgOSGB4M2K4uJCFBXbYTcrUKHchAb9ZnRW2WA5HoSY+X+A5dge2HVqZC37CWxrf4yMWf8v0sP24/w5pyfpsij3Uj0bXfYJtDo/R21lpYAOrjO8aEFnSUK2NRF6czw01iQY6DtdsQzl5Q4xT278+nNNqpejAK6AoZA6UY3VDTjbRiDZNACeG3en8ejGSkqDx/BYrFbAdNgbuae2Q0/lpqMDuHyNV5MTzHg9C4T/Gjj+LFTLnkSE33Lk5RdhiM5HpBKjVw4TdJbEXjROfWfze1PKhhLyFEIn/BTBM/6AeJ81KDJYhTdODN/StjfbKb5/dN0t51BVXg6DLR0GB93HUgWyrGpYFA1kKLlOtsCktcGkKoNJxIcbCwY8tyrf0Cvu33iN5nVbKTqeki3lSeecoJ1XqlrV3dIChxv2+4O+XvHKYAbmQmMvulq/Z/PguNxRHR2gaxKBsH+Y8za+RkHTd0kihmXVEHUGOwng2PNPIEfwxhoP3lgC4CRj7jQ6bFxGJBkeCdakHjSRPn3ezavUho3hyDbs+RoNc9LwhUhAz59f3y9/N1qSYedtuXFpbOwQCb2dc3asRWoRcLSloZ0I9eyo/d9KNybHljx3rbUdyDCo4LCX0XE+x1A/YDN3EqQUwn9dPXYvCUSmy3/A5PkIImb8NxRL7oVy2X1InH83TO4PwbT2HvhM/IDAQgbXd9+Dz6e/wa7Jv8OKvz6Nde89i6CZ72HfZ59ixYQQLP80CHXbHgfCnsSl/Q9jx4zlCNxYAIVMBoUqFcFbTdjrmYtA7xzs9bYi7XQpzIpW6vE3k1rEe1V8DQLX8fe0Hb0GrqPX9VasX6TEqunpWDk1AxsXJhPAbcWpXRFw+2AFYmf/CLqV98PkcT+CJz4I91mxWLdIj00zfZCxmK7D62FEz/hX7Fjkj9DtDhzabL6u4I05CNuhhUO2BfKj4QjeXISANbE4vmw6VP68yOA9nPDfgOSIo4hd+CCy1z6ArOU/QeLedbAU9hDktSAnt4Vem2HlV1JWejJyldHIPBqEVZ8cwqJPtSQ13OaqRVy1JZONmPVuBNIXP4Rrx57Dxf2PYe/MhZj7SZaY8L9usYHAzY4ATzvBZjXCF7yOz4PvBw49iMSVb2DbWgd9x5KCJ/OiBIbxAjqHQ8teRvyMf4PR7QGY3B7E8al34cCEnyF26V+hPHiSGuPL4DhxmsR2eC4wwGXCsOeUXn0+fJae+T3IXvMQEub9DNmrf06fPY7X/7CaAG4+/viCC15+ZjqCJz0As9eDMHvch1Wv/RpPPjIDJ49Go7TUhkxFOhJjo2EryEVxUQGKbPkothdBm6KD/sQe1Gi8Ua2PhHz9DKR7z0R25GFcCn2ZoPc5dPs+gAyC4AvnpST4Upl2rg4dW/47G3thKVKKoVP2shU4LHTMbBgsccjOSaQe+RlkZEVCXyBDc12rAKDRvx/RzQBXSACnK5LBYlOjwJ6FQpsBLXVtoj6Nv4/by2kPBvroHAiqakpboAt2Q07IcmT6z4MyJhIZG99B9c5nUbbpF4iZ+wQyIkJQVtVE50PH5EaJX4fFc117SMX+bxO8PQocfAqyRT+Dcuk9OPLx/4fQqfdDQ3BcVliJ9useiRsBixc9UYPXcRX1VdXILTCJIegsMwFcRi3Vx0HosnJhyEsnAKgjw8qeuFFgwF6dtG7UOLiTOXq/3KhKoWAkezSe7bsqOpLtjeeRp+fhfjLMo/f9g7428fBprraXytxZOHJ7RTip8WD7H1nier5n1/S1axx4+i6IO6fV9n4YZM4g4jyMejO0jdYwwNEObqkRgycZX/aYMbyNGCP+3Cn+XwAbNTSisbmN4Ror6RjjAZzJoaaGLxem/Aw0VNWJnvTNvx+tGwFOMqR9reegMmphLy4VAMfDGJwU+URgGba71uLQqiBc3v8QEPN7ONY9gnP7nsalA79G044ngMjfAaeeg2bLK1CEe8Cw7lcEZ6Rjv0b6wrvQ5vswvX8SHT73IHHnp1CEuKB7N31/+nkg9Gmk7XgXttTtsKdsFCpK3gxb0ohK0regInMbylkZO+j9DpQpttN3W27QZhQmbiJtRAGpMGkDKjM3oSRjO9J93kPNZjr/I88CUb+FZs0jsMS4oVK9HZZjszAU+Esg9mVUrL8fiQETUaP1QZl84xiVpm9AlWozncNGVKl3QBE8HbVb7iUIfRRDux6Ces+HUB1bihJqXDlRPd+D8HUeCAyugSqzHmeiKmEwNCAqqhZJKbWIXvUyOn0fRY//Azi1eAI8XXKwbaWZ7neW8MK5zuXYaxHQrqTGl86ZgffwokVY8lkW1szWYOsqA4K2SIsVAjaW48xSaqiP07HDn0Dq6nfg612MA1uKEbRZCpAcuK4QYf5laGjuwMGFz6GTF46cov0eex45bvcieu79iHT5KzJ2eMKk6CSAOwtNUoeYk7Ziqkrkdp37iQrHZtFvon4DnHgRzb70/MOfwdGZv8KrL626DnAv/GoKMlfSPY15CYh4DhEr38aqZbuRHiejTkIBdFoV5OmpMBr1YtEHA5zDkYe0uALs8bRBfvg4Qdx6aPd8hsSlf0PUir+hcsez6Nz9SxS4/hSZJ0Nx8QKXdeowDQ+hsseAPXEMWhyvjSOt83xRa5FGmvtG9aa+vhnNNa0wmBJI8cixKuEotKC1vkPMD711o8UAJ9Vdri+8ba4jS4Qc4X3rOOwI7b+pvkXMJZO83F+ysaBjc9Dt5poWnO0Fqqw5qPS+B+ep3tmW/b84vncFmpu6UZ3vQIrXNMSvfAdtFc1iYcJ4++Pz7CWbofSbCevm30G7/k8E079Ad8CvkOfxMM4FP41S7/sRNefnMMccRj+Do7BHN9sknkDc03QFNm0dDPlymHN1sCrayFD2Q5udA0OuBmZ1pVjiP3oolYdPeV6VCE8xal4Vn1srAXNtVRV1PPuG5zKOf794OK+r5SIKsn6AuL+XpPlvvehoviQ8n+M9hx/0T6AbwOk7IZ7/RvaCU78Z0oZXoF4HOHp/A7g5dQcAN1YMcN3t50Z9NtpLNwJNI++/nIG/EeB4CDXfYcRA2xVUV1SiqrzsCwFO8lSw12LkMwFw3CDlFtE+GsUQKjdk584COlkLAUU19izajaZNd+HSoSeFZ6l+y/1o3v4Qijzux+WDv8LVA48g1etVxBzcBa3XMyJ5PU79BhmLf0KAQlBx+jfoD3gIEVvnIGn/OqhX/QIF656A1e1RxGyeAn3kMaiOH4H6+GGoww9DEx56XerwEAKj0GHx+xDxmebEyDZC9L/8cDBSDwaRDkARGkigtxnm2P04tXYiCtf+BP27H8XnoU8g2eVeRO7ahdTQMMRtW4GmbffhSugvkbvqP3HUexH0EafpfKRzYfG5aU8cpP1tQm58ADSnTiFi2xq07iS4Cn8K1/Y9Dvnuz6A4vRlW9wdwJeQJnN9zH0Ld1iAtvQWtzVTgjI0osbciL6cFJSUdyPT+gwS6YY9D5jEdu7zLEbylFLvXWbF6lhorZxix6NMoHJv+MGxbHkeh173wnbYQS6YRUE3nMCJ6EUtv7/piBKyvxIFZ76DA8z7S/Ti28EMEbi4Tq1Q5oC+L02Md3FqMwtxmHF76HByuP8K5wF/g3N7HkLnw33Fizr2I8ZyCtDXvQ52QAKt2CMq4juuLGERyfgK5w589g6shD+NS0BMoWc8A+zAOTX1UANzLz0oA9+JTUxE//xFcorJx3v9+6PZMQ2FhAYoKcgSsFeRZIUtJIrBVENDZhMrKCqFIzIXfWodYJJMSEoviBFfI13+AWJe/QBtCAG+yokiVifqSejHMxquTGNyEZ6xbCk0h4G14uI5jxpWUFogcwJZinRhe7Gm9QMbAiPryKjGswsOEot7ctncuARwDIm/LKzYtDq0AOGdnKrtYgeaGNvqeOj/DIDn+vsYXe7q6GqmXmZUAR0khKs0mNO94DDj6S1S6/RuO71+Nc1fp2DWdyFg/HRqfJWIhBw8vjLc/Ft+PhqpuVJa1Iz+vAeqNf4Vj7Y/hWE/lNuYPOBv4NKq8foySGH/0EsCxbepqHaJX6f7xtfAk8I4mAigd9X6NZmSVEazmZUKTXA8z5wnWlUJfkAGjyUyGk43rCMAZ0npRbOmjfUmALc6Ln0vHVVSWlkCXnwKzTYmupn76/tbXwfDHHUrb8OIG6Tg/6OsSgzYvXGqpPS+Aebxn8L3Rbev5P7m4jn7HxDaeV+3zNAyDWMBA9f/vAXCssd4tnpM2dBMwfVXdCHCi4SiSC3jro0aro7mftrt94bwR4ARciqEhMtjc4Ay/ZxjllCo8fJGfPYiEQzHYN/0FhMx5Gbunv4gzm9fjzEYvqHZ/hLAVi7BjqhtcJwRiwQQ9dkz4GHGLX0Ls4t9j098eQOCkJ3F64as4NvtVLP4gCN6LcrF5cTTWzY/AugUR2OlqwC6PSnC+0tHyc6+Cn0eNWJHq51E95rsAbwd2uo/dfic1+qtnmTDvIz3mfmiE22dKMQfuuG8sFrwXgU2T3LBjuid2zXCD+yeetJ0a8z4xw+WjROxe6IVw9x0IWuKNbcvk8Peqwy6vanF8PraPaxX2eRegOHUrkule7HBrwWaXBJxc8CpSV/0esrUvIiZkB5KSZNg8YwGOrdmMIyu8kRSWCHN2K+pr2lGY14zK8jYBcDnWVpxc9BtUbfw5ajb+BCeXfApfjwrwYhE/dwuWT+MgvVosmajEkk9CkLBnAY6ud8f8D+OwdIpOLMDwXqQXMfV4sQcHM96+IhPblkdhg0s0XUO6gDeOBScyMbDEtoU4EViLjJMnkRPnj6LkIOiO7EGsrz9iAvcizW8J4hf+HsroY8gzXoMmqR+ei8wEjFpwkn3OKOE+cTv8Z3vAh+7lpklrsGfuGnhPccdHr7vj1d/yquOFePX5uTix9j3kHJ2F1H2rEBvqh9TUNKjVamQq5FAq0hFxPBwpifHQ69R0jwywWHRIjTGJc/X34CDCpYgNyoBq70KkrfwLFBvnwpqSC3s+qCG/gDxdL8oLOYTHFXQ0XUBZfrfw1LC3yFm+Gbbam3sJiPJQV9Mg5sSVlthh0EehtbZNuObvzKAzwF2g+swr9BjghgjgdDcDXH2r+J5/I60GH+vtvp0YYBhk2DOYlZsEa2Y8lBvfQfaOt5C46iWoY0/iMgFcpU6HRJc/wRSyXYAkg994+3OKPXQ8z62frtWuTkNqwHKkzflXVGy5D6blP0aR239RZ+JNNJa1iDlxbB/EtJDWK6iy96KpthuF+n5kqW10nenILpcj+rSOylYpog/Z4VDEoER5GDkKIxlODnp9jjRA7/sIDLrF3JVxoYBgurGO8zNb0dnEkDfy3MYTQxzPk7NbpWFZNt4MHgx0P4Qd+Z+LY/Sxl0M0mOPc/3988UIk6sBRp23873/QeAD1bYtD2nAHktNaivlvDGgiqQCDGi9o4Neb9ZUA7kb1CI/cnRvx22k8gONJxeYitVgJ10uUen1oVgxJjP69ZEC5AeIwCWykhaGmAs2Jw0eSdkvi7XheXk8H9ch6L4sGID/7HNTJ1MCQcdYrLtPNrESFyhe71sZi5odWLJ7Mq0w576cOiyYaMfujZLzw9Cy89eyfsejtxVj9oSeWfrAPHgvMCNxYQw2AJLGK1AkYw+Kcqr6uZmxcqsGWFSr4rM4iWBlZUblvYyH9buxvxl2FmrwNYVuCMO3tFEx/NxUzP0jHAjq3xZOlHJ7Lp2gw/6NUrFmQgbD9dkQdrYYipg3JJ8pxyNdEx1dh+yoDAUUJgjdaR61C5cwOdvgQOO7eaIIyU4NsoxYpSSlYOP0MXOflY+VsM8L3FcOorkV8XBVOnaqAWlmHUycrkJxci7SICCTvnY5Q1znYNO8MHYODDTsIGC0ETGrh9Voy2YCVswpRmL4X8rBoAuR8AjgpAwOHCuHwKVL+0wJsXWXCTk8Ttq2x0L6KwDlp920am0d2/4ZCgjwddtF2EcccOBlix5nDjTCrr8GsO4uMfW5IWPRHaE4egjKpHjFHirFyZiJWzZBh7Vw1Fn2SgLkfJ2PGB6n0fJVYRPdx4SQLXKaoMOEtd7zxh0V44/eL8eFfV0B9fD2K9Aeg1BqRGJ+IyBPhiIuJQnpKEhSyNJw6dgyR4ScQfvSI0Mljh3H6iBx76R6IeXt0XX4EtaGblYh1mwsZQVzy6o+QcTBSrEw0Ks6Lhrw0txdFJimJd2EWh0G4ICq9s+wLMGiXhle5A9Pa0E2wmImasmox0X+kjtxOEsBxAvw7Azg6PneWaPvx93ez+Dx7Ws7DmsOLBGJhtCSiqrQG3e1AN9V99rQNUD20xZ1C3PyXkR91FH0Er1Jna/x9jhavKuVYcM31A1CcCEWI1zyEeM9HosebiJz5K+j2bSB7ICXzPkuGs8rRDrVRA122FtmKGhgL1MiuUECXq0DIjlzsWFWOI9tUqMzwRoXCE1UZG1CuPIICOceJq6NnM4A8A9kVskvjDk2zh4+9bsJW3TxsO54Y4nrJnnJif+6N56j7UJo3SFA3AHOmBHTjwckP+mJlpfaIQL7f1yFULoPdVL+6m7lNHqc8/qCb4OnbEdkCfhXP6JrokDeUD1Dd7kT2dYBz5kL9OwPc1ykGOLEK1ZYqJmSzOOUPx69qq++kAioNgTB8OXvR3GCJ3nT7JQK1oevwxp9LRpMKdds58Tsu4BwnqqX5Eprqz1EjdQ0F1DsuqXDgXB9QbB4iaOsDJ7M3KoaQp6hAtXI7/F1PY9Z7Oiz4WEVSEjxxaic9lk5T4IPX1yN8xoM4f/hpMZfnhMs0uC+yELhxOq0RsLhRAevqETh3HpLm/RzJLg9i96TfUWPOACetqrwOcKPB7waAW7+AIPfUBuz/7EHEz30QSS4P4eDUFzD/w1jhSeLzXDgxGxve+ytSXO5H+uKHEbV2CnKNQPRWbyTMuVcc+8C0F+G7thjBm/JuAjh/j1Ls35INg0YjMjDYbCb4rkunY2jgMkGDBR+qEOafB4OqFrHxDQg5UovIqGpkpBPARVajKGU3clMicXhvBYK3FyBwfSn8Pa3DAKeHy6dp2DZlBcyBH0OxZTLcJuwn+NTTNWquAxyHd9nqEoHjnz2MlCUPI3HBA9g5f4vIZiFSlg174dhL5++Rjd0TnkDioocRM/MBeL36U4TtyoZVfRFmfQ9kwZ5IW/4mzmxajJPzf4mM1Y8jdeED8PxkLRZPkSHg44eQRPcpaf592PTpfLhMzsbyqVli8cobf+A5cHPxxxcWEMS5ICN0LWqt4Ug9E4bQyT8lAHsUUbN/jsyIQOTk5SMxNoYUC1thHgryeGjVgvR4KwI8pEUXzufq71WJA+uzEeOxBLI1ryF52V+RvmMDshLKYFJeFJ4DY7o094pXPHJKoJa60UNBVK6pDjDA8f8MWDyM2lLbJsr96Dp2a31ZgHP+huvanR+D63i5oxh6EwFcTiKyTPFoqpbmubGnjWU+sgsJLq/AlhwjVpJLw7V37uXnfV04R0DInjn6fWN5G+Sb5hK4/wkFMSdwtu9ztNVdhslghyo/HtrCdOgL6TpLMmGqyEBCghYB7hxPsJRAzgSHfDtkoaeRGBQDa9wulCs2oEq5AcWyKJRmOwQUMnxKnkLJKI8WdzzHnqPzuxs/l8QQx8OxlcUDqCwaEM+5u+0ScjXsRZIgjud0idcbRZ9/l4Zf+Zx4mJm9iGNEMHXTZ7cQex/HSCSx/2oyZw6He+kdnp5wg87eKIK9m8WNLg+/3/oZfhvi6QCtVV3oprr/Rd7ef1qNAalvS8MA18HPiOfjk02kDltWGs+5pXrDgCbnuXAMav9AAMcNA09iFgm+HQYhq0MPa7FWWkE3quHgV6nhkFbocQPW1cJR0Ee+d753AhwPnxQqMxC1/LeIW/M7nFj0PE6f3gpbjY16yldQbBoUBkIYnlG5UE/6x2P7mgLs9MiBr7sV3ouMWDvHgM0rcrF1lZEam18CEc8AYY8hyX0Otq8tIZiwi8n1+zbYpGHAG+TrVYd4t/n0m4fpt09To/0StruOhMVggOPhQSGCFBZnH/BeNBbgNMfX48yi+8REe554X7Llj1g6JQ6eC6zwnG/E6jm5ODb3deDEL4CjjyHHZyJ0SkDusxYIot9F/hoG95ewjY7tBLi0w5EibAkHDmYv0YGt2dTY6VBaZoPdbkHA5kwCL7UIBcKJ2jmZ/faVelgS0lCdn40cZTGCthbAa64OptPb4TCHQlmQhZgYI3asyseWFdkiN+jyaUYCwQicnn4XyjbehxKP/8CuaZ9h4SSjCOexfjEBHJ3Dng012LjwOBp9nqRrfE7MmQpeugm+nlIw5EC6V3vWcTiYUmxbbUDKYrrWqGfpmn+DI5P+C4d8qAypCOCMvUg+uBay5W8hfPVkaFY9jO7AJ9Dpdz92TFuDWZ8kQ7GMnkfsC3Q/H8fhBQswd8JILtS3/rQafyCA44UMrzy3EImBq+FQnESg10E4vO4hKn4JF/Y8BvWpnbAVO2CkexYTGSEAzuEoRGlpPuQJufAnOBgNcKxdnpUI2WZFit9qpLm9Bdmq15Hm/Rl00WaYVZeoTBLAUeU2kRjiuCEaiSjPnjAJ3pxiA87qGi77o78bXxLAcWo6nhPG0PTFADf+nNPbiT2CteXV0BmjkZ2bBL05FuV2m/hcnDO9mg/vFABXnJ4kPGp8/k44/TJiTxvvjyGu2mhG6qp3IPOYgOaSGpTkDkJvNEJXlAZ9sVzAm8jE4EjHyUPZ8F/LQ9wlAuBKyQbE7YvHDp4r623DkR16KI8dQalsC2pUG1Ct2Y22UjO6GrvpGq7hQr/k4Tvfdw3netlIOwMI87OizwggBwgOxGpa+t/5rKT3EgQywDFQ8P3lfXa1XiSAYwiR0v1ZVX1iUv6N4s9NnIHkBpD6NsTwZqHOhi27DzZjP72eFSriV1O/SC3G8wed4hRknKfakTtWJfm9KC3ou66yQknl46iiqA9VxST7KDn6UO04izJbN3WIWpBv6EKFrR9ltK+S/B6h0oJe8T9PWSin7yqLzwpV2fvptwNCnNO2tnQIdWXnUF9+Hq11VCa5IR6n7H3jojLC81/z82pQW9kt5nmPu90/uwRAfTckvPbCDlxFkamb7DqvQHV64JwAR3VpFLSN1ncO4NhwSZ40achztKRGaDSYDYt6t5yyh2Nmne0HztGrmPdzvdc7DHBkRLnhyY3ah9Zt9+F80C9Q5PYTRB31RWNLC93MK3QTxwKcNb0MlRnbUGOORqMtG60VZehsvoiT+ysQ4GET3qTtq60In/UrtOx+Ei0+D+LU8jnwoZ67E8QYvPbzCkkRs6xIysFJ8vWoR8Sy6bgQcBcuB92LM3M5GwJ7khxieHDvugIBL6MBjt97zM8SIS84F+q6+RLAHZ/9Y1wOfABXDz2A3HXPYuuKDDpmBcGjHQEbqnFs3iv0/X/j/K4fQ7v+HRjUQPLm5ejZ+m/0m/uhWP6UgMfxAI69gPsJQlPPGKHVJyPLEoed69Ox6GOtWEnKWRV4qHbRJ0ocmTsZSq+3Ebz6GMFuNYI2FiM/YRdykg4iMlyHIF8VwSdLirnGADf3g0jEzH0IrXvpHvo8gN0zFhDASRktnAC3VwBcGBzePxeLC87v/jn2LfLGTs9qulcMyoU4sIXvVynBoRHRc2i70Idwad+D2P/e/4eD27XUuF2ASXcW8qOBkLt+gJMrPkbG8ofR5P9L1G97ANumuGL2J4mIn38vzoX+BgN7HkbgzLmYxwA3hVOFyfDGH1eKAM4vE8S99OsFCPdbhVL5MWyeFwLLyn/F1SOPo3Xz3Yjatw7x6TooZJlQphAAGQzIs1hht1kI4AiA6fn6rbVh11opH6sT5vw9S3GAoD/S5wRSvT5A2opXIfOaCu1pHTWEl2DRdMBkKoBV0wCT4hw11GdRbedA3OfJCIytG2wchMea3vMqVq5Do7fhuiAMyPD/DBOcOL+5uhGtta2or6qDqVhN4HYjwLWMATgWw6O0oGGc+nmD+Le8ClVniBXwZrDQqzEOLbXtoifKIUZyTwUjbv7vkRd1TAo5QufJ9f/LeftGxNfJ+7Ec3yuGzy3hobDl18Bgkwt4M9B1cQDk7HIF5BkZOLCePcX0TLwdOLjVArtsh+SV5rmp9Ix2ejZSR64J6pRWdFSWotYQjAqFF+r1O1BfkIYMeTJdTw20mXKUl9jo/PvpOVwgoAMuDFxDllaNxuoaDPVxzC725FwiXRbv+7ouEEDzfZQkQI7On+c+MsCx56qs4Cw6Wy6jveHSWDVeAs+lKTJLnrobgeqbFg8BM2gN9vLoB4FotySnB0t4sb4hDRI0dzadJzvQKe7NdW/eV5QuuRsFWZ0Csscrc9+0zvUCeYVN2Ef2JUFVJKYq/BALbhyNAqhvWzxVgutDd9tV5Om4XPEcuGGP2/U5cFSXbgA3p76DAOf0qrHRknqlYliFGiKph3rz9lwxSy35kB3chrTgTZBT773WXk0G27m9BHB8wwZpX+ZTO5Hnfi/qtj0G1eL/hj4xHpfOc+BDpuABUTnZ+DgBripzO9rtseitM+BsK+8XOLG3En6uPPeKY5TZsG3RcWxdGEwN+QH4LEu4Dm8sZ+PMIMIetCO77ARXdoISAqxVwTi9egmi3JcjcMkG2kaaGxe0uQxH/UsJ+kpFYFrnvtirt20VLwBQwWWilgBOAWv0Jpxwn4UwF1ecWrEKB5etx043EzU+w0Og3uXwW+iLGI9lUPp7Im3fYZhVFyE7nICkTSvp+Muxz2U9/NztBHCjMzHw74evgSBpz7pCpMuTYLZFwWddGuZ/aIDbXB1c5/BCBGnRweF50wiO3kDwmuPY5VVD0FkKa4I/Ug4ewuIJRjEfj1eXus7m3KP0OseIhZ9GQrvqF0Dcy0D40zg0z0XEgeOgv9eHUNeVw3dVBg4tXo1odzrnNcsRsDICewig+XsGZIa4fRscdN4F2L3AHZGuaxDptho7Zy/D8YA8WNWDsKgvIju2ABneUxDu8jYcm54EYn9Px/01ds92xcKpdLypr6Ni472o3fYQjnz2HFwI3FZ+Ruc+TYZ3/uwqUqe98ttF+OPzi3EqwBWl6SEIcJVj/4LliHZbhdhtcxEdeRzJyiykyDRIk2mRlJIJY1o1rBk1yEophex0E2JCaxG+pwRBm/geS1DPKcB2upUgwKsSJ3xSkbphNpKXv4aoZe8gNSgOaoUVGdZIpCmSkH6mHFZVFwq1dWiqaBPBO9mLxZ0Xfj/US3DQc0H0xHli/GAP1SXqxAxR+ZUC4g7R91KnhusJ1zNeIWrKV0BbJIOeAwPbh9NLDQOcqViJtoau678ZrS8zzMkBu5uqm1CUb0BhvgbZ2cloqGoQ589e8iqjSaTN0u11Ry/BizQ0KXmj+DhfBeLYC1eu04rcqumbXJBrzSVwI4Cj6xTXWMLXJ0d6tJHq3HD9XefAoa25KE71RfqRE9jlycGtrdg2eyO2zViOPUvX4NiO00gIb0JEoAH60xFQxx+E766tsJiUOBwaiP1Bu2DQp0OWRqCqVtDnGmzd6o00+j8+PgJ6bSaSks9ApUxBaXEe4mJPwKBRigaZF2VI9k8COKuqG9qkLuElGhTgN1YSFF0Vcc7YS3sjUH3TMsq6UV1yFpz5Zrxn8k2K7097AwNcl/AMjne+X0bcThRm99DzGf9436TY09zbegFxKjt2xZqQrHGI1edjOmg/SNINEPWtqHO4PnRxSJvPyaZyakfOwEBl6zbAdqO+swA3xkBTo8Ar63hFl5TMfuz2PMRiiDiEuvU/Rbff/SLOmSVdhnNDzkbGCXBkBDsA0+ld6Nv9hIgNVrHhQWgT4kTAVAngzo4BuBx5Ocpkm6AKWwPViU1QnvRDRUEFwgPrsX1FPna6FlKDayNoqCRQIqjzqKX3FfRZ8U3ydeX5ZDbk6NrRWncOvPqt0nGOjPYllJAqHBdR7ehDobkdBfn1KK+sQ2FOAyKDq0S2COG5o9+H+pYgKrQcsUdrkXK8CGVyH+gTYnD8cD4OBRTDz7NSgJsTvlh+HuU46FcNQ8YFmJQX6Pp6YNVcRFJEF3a4E+DRb8ZfxDACcHvXF0KhSIG1KBZbPNMw4286LJuhwWqCMV5NupTg7Nji+chY+xYOuh6Dj0cd9sx3h9HvTai3vottszZjxawsrJmjg8cCA4GcDkummDD3gygcm3I37BsfQJH7j7F90mwCOBMWTeCE8lnDHkme9F9G51qL3Zvp+kj7CHL3E/zs31xMMEyGy7OEGly6z3SuW9bQPVtXgwLrBTTVs8fnAprrL6Km8gJ0SZWQe83CsTkvI/Kzu5DvfT+sq/4Lu+evwVbPDoSu2IZzex8ATr4A1YrH6BwTsHK2kc5ZR/CsxoZlaqxfqsHG5SroI/2QdSYQvu5l2OpWh13eFYiIMyJNk4XUDIKFTC2SMzVIJojTc5Dm9AGYqOJZlP2wZPbBnNEDfWoH5FH1SAirwsl9VQjxoWsloNtJZSponQb7Jj8J3cqfweD6CIKn3Avvt+9C2Mz7cGr2g1g37Y9Y67oOwfuDUWmvRFt9N11rO+rLm5ASn4JDQSHoaOpGb9sAKkvqqAHrRLmtCt0tfQgNCYVOpUVPcz+BE0PS5+hs6EWuTQO9YxhqRolD+ljterGY6FadKclDdmcLDoQHkCf/U/1srWtHMwGdAFACzO7GAWRsnof4Ra+gXKvFIMHXyG8liBu9rzsRz4drr26HzOMTpHlMhyGT4LSEniEBHA+dcvBeVVoO4g6WUF0brjdUB0K2mFGWvhVJh2Kwe30NlQE5rF7PY2D/A+j3vwd7p0/A5pXl8HEtw8Gt5Yg4fhpR0YcRHByAsGPBSCfYtuToER0bgcXLFqAgl+rJ4UBs99mMwP1+OHhoDzIzExEfE44oUtixQ9izazNabGlosqnRUdso7hVDeLVjCGUFg2is4ly241wnfcaeLh6G/K4AXE0J54f99kFiBOC6vz6Ay/r2AY4hjRPWl5a04XCyFXJ9KSorqJP1A7yNr9Eg9Y3LuXhh2J4NA1xdxYXhAL5UtjiF1g2gdit9xwFOGgJqrKpFkd2MYpK0FH9s75+NuykmDBf2/VKk3+nd+xvkZGQIsJO2uUa972swJsUhwuVFJC77Fc7tfwYIfxZV3j+FOjYKFy4wwF0T8zN4pR+72A2yQVjlVbDFe8Lo9hAa/J6AZfm/I+PoblizhiA7UwdFTD3kw+KYUfLIcsgjyqA4U35dGVHlSDtZhhO7CeRci5Cr78KlcxCeQx76HS0GyfyUQ0hc+Qw1Mi/gjMcfoVfYELytCod2lCLhWB0ZxU7qifeThpCX2YJyhR+BylFYqjOQmqaD/1opI4ETvljcIB3d5aCHzsaHIJWuz5TRj5QTjQSHBaQi+Ky2Y5+XGXYRRuQMdqwuhR/ti7VzDcGnZyEyVQqCuEMInvUCTsx5EafnPoO1H6/FnA+NWDFZhTOr50Ph9iaOrj1AEFKMiLlP4Wrwo7gadD/OuLyH5dO0WDsrE2tnZsB9Fmk2AeCUMzgw9Wlo1j6B9BUPYcf0JXCdqYUbfb+VYCl4Yy4ObBjW+jwc8cnBwU3S+wPrc0X6L349sInOceEGnFn4HOm3OLn4rygzF+LK+Wuw6w1I9vgzMtf/GYmr/oBIl1cRvfSvWPvmz7D6zz/Hylfuxo65Xgja2oQTa9bj8t77CeA4ldOjWDEpGm4z1Ni4UIXQLQU4tLmIjl+MYzvLcNJ9DqIXPoYol5cQPPNNHNqoRwInss+kV7mKpES8PBMJaQRAsiaY6N4bufKJOGLSYhmL6gJytJcJ7Amu1VeRnXEOyrhmAro6HNpVi2Pz/giceBo4/VskzP0vHPzo/0jBmsOewYqX/i9MmDoLW7duRfDBfYiOisCB/Qfh5eWJtW5emPHZbGzZvBGJcTGYN3cONq3fAC/3tQjw342pU2Zi5qwZ6GxuF94eHgLl+W+Ntc3C08Yety8LcCzuZN2ph0wMbfYQYBPA5Rbq0N7Yi9aaPrQ29KAg9TS0AStgOX2A9ictEnD+7ivNhxPe/GvIClqPpCVvQXFiL4wVeuiLpcUL+kI5NAodTgZa4O8udYD8PCoRF5yGSuVmet70uVcttixXoHw7PZNT9EzCnsDRRVOxy6tM1J+EIyXIMxqhTKhEepIcUacO4XTYHuz28cLWdStxMiwYOq0MR0L2QatKQ1zMCWQbeLWwDQVmA2SpMThyOAjxUcfRYD6KqszNqFbtRGdNnZgS0tM6QNB7XsyvG9e7Ij7/jgLcrc75G5IAuMZhgPsahpcZ4PIN3y7AsXd9iFRd3okTabkw5dTiHN3nH+a/3UYMUN+aGOB4YSU9H/H/ZarLn8ORxyvOh+e8iaHTO4O47ybACU/byDBqB0FbXrEB5RWO4eX4Y40Ag5ox6jCatjyAoT2PoXrL47Aq5Dg3CuB4Xpw8PBg17v+ONt/HETf3p4hd8QwiV/4JeSoNzg9JAFeW34ccdS/ydHRM/RCK9ARwCZ6o3f4EGezn0b75J1CH78bFS8BQP6fjGtZZArCuPlxqUOFaqxZXW0Z0jUWfDVUr6RyyYVZ1YLBXAtXR18HX2k2NlPW4Oy743QMcewqKpfdAkWJAVvoAQVe38NqYFNz4s4fwLCzpjSiT70S+5QgMlTLoso3CY8dDcpykn+dYsXzXFOHwzmK6rjYUZHWQulBkIkOU2YbYo1WIOVyF6MO1SAwrRqliG7SRMTi1vxIRB0qHVYaoQw5o9BmIjdmNovWPiIUXCH0Ep9auwt4dJTi2OxdJ6xYhdcVb0OxdiPzkHUhfzVkMCDaOPIW8Xa8iL3E7ipJ9UJi0Q8iWtA32lO2wJ3nTezcUJrrDkbwFJak7hRwpO+j7rdflSNmG4pQtKEzYjML40dqCgiQfyLa8ARx8nI75FFp3PQH10SVoMgVDETQbDVseBI7+imDycZyZ/xyS13wEw2EX5CdsQm60F4qT1qM8IwCZeycglu57mvtjiFzxOH23TpxHcdIWOgc+323iPMoyA5C84a8Y8HuIjvcrODb/gs7LG6UaPyhT46BJsUMnq4A2rZxUS+DGKZgu0HM7B2PGgKT0QWSczsMJrxU4tfJjnFzxEcI3bIBFAwK7K9DJL+LovN+he9cj6NrzaxydcheOTvpPKTPImRex8e0fYdaCldi9OxAHgvfTawA2b9yOvUF7kJaeBje3tfD29oI3Ad2sWbMwhyDuyJFQbNrki8+mz8VnM6eR8a/CUC8vdpDCgbAXrL6mHkYCm9EQd8cAR+WaV4mP9914Yu8Sg5s+V4acXDV62lpw/lwP6hoq0dnZSHWrgwCvFg3VHWJb/g2vNOdgvDfu64vEIUoqdFpRRpPdP4Iy4ziyKnQwlmXCUqhHejR1YqijIKY9eFMHZjVBVcBaZB1dhF0ro+jzEmxdoYZ67Z/RGvBrNO38FcK9JuNMtB7hQSYc9rHjxJ4y4bE+tb8Jh9eHYueHdyFw0t3w/fCnqC924OI5quudQwTNl3Gu7wrO070f5J44gdlQ7wUC2nMY7L6AXrqH3XVtBHC+BHORqK2sg6lITbYwS8pJO871caPwXQQ4HkLtbr1EuvPFLl+3/i4Ap+//1gCOYbi96RwMlmqEJOfgGAEch88ZpM7YeNv/oGGNAapvWqMAjh1UVHZ4WkuBgcvTnXvenPqOAxyDGnvhqOfcfoUulL+/uQfH8KWLDse+CT/Fock/Q9DUB1Gg1owBOF7gkH4sCAVL/h9cCHoYxW7/BVNiJDUQPM9uZJ8iwG8bT5amc6DvuhtbUJToCdu6R3E++GmUrf0RVMf3CCB0/kaIJ4s3t+FyQyK1RulAm+wG0Wed6bhUJ0OrPZeuj8OgjE5QLq1S40jxuSc80bXx33H5wCNImn8XdJk5yNFcuA5uTkkA14AyhS8K1VEwGmwwayvFCjRFdAuiQqpwLJDAao9dwFtsmA25ZPxz7FpqDKqFi52HYZzL5Tn0Qm9rH2q0fnAYjiO/NAcFpSZJJdnIs2chq0CBU5H+MK++F1eCf4HzvvdCGbIEeVUFKKrOg/b4DqQseQ2pvh6QhUUjaNYryFj9C6QtfRyhLh8heu8RRAfsQZR/AM74+yNhXyjCdmxB4LrVsMZuQn7SRgSuX4OgDauwb/0KnPTfjsywU1AcPUk6AfnhcBhjo+BQJsGekThKCbCr5UjdNgXndv0MV4IeRPXWh2Ak2Oyt0kMTvhnlXnfj4v6HMBjwAE7MegpJK96FbPsCVKp3wi73R/rRSCjCTiDt8CnEBZ1AyNZQBG0MxTHfUJwJOIz4/YeRcYzOgc+Dzkd1Og5nXN9F1/afAWGPIs/7URz3CYIxYjfqNOtQojgIBwGCQ3EcNlkkCtIikZ92GgUykjwMBZnHYE44Aq3Hs8hZdRcu7H0YFwN+hvgVv0VOqgF5yZmwya1I2DIfplV3o5w6EQnz7sb2v/07Ehb8N+Jm/gTHlv8FivgoWDVaDPYMocJeguqSWjLsPVR+z6G4oAxVpZWorahFjtGEYnMB6suqUVFYimKrDSV5RWgorydoo3pHZZDLMnvEGuqaRdosJ8BJ4XzkdwRwLM4UcadeOEnXUF1Wht7eRgAEkwRuwQcCcfTIQVzDRVy7NoT66nK0N5wV24t6SpJSjI23v/El5gq1X4Ry52oqp39GitckqJOCkV2hglpvRahPufA4s/fNf30j9i3ZihKvn6DZ/wmkujwEn1UaAXG+KxJxdG8oThwPxpnYWCSpdDgWZKDOkp06TtK8150e9fCdH4iGzXfj87BnULb+YVQVOHCW6jgPG7OnsqK8FCUlBehoouvi+i+u5Rqk3NFUP+lZNOUlozpjPRzZp6EjiNYVyZFDHVp7mY3uAeetHfUsqD5/9wDuLEEFPdPmCygv7UYX2b1vwxP39wI4bpDHHc7+O4rv3wBJZa5GYFw2lNmVaKiRpkKMt/0PGiUBUt+WxgIct7vdzReRq6YyyVO3xoG02+k7CHBkvAhqeMWcZKQ5LhX32m5dMLnydDYPoaqkGZWOJtSUtQjDPlKpqLD3X0E+QZ0mYA6Kw1bCHLwcNbZSMWF6tDGRluxL++Qhm+6GJpEjNPvMbhSkJ8AcfwqV+WSEb5rTQUDXUI8rDakEawqg9RbqSMf5Whl6mtlgc3gEDsHA1ykFHeb4VCWaRJj2z4DlwCyogpfAZmkkeBu4yYAY6bN8FRlI7W6Uqg2wZFyTggDSd5bMfliVBHwZRPVicmQ3cnWNqK6rRhWpoaYR/cPhCUZfb29LH2q1u5BvOAhDCU9c5/AKCqgscVAZz8CQm4zU9CNI8P0E+r0fQ+n/IVJjt8FQpoSxSgOt8gTS17yLmDULRb5Pz+k+2E1At3Xm3zDnrb2Y87cIRM5+DhbPF2Fc8xu4frAUv39+I373m/nQnfZC9E43/Prx+Xj+qQX4zZOzMOldP2pMq6hRrSCVY8fqMpwOrqfrO0/XOUqKQWQrryLpQCzU22lfvouQQY10dXEzLl0EqotqkHecoOqkF7L2eSPJfx/S3CciYfmH0AbOhDbiIHzcasUxdnnUYKdrLvbNXoxjcyYjbPYELHvbHUunsWemTJyLr1sl9q6rRvy2FVCs/yvCXeZg57QlmPdRNtxnK5FyIBiOtECUyINRKt+HCsVWVCo2kTYLVcg3oZz+L0peh2q/Z1G/9RGCwBeBQ79C6prH4JC5oTRtFaqU65B/ejFafX4BnHkZVZseRcruqUjctRbH57+N+JXvolkTgsGabGQmpUMj18JuMEB9+hhd02HkpsWLBQ0XqZNznsoWr4Icouc80HVRhLfg/7khGCnHVB5I9rJCGIqH09kVK2At0hHQ3ZkHjvVlQ4v0tjOUtRO80cPCBVy6NIiYqFOIOB2Ga59foM8uUaepkyCvflRHTlqZKsWEvLMVsCyeY9da0QiVnyuSXF5F2sq3IQtYgWMBZ+DvVYYAr3KxMMZvXQNCVmzH1QOcH/klFHo/ge0r1CJm3x7vSoSH5iEpVYvEJA2iYhXYtykPvCLaOW0hgH7v77IX7Tt+DBz7Jcq8fk4AZydbxDaHO0vnYTAmQKU/SZBTJjyfzuvi8xT3j55NT8sA6sxRVGbcYcumDoxDBa09TYRX4g7geABnt/RCnyxNBbnRbnyT4ukCDeWDKC/rRoK2DPrcBnGe3wuAo30wwImVhHTfxzvm1y2+b4PUCeEhUg4rE6OyI0lfhiE6Ptfz8X7zg24QP6tvTaMAjp4lLzpqq70wnIFhfEi7nb6bAEeGSwTjFUnxpZ72dcghg8Xv2XCL/4Wop083R+SNpMaJ55JxT3v0Prtbh8Qk5oEB4OwgbcNJwrnxIoATc2uGe/FSY8DHuCA8Eh01NahWbkNLiUXkgO3tpIaCjsWBEsc0GMID14FL9Sm3B7g2OQFcJgHcgPjNyDlKXgWxXzr3fjrH9q7LKCu6KuZJcW+PJ946lS3nz7qRGJqKtKD5iN/vh/SIEtqWh+lGjAx77ZwyZ/SiQDeElppLwts2+tgsXu3W09yHGo0f8rNCkFWiFg04h1dQWxJgMMfDlJMEc14KTLZM6HIJGIo5cr1ObGcsVcFoz0S6/2LIlv8Zh1dtRchnz6F6y/2o2Xw3gmdOwuTXD6N80xNA9HPA8aex7I2X8eTjs/HH5+fCwADn64rnCNxe+vVsgripmPrBVuxdX0LgxKt9eTFIESIPVRDAjVyjECcYV3TDrDwPI4GcIeMqLBpOP3VFDN90Ng/Cnkv3R1OAmLBsaFN7oT4UjrRVb0C2+i+I2+IJP/dy+K7hY5Rj23IVyna8DJzkxS4Pw2/qB9jk3ojAjRxGogj+dD57vBwwRR9A5K41mPpmGKa/FYqlE2LhMtGApZP0SD5Wj9xMXrTQDYu8CVZ5A6mORACa3gCLogmGpApkrn4KZyb934ia+i9QLLkXMRuXwSSvhEnmgDWzGpqjh9G29WfAqV+j1PMnMBxfDIepG7rQU0hZ9heY9i1DesxxbN/ugy0+OxG4+DXYXX+ElNn/Pxye/GPEhx1BbVmDaNi7Rd0aFPVnTPkdFmcNaK3vRHZhhvC+cRL7HLuBysUQSksKwGFF7gTgpHrM3mU2VnfQWHdcQ3NtEy5fpoKJz9HcXI2ZMz9DcnIM/X9ZgF1Xcx2V3a7hc3f+liGOFzXc+eIJFnfc2uuoAY4Jh3LrAiQtegVJq9/HGa912LYsFStmWLHTqxrByzcib9W/oZzKcPLCn2CXmxJBWzggtR3BO6gsHtDiiI8VoX4WBA1nBHGuOucFDzuXHEfCkt+hcNd70G77G+ocNQIg+f4xwJnMadCZY5BjyUAvXQPnZh4kwGPxNmzfetnw0zk35ySgROYFc34q9CUZyC0x3gxwJH7OtWVU3nM4zprUofu2xABXTwDX1DCE4pJOtLdQJ/VbgDfW3wPgeKoNtz/fBJAytPVT2c8rbER7wwDKyjoRnGhBalYF2pp4XuS3c1//4XQdpr4NOQGOnhX9zyvJG8upIycWMNwMaF+k7yDAce9dgjPpfy6UtyqYfCOcvX2GnyEBYOL3DHoC9iTI66ReLH/Ow0NN5c2wKZJQpIhHQXoiGio4CrxkBDnauXP/DDSddY2oIoCrNZ9Ac1E62soLBCjy8UbOjR+GBHCX65OpZZALUBtX7eyByxgX4MZeJ+doPSfGxi1KXrU4EqiTlas9h7RIG07OfgQ5Xg/AvPLHSNjqCoNiiBp/ZxyZG4wOw5+8E3XlnFSbAx9Li0X4/rEEyLYO3BbgsgngnOL/dQWpYiWfADjelmBOpzoB2dqPELXsQ8QvfBQ4/SLB2hNIWjsXS6ccg27pT9Dpfw86tv0Yru/9Be+/uQWzPt1GALcN6uPemPi+Nz77dBNmTtiItYvCqGG0Y99GDsHCMfIKcSakQqQUGnNt7GVUMORyg9VPr30C8toaLokQMXkqFbxf+xcEf/xv2P/+/0K4xzICvMvICAxC8rLXkeD2GSICtUg4UYmow+UI2piBKp9XgNAnoFn2M0TM+zXCF32E3csPiYaZw8TsYQ/cnt1Qrf4ZPYOHoF32H1j+9hy4TM7D4olqRIfWIkc1QPeczkfOr6y+6/9n07PKovON2ReDEz6hOLrtIGIOqZCdwR7Fc0Jm1efIOJWLePePId86HVGuE2CJWIIitRZGAniZ91zIN8+GLDUd06fNxJvvfoDCyHU4v/sxRM/+bxRseAw6l/9A1tEtIkZiT+tZgtk+8dzHlj1JDHCVZWUiE4qY2E9lvqq6Gv2cBcCuh9muuUOAG68e37yNU7y/1roeNFRX4dxQD3WwemCvdKChpRoX6H1Haz1qbBXDHSep3t+o6x2v4XLdI67RCZAsKdg3T89gkOX4eNyB66jrhDbUB+keHyFzzZ9xatUUeMw+Bdd5hVg1JQahrjMQve0TLHl/EzznqbDOJRtbVptwYJsN+7lcbigW8RYZ4A5uKxRZQZwZWDjjBgcAN+u60M8x3obPdTTAZVnjYDQno7mSRxCaUVrUgAp7k7hW9uzwOXPHtLXYDHuKB3Wgkm8LcNL+eUoEz5G6SGWMh2eo7hNwsBg87lj0u/+J9ClSGBEOXcMeom8zLpkT4DhcA3snRSaIMeq9Lj73MfZlHPH9ydX2Uln6O4froH2fpbLbUtmJNF0p9sSbkGmkutA0iDhVMQLjzSgobsUgXR+vaOTRIaecsfY4VRNf/837d9aNW+nG7b8Hug5T35acAHdFDHmX5Q9Bn8pB2m8GtC/SdxbgbtXA3FoSVEk9fv6fX0fURcaSv+8nQ1KYHou6LQ+jf++TyFl9N9SxZ8R8OTaUbDSd0McGvrO+RawCqzMdQ3uJAk2OHDTXnicgdHoIpUaDcyH2NHXgQk0arjRm4HIDSzFKcqErjXIMVinR2zJID/BmL9iIpMrD96GzRQrO6VRXy2W0Nl5G8plcZLk9JSaz4/AT0O9xh4bTbsgZZOgBjzI2bLgL9J0ENAPC6DuvUVwn3Re+N+3N/WipqhPXm28MlQCO4C2rWAGNiRoZgrjRAKc3xUNNr1nD8CZJKSBOHuKNhMWv4/TMe9Gx+1do3vZzKLcvgiyqGqe3bMOZLRsQsWkdEg7JoEmmBia1BWWZu6E7RYC0jhrGzTYc2FJEDSR73hjcJO10JWjd74Aps4sM8SiDquik13aCV+rJEKTy9VpVDHBD4tlmy9JxfMpdwJFn8HnQQ9BtmwZD5jVkpbYREB1GEzWGfd2NaGmtxuBQN4FECdK3vIuUpb+GfPF9YnXzef//xOFlrvDzrIK/ez52eTgI4Haia+8T9Ax+i8v7H4Dbh7OxZl4+1sxSIuJAOaxK9og65y720znzedL50fMxDp97juYq8g2XUZB9AVb1FbqWG+c69kFNDYwqqYteh1CsSEBFxg4C1G6ow9Ih3zgdKZHHEBp2AvtCjyN17xIUrr0HmuX3AjF/AIIeQUmULzo6rlFZ6hNliz1WUidkbLljGOhs6qcGwQhNQTIsxTr0UTmvq2mAuiARluGcxHcCcCxRp4RX2wlT42/HEtu2nEdLXTsai3PRaExDR5kN9RUNaK7ppn188cpTLs/OeaXX55jS6/XOnDgX9tY5z4UDvEJcryzmEKLdFyHD7Q0krfkAG2fuw9wJucgIC0OxbCeWTsuBy0QdXD5VYsVULQFaIZXJ4Zy2w143jkcoAncT2In0biJOpF14w85fn5M7PN+19RyMxkToss/AmCtHbPBGJLo8BsOGFyBzfR7l1nzhrePfMMC1072oUGyCJTeBAC4TeQ6jGKlw2oobxQ02Bx3P0fCq9T567RPAka/vQUGWlBO0cFj8fjxxnDOb6U7UO+Z/DiTM4vd1lf10v/k53PmQ+t9DDFm8kKKyqI8aTc7CQOLX6+LPJTlyeJW+NOoxui6O1nWAo7r09wQ4ht6OhrNIVtpwWl6IGGUxQlJyBcRFZBThcGou8mxNYmpBc/WQyM7iVEPlIOpJdeUDaK0fO62I6z/Xqe5REm3aGNE2w3K2y19V3KHi1xuv7xvXTUD1TYttD09dole6r7m6bipLEpB9WX3PAI4N861+J3mZGOCKM+Kpsf0VcPo5NGx5AKqYM2IhhNOo87JeFk8qZpd1XXYYytP9UaotRoGqToxXN9cOiQfgPFf+bU8bQV1jO6lNwFxvU5ek5i7xeW9Tp/SePpOS/39xpecKx8ZBDA8Pi1cZddNvU6PykL7kEVwM/iXO+v0cGb6u0MkHxHDpTcaGepTF5k4yBhy4lRtfPrZTkuelpNIBozUJZYqtZLwPI6tUIwDOUCSHJjsW2dbEMQCnMcZCnZcKbaFsTMDX7HINDJYkAqDZiJj7e6TveAv6sG3Ck2RRnkeODrBoAStLfYlAZABWApuKTD8ow05h19py0TBy7DeeixS6owihPvTqW4yD24sRFVJCz4BAjYdN6drY62bJbEGrTYv+SiVabAYCuE7k6fqFgeJnmy2T48gn/wIcehzY9zPot02BLv0S7KZW5OWbsS8oEA57Ltat84Sv7zYcP34I7h6uiDx5BlmuDwMnfolrQT9FwMwVcJmSRw04ByTOxsntW1G9/UFcCXkS7Tv+C6venYHlM/KxZJISoTvtyFH1wEzXxsPXOZpLyNEO0etFOn/2xjHEUUWUdwuwM2W203v+f+yzk8KNnBXljkOMWNMdqMzcgHyFCdmZn0N7LAkJm10QF7ob0Yf3Q58Qh+zUZCTNvxsXD/0arVvvg+XEdvScBc4NQIAEiw0q15mbyxxPOB9EZXmpCCnCabXaGrtRUVYiFr+IWIxfqsEa9pAL7/ithzlFB6tbmtKg278ZZ2a+gNzoU2K4k+cZSXX7i447Uqb5VZpPK3nlb/5e+p9jTBYWZkFricPRfcnYN98DirVvItXtXWxf4AvFkf3IS9yKZVM4d6+WpMbqGToqm4UEbSNz3kRAaeEllv4XGVQ2FiJ4axGqHL0YOitBqmgM+Xro3KpLS0Qasfr6GurMbEfj+p8Ap36DTr8nUG4yiwUPfJ7S9IZe1Gr8UWA4DB3Vt+KyAhEbc7xn6BTbJYY47gR2tzLQSmDL90NqwO+gYeZz/UKxLaR7PZzxRrJvpC76TtjVKyKzR2dDjyhf453rl5E4xrC9/rI6y8GrbyWyjwO9vMr5ItmqOwA4Ta/Y9u8JcDxHVW+pwTECtQ7qgNdUdot4b+x5Oy3Ph624RWTuaG9gu9JFNmU4DAWJ37MMqV0oyR2gciTtU4CbmHbAz+d2ktpNIX7Gd6LRvyGJ50SSIPDW9f8b001A9XWKrvW6xvt+RNyWdzRfgpkzg/AKVLb940Da7fQdBDipZ8A9Zx7OHBH1Bujz8X/D4rkwtwM4STxkkp8Wi/w1d6Ns473ImPev0MZH4+J5aTEDp/Cqq6oRam/gvIZAnSkcJel+yFZXwpDRShWiF801nKbkxkpL586eOFFw2chQL1tMViQjPCxeWcbf87bcux7ql8ReADFHj16F+P1oDX/Phpz/72q/AoO8EYkB+5F9YBKUe5ZBFsbDbwRvoz1TwzLK+kUF5mNxI877GX3uZzsBe5UdBurdM8Dl6g5CVygFc+VJ7AxwJgI4ngPnBDi1MeZ6tH5OBs7bOSHOVJ0FZdxepK58H7IN76I4M5UK6mU6l5vhkj1THLywLCMIWRH7pRh23lLg4shDNfRMeJHKVbTUnaNe5BDKbWSUuABzblAeOk0/C6uyCRfq5dTKpeJcrUr0aHK0g3S/L4v5RHVlTYjeMAVmvw+hXv8mEn23Qpc2gJb6VjhKc7F82VIMDnYiXZaI06fCsGnTevjtCoBSKUOs+wdIXPYXxC15CeunbsTSaWaRCWP5dD0S9u9Cxq5J8PvMHZsmrcSyjw9h6ZRsLPxYhaAt+XReUugXXXI9Yg7Svg4mIyY4HdrEOoK6sfMVeQ6fZHhHfXZdDHEdAuL42h3yvXBkHIZFNYTUyC4c8kpDyoZV0K77GFmBXmhvHIKFyvmRWb9A+MT/QPSq30F9PIAaHCPtQwMrvXJZ5B4g17XR3jEBGVTXGOp5QQN/5mx0pf+/SmPFv+G5as7FSc66OrIv/p/hraO2E/INM5C85n00FlcIiJE8eDfuc0S3ggIpJt3ItY0nnlbRUtsCgykWe7aosfBTA7bP3wkZQVy663vQ+M9CduRWkfZt6WTdFwKc838GOU6JF0IdEEduF9oaLogGdHT6KDG0SLp2FcgIP4iy1dTJCP0FGjY/iBJj1nWA4/vEtqjWGEHPfjP0tjTYK4rF85AA7tbP5HrnjxsNIX4v/c8NCXfoRGYOsgkj3315cVnipP78LEZ/zvvtJLtqzFegsrJieLHGzed5p+Lzba/vR2cTd6K/Slm8vfhedVLDyjlcbwdw7OXPUffQtfE1f/3nweL99lL7F6UsRoahDOfoOfVRPSktaUdRURM6GgfF8CoPkTLAsQ1hsHTOlRbnT8pKJZuRM0j74/1KC4wYtr5aXb6Vbr8vCQj/GQBuvM9vFHcYgCbiCDF6NArKvoy+gwDHRpce9A0GWwyD3KanyYWHXb5fBHDsvaovbUDC0UCkHD8IbVw0GsqbCIoIqMiwdDR2wlhEIGKTk8HtwCD1Kut1u1FoPgx9hQL67Gwxx6yl5sIYgHMaK6kQO3Xj8YeNGlU2zhJRV9EBe34NHAU1qC9vQVtNh0iy3VxWj5aqNrRUto5RR32PZCA7L9F59sOi7oJZ3o7iNB8Uqqhh1kACuBu8OOyR0ya1QZlYQMeqIgCqR1czG7+Rc2OAc1Q5kJWbiNKMbchXH4A2Ox5aSwI0eSnIJIDTkbLMCRLEEcyp6H9nDkk93TNNgWzEC1ehgdYQjTTPSUhc8Qos0SdhzjxH5zMewDF0nkWpOhTFGSGQx1+EMr4XCWGliA/PRYW9HjX0zM5Sb/48wWdDBQfDJdBhAyWGI3sJlJoJ3DJEqJZzNRmwKUtRklUrPDB83xla+wjkCnIbkBhRguST5dAmtKDS1oiLl3uwe7cfWpprEBFxHJ0d9di6ZSPWrnWF1ZKFo/4ObF9TDj+vUgR4FWCnWw4pF76uhSIDiCV6N5ZNzca8CWZ65RyunKdWBd+1ZrquXnpOVyA/poRs/n8g1+vniP/sXxC7L4YA89rIPaDKaFZdoGd4Bdmqz+k3/N3ws2RIJVgVXjp6nyU/hwK5AdXKDVBF5WLfxjIxrLvP04DYNfOQsvwvUO7fCFNyFMLm/QqFHvejJ+BJWFfdje2v/y8cn/ivOPrx/4IlJoSunT3P0kpOJ1BJXpmboUeCrtvD0J1I2r90TG6MBChSo89DONzBqrXmI2Xl36AJWCMaf57KMBowR4t/x/DRx/PFbvqeG6pbz5ljcX3kMuIossJoicPpUDmWTTJg0eQs7Fjkh/iVH+H0gj/h4KKPseiTKII3jdCdAByLAe7AFju0yW1U/ntQWXQWtaXnUeMYQmXxAKpI5QVn0Vh9ETadDvrAxbCHu8Mc6o5aeyXBBIcWGW74yN60l9tRoVgHiykC9nIHelqcOaLHv74vEl9/R3M/muqa0drIIwPjb3cn4vOQ7vdY28fPqLN5QARqrq6qEh7P0d/fqYR9pfJXam9BVUkrPe//eVkcT3wcBjjrHQAcb9PRzGA+nr3/n4sXLrQ0DCIsLQ9yfRnVFakN4bR4LDGaQv9zW9TReFFMqxjvnHkRnCPnLP2W9zvsGRvneP8Tcf0TCylYN3zHksrxVy+rX5vGgNTXLFH2uXzzcxnn++ti6Aa1a4PISieA+14NoY4HcFTgbl/opJ6oRPh8E4d7f9Q4XBcDWgsZzoo6FJeUo611EJcvSR4tbiS4EtjMxbBqsuCwFsGsz4VVrUN+3BakRwcgUZaAbG2VALjWWk4+PVJQufDe3ICMiA0xe9Hami+ioqASuemZOLPiD0hxeUDowPRfIcV9IuKXvUF6E4kr3xWr4pyKX/E3yNdPg3GfGzR73CDzXYn4zauQumUNFOumQL17CzSn9FQQWmBWX4ZJeYl0UciqA9KOKBA1+x6kr3wYhz+9C5aMTFz9HCKLBYsBp7SxmuBVhgqVD4p1oTDmpIp5bzpTHNRZ0QLiMuhVkx1HcEdAR2CXzStPh6FtzFAqfZ5dkI7UdVORvPwVmE4eIxA5D0NaH6lnjEQw20gH1AGTkB04EYqALZCfzoEs5Axi59wN2YqHcHjK3SjPLxXDoXVlvEhhGOCoEBuo8FuVDQRwCrGA5FpzOq7UJ2GwSo6uxj7hgasvq0Wq73zEzbsfspWPInTiTxAbrKAe9FnaXxFKSnJFmIqGhlLwX0NTHTJVaqRGFGHHqkIRG4zn4PFkdSnPLcmzAvqII7Ce8cXqaey50YjFC6yFnyixdp4e+jSCbHoeqlNq9Pg/DsT+Dg2bf464oDgqZ1evG1iz8gJkh5Og2OUF1Z7NSPTfSxWboU0aXh2Bcl4EMQizrBO1mn3IOB6FnR7N2OVdj10bunHEKxoyt3dxfNbT6PZ7HBdDn0P99idRtv4hNO94DBlLfg4cewHXgp6AxvNF5CSfFl5jNio8sZ/L6oiRHW2IJbDjBvrrMf5SHe1o6EVVRbnwePcQhA3R8y1KikL8wj+gMC5chNy4leFnA9hF9bmmvAo2qwEt1W1U50fggH8jQhDdokFh8fBwTVUDle8zMOUnwmxJho+bDgs/1mLp9AL4zF6F+Nl3IWXxPQiecB8WfxqHJVOy7hzg3IsRvNUhVplxR4pDBTjFXmIWZ37hOWQimPg5oIfqIq9CF0GL+dmIc70i5sF11jeiMmMd6vMyxbWJFIE3XNMdi57jINnF0vISKPMT4CgtuK0N+yKJ+z0OwF0vVwSbPOR74/dfVm3D3rcvN4x/5xIA10IAp+bnNBaERuubADipXbkMpbmCbG8pPa/LwyM010jceeEFCtdEMHkeIreobg1wdisvXqPnwEPeX7MnjEGyoaob9aWtYh75eM/mVvX4G9cYkPqaNWzXvvg47IGnukedN24jRIakG+DsTvQPBHDUeAhjNX5F4YLBc12cQzS8PQ8NdTSfva72pn6U2EthtZqRm5uD+qpmyUjS73kIs7y4AXkWI2prylCYb0V3dyO6OuuQY9ahtrYKeqUe6ZHVyNOTIW2FyL7AjUg79y7z8pFDam08e32fLB6q5Dk8XOmKdAacXPZHRC16Akcn/QTGVfcCp14Ajj6NiNmPIc3rM2RsmoPMLazZBGbTkO49BXLvqeJV5jkJyW6f4Mi0x3Bi+o8RNum/4PvOfyHW5feIWfACohe/ivRtq6A5lgTdaYKHCNJpHXSRFij27sXgnl8A0b9FmddPkXpwF5psBagxWUk5pFzkZMZAkxIEW7w7bFoCuDyZGCp1DptmEcxpCeaUBHFKUzz0BGw8R84pXuzA8+UY4AykrMJ0JHnROS9/FblRYSgyn4ctux9FprFy5BLgnMlE5aZfYHDvw6jz/j84smkXDCcScYlTWkW9gLy195MBsksAVzoCcMI4pfcjR1mPi/UcLDlNxNpDlwyfN6egr7FJBHG2yNORueguXAn6JRDzOxR7/BQR+5LJSJ9HQcpBVFnj0NbQic62FjQ4zChVxyJhfxSO+JUjLKAKYf5lOBZQiuAtRdRQD8urBIaIEOTG7MQmlyy4zzPCa0GWkPvcLGxdaSQj3wqL+iqBViYK3X6Mnr2PwLj0f4uVp6M9cCYNINu6DJ2b/gVDu+9G+vJfQp3MQ6ajF0Gw6LoVbTDpq5GfEQR50GLsXbob+5btR8DSYOxbm4hUj3k4M/83uHbw11S+fotu/yeRtuJJaFY9grS5/wYcfx6XDj6H/FU/gnnLH0UPnzsY3Mlpb+hDSz0vGGBYcxpcJ7CNjrvGjfJXBzkGLfZ8FTms0BQmo6AoCwMdXLevQLfXCwlUljljAtcdZ30e/Xueo9pQ3Yzs7DTojNypOINcS6YABOGpEdtxp+/2DYYT4DS0D1NuEqy2BJw+LMe891WY83EOfGesAw4+DMT9DgVeT2DRJzFYPHkY4NbdHuD2kDgHceDWaugIurNF7EI21M5nKSmLOjWO3D6Um40olsfBTnLotXTdUpxG57myLelsaEWVahtaS/MIvKU5uuyRH31No8VDrKP3Iezn8L2XYmXycGQXtAUpqKhgD8+I7RrZfvj3o+B4zPfD7/le3whwDPu8gIw/k+B65LuvKi6rY6/p65UT4HI4uOqdAFzT2NGYr1PCY0YQX1vSi8riHjRWnUdD5Tk03qAm+rymZEh4eW8FcMUWTkMpPROnF9zpGJE6ZV+tPvP96mq5gEx9KfLzakWZ/GcEODEkLYZQ+fr5dbztpM9FHMj2a8QS7MSgTjo/p3EA7Yv0NQEcP6yvrwDfDHDUcFCB62ruF705qSCMFAhuTKShsuHfk7HngtrS0E0glo98UgG/5uUSuOUiLy9PAFxDdYsAAu71X7wANNadRWVJEVpba9Hd1YiGhgo0N1Whp7UMlbYsJB3zw/G1y5B2OAVFWQ7R4+B5be10rprCHKjyjGhs6Me5fgnYhnjYjh5qdbYZhn3rcXzh6yhce5/Iscm5LG2e92HA/yH0bLkLMW6vo7mqCW3V7WIOUHt1G5pL6tDkqEFTSa1QS1kDSvNKkbd3Cu3j1+gN+BVki+5G2+5fotnnUZyZ8xgiF7yCxEUvi/hgKcv/SnqNAOoNRM9/FrUb78H54F/AvOI/sf/TJ5C2/C0kLn6N9BfxmswZFGhbmft7kO+cD13mSZhs8utz3pwwZ7QmwmCOEzCnIukK0pBlV0hz4eg9e+I4vyQHfk1aPwVJS/8Me+pR0Wvs67xIBpgaplFiD2BJdjb6Ap8HTvwGg/734fi2fVAdjULzxn/D+aCHkbngP2C3FOGCE+BkwwBHEosYMtrRXKBFB51DR7FSqN2WgZ76VgFweUqCzNX3otP3EVwLewZZS/8PTgcmigUFDvke2FL2QZPQCVViPVIDw5Cw5HWkrngDmUH7YSGjyMnnDWkdCNnOqwo53hc11J4lBMghKEzchQMb6TNvhwgfEUji130bbEg7XUtGfhDahBrIgk9BGRqBlKBjUMWWk7GlRl0YWKqMBHlqvzXAfoL68F/C4PU7qJJ4yHRknpyJrjMrown6HF7payAIXInwSf8b5lV3oWvPgyj1/il2Lw9BhMd2RM5/DhWbHkOj/9Mo2vQrhPkcQHKYASGL3kXEnAcgW/hT5LvejZpDE4RXuJcMS1NNJzJVRuRm28TQpmTopfrFgbUl4ysZewnwvjrEcWPeTR0fa7EWmuJUFBOQcIDh1soWpKz9BDKPSWgurRf1iI8hhltH/Z47SWXFDqj0ETBwGA5TIurKq4THQtpG8sjznNbbNfY3ApwpLwFZuhQC9jx4LC3FlqleaPO5F+dCfgMtAfCST8Ix+wMDlkzWEpwVifmae7ztQnvX2UcBHC/CKca26UtwYO47OLHyQ0Rs2iB62yPPlMCcyq8h7SxyTdTI+k9E44YfoWnrzxA152cooOfAnUTnubIHrqOyAtXKTagrKkaiqgyl5V10jdxx5WcxTqPJEs9Nes+hJs6z96aLbGTHRamzSc8yp9iIutoGcT/42UidUB7BuCpSffHrOfqdGMIb/o6H9wap3PD23CCxzeVpLKPPg8uK9Oy+vvbh7y0JSBjgvtgDxwsd2hv/fgDH+22r50CvkrfWQOWHlSW7QQQBnGpxvPNk8W+LzRLAMUA4oc2pkc7azefwRWInRm1FFzK0DrQ2DtE5jwf6I8cc77tvVMP34GsRl+vh99fnt1Kbxs+NPWwsYX+u/2YY4KgOtVG5MSra6dn0wUTP58sksXdKAJyYUPsFBXDs6hLpYUui/6kHKDTm8/E0ah+8v2FJjcDIgx3PA8cNipSdgYcNpPk6witH//P+xmzLhoduUGtjD/II1HJIDG65BHAMb0IEdNWlNdBFhiI9eCPSgtbDmBAFpVyJTRs8EbR/L3bs2A7XVUuRsPI3UC/6EUo3PQzD8p/i+JQfweJJDeOud5CydRYSdrvj2I55SIk9LNIYtVW2o55TFaUlQBfohaRlbxAc/QVh8/4M65qf4/PQX+DyngeQufEt5J3xR/7JrchJiRbz4nihglPCVT5KnPO1ufUKcvZOxedB96Nx832wut4vhYo48RJkC36E0DUTUZwUiZzj+0iBQrnH98N4eCcsIZ4oPr4e+gNroQnegfwTQde3YeWdOABzyHakuX0iwdz6qdCmHISZQCw7N3kE4ug9i99nEcipdJFQGmMJ2uRiThyDXHaZGnpLIlK8JhMMvYJS+QkxlMnPbeyzokaFGqlSSx7SVv4SqtUPI2HhwzjpcxCa6GJk7vZGSbQfDMd2UC+zXQQ65SHULBmHCuHhghGxITPKOuhVqhRZVMCbqi8IOLfpDDgy6zEETb4fodMexLEVHyMzulwsAijJ2I9ieQgZOk5XNkhgdR7qo4lIdX2fAPhVKENOwaK+BH1qDw5us1PDbBPDqQEepdCdPoyi5AACOGq015VQQ24T4kbcz60IJ/ZU0D57hCfNpLoMYyYPbzvTovHwKIc96YJVewUxW9YhddFDyFz1C4QTVI9t7NkISz1pg9GMisZGZARtQcqM/xdNvk8CcS8T6D6F/WtPInxLHOKW/RHHZj2PYy5/ReLBYzDQvcrRfE6gSIy48EOkz/sPZCy8C3Hub6CzAyKZfX5OMU5FJaHY5BAN+eheNNcxAW3UUeKhO653nS1nxWdS/buxDn6BaN8DbZdQ4MiGpigFlVVVosNTlWWk+vI6dHs8JJs03BiI44/qpIk6TiooyIYuK5aec9Pw5PjRdozgQaxAvfW5CYCrrCeAixIAl2WNR05OOoa6htDRdg3Rvj6wrrwLDdsfR9rSB5B4LB0n9pfi9P5CKg8VOBbgwM61BQjwKqTnXoigTYUE7kXYv8kOX88CRCyiunnkYXx+4H5Yt72HjIR60ejzKmp+9mZlB/INvSjM6UDp4XnUMXsGiP4d0hbdA316JgEcgyiHQLkgILuttAAV8nVoL69EqqESB5OtOCUrhN3RQdcytuFkL2VleblYYcv3jtNZ1ZRVIv7MKdjyzKgpd+BsWz/O0r4HePVoYy96qJPMWWLOtg7gPNXXakc1EqMi0dXYBllCDDrqW9DfOohzPVfRUFFLNtROv+0T8SP7WvoJBgngrg/7Ss/tHxLgWgngtF8AcATfAuAa/r4A1954iWxSnzjeeOdxJ2LbUWTiEEIM3Dcfx9me3vj5nYrba0dpBzqabx9Q+HZ18RvTdZi6c/UKCOPrksQdRe7UMGdIoHYZXR39qK1rgM1RhOr6GjQ3t6K+oRU93RekGJBOD3QXL9b6HPWVAzCkcwDffuqc03P6qgBXWyLFjOkTEHajnPDF7xmWODYMyxkz5gIVdqr4HQMkAqzr390o5++keWoj+3XKCXf0XvQGbv2gJTc9vacbKvWunRrZxglw+XkSvF0Ht2HlFxSi2FaCYt9X0e/3c7Rt/m/smfEsmpsaERdzGluot+xDALd40TxkrX8BfbseJ1B6Gd27n0KO+wMETM/jatATyFvzU/T7P4rq9fchasFLSFz1PpJ4/tqKt5Dg8griFr0C5baFKIw7CXuWGYYDy1FyeAEKD8xCXlocuqjhFBkhSKPPfzzx0EFn22VYIveiJHQOdLum4fSse2Df+CiKvB6BfN6/IfWwHy5f5caXes3DPQBuBHmeH4ce6eKUX/QZ/+/8frS4l99A8Jl9cCtSlryOtLUfQx29G6YCGcy2dPGaxaFDrEnQEcDpOCq8TY6sUikjQ3YlqVwDU6Ueykg/JC97G0lrX0e9OV7sn5/vTddG58fzJmzpfjBG7YQitolApYMM1gBys6i88LlSYyINnXxOPdIB1JX2ob7s7LDo/xLp/8bKIWpYhlBpH4KjoAc1VX3opvLEDXljTTcqS1qgTKqAjnqsVs0laFNbkZsUAEviAYIc9ojxgop+mNUXoApLQNqad5HqPhHZyXaYMjnHbD3SIhpITZBFNCI/6QDykvYi6UQtUiPqkBlL35+uEQ2431ppArs+hT1pBJTDAFaY1YkCQxtVwJG5bfy9LqUNipg6Ui3UiXXiczba/BsG1IKsXlQXD6C1bgAXCEq1R7Yh8qP/C7Ez/g/yvH4G3Yq7cWarJ13PIWiDPZHoOgtKj/eh9tuA7KRqapA+F+Fbji77GPqlP0LO2vsImJ9AVmSImCDPUGY25KK2hGBoDAyM1C1nPZXeXxbPxNnBkFY386T7OzDSVG/PdlyDvSQXWpuMQCEbl9paURB1DIkur8Ihixdg79yej8UduNGgyGWBYZLj1kkeo1H7Hxav+O7iOTnjfMdiyOEsHUYRUDdeyGpRoJ/sGd+skk0z0L7zESD8BeR6PIauowFAcjyuxJwie3AIKQezsGiiDsunabFiugY7VlsRuN6OPesc2OZWiEiq/wgn23H4YeT7fAh5fPPw6mP2qHSLGGx8TR2tl5Hh+xlyXe9G0YaHcXTyXbCqdNLiG3HN7K3+XCxiKE33hiM3CzpzKdJ0dsgMpais7LvpmfG15RfoyN4pxXy3c/SMbIU5iIw6DpNZg+jok0inTqZclgijXokYuia5LImgz4YT4SFUj+pQbivDpo2eKCowY9Mmb7o3WiRRR7e6rBiJiWcgkydCo02H0aBEQmwEasvKx4Akl4V/RIDjyAe53wGA47l1HU1k85X/c4CzZffSPm8HcF/NA8dioBGZIkR7PP42LCm49vjffWMaBWZ3KpENZZg1+L2U1eYc6mvb0NTUhrKqUlhtWTAUZoBTEBqKMpFVoCJpkF+Sj6aWTmpz6R5RnWQv3FkCusqifmpzeAUqde4FkH1FgDOkdsNh7aYGlk5y2FiMiD+7UdKFOCXc96LXNfbzm3Xjfr6apGCcUmDIEbAcWzDYoLc1UaEtyL8J4PILbSi0l6K40IH6/X8Djj2Fa/sfQ+Bnv8L5wU4UFVlhylYjKjoCp8IPQ7PhDzAvo174joep4fsxspb/hH7zNK4deBIVGx6iFvEZdPs9itR1k5HpsxyZWxdA7e8Kw6EdqDRkUe+1X0zG5kaus/0aWluuorWVC/NwI0gP9YsKvlPCuFDD19JyBa0Ec4bEGMgW/JTO6UfImP3/IClos/A4iVAltK0AQ1I/Hb+HQIi9YBxKhGFKAmAJiljif26Qxbyji9Af90HiijeRuuJtZB7wgDb5IJQph6CID4Q6LRga2SHoFIehzzg6rCPQ0auBPXWlKih85iFp2d+QfXg2Wm1pdIxbABwfm8631hgMu/wgjPILZKzOisndnKqGjePI/SHQaDtH58nuap7Ey+Jr4Rhil8W1tTcN4NSa15Hh9RKSlv8G2qM+4v7zcFRvB8gwD8KUcRmnfQ/i6JxnkLb6l0hc/Ajidh0YnqfUJ4DKrByE3HcLUha/gsxjO2AsNsCkrqEG+Bys6osoyr6CRJ+FiFnwEFJXv4iIle9QpeqAPrVXDKftWF0IH1LckRoxDFtgIKAs4WTsl0SATSkUChtYHkqjXhg17DysaiJJPW6CTGog7JY+NHEHi+6R5C3/HOcGqXFWKhC1wwV7Vy2E64fzcWLzdlQpXVGv88Lp3RoEeaoQteoznJjzPMKWTERccIrwAgYv+gB29x/jypEXcDX4caR4fICcrB4CHeoZdrOXjYdMz1P9orolvOFcxyRbwGEtGKidaeja6npRmJ2PPL0Z+fpstNZ00Pb8W6lujnnOw5KGZaV9Nte1o9ZRiAulMlwk6QLWCI91jTmHeq1cjqVtpU7bzfZIlN1bwJtTbC/G+1wSDycChQVGGCwxMOYkwGhKQUd9NWDNRsm2eejy+Rl12J4W8zBbQoMI3qJx8QwBXEoUsmKysWiSFksmqkV4ke2rrOLZ8xCqLwP8nCko2PwnOHxeRcb2pVAntVP5kfIa87BWITWqXIa54xS2dgJS5vwHclzvI4h9CGU5BaK+Os9VDKGWOwjgvKDTJECpzyLIakQ/3ZsbG2W+L/zccnMyUVXiEPZwiOx7Od1ruSIJSSkx8PRyhdvaldi+YxNS0mIRG3caGo0MCkUCPvn0A2SpNFReK7Bnjy+iY09h925fhJ8Ihbe3m4C2BLKPyamxMJipnEWFY/nKxWQ7c3BJQKd0HgLgbhNs+NsQ2xNnGJcbxUNgwlPp4NSD3bBkcIxJzupyo6iTl9En4sB1t14Uq+N5IcFXUt8o3fDduQF+jlfpOBwEnM9p5BwkL/7NsDaenADHbTxPZRl9zWxLnQtNvk6Nd5/7eHjxhs+c+ioLQZzH+DK/5baEt2eJKQZkV66PBg4Dm6SR/3khiTS3jewhtTN9vdT+tvYjO1cPU6ESepsCBp5GVDIsngPuUEvpCAvTkVtkQE11JbFSPx2X21vAnsND4gxwnD2I4e0rAhz3BJuqB8WNGO+Cbye+Geyev11E8K9bDAFi6FQ0ApLEarMxBp4nXF9BWUk5cnJyxJApg1tBkR1WowHG6KNI2jgHmlVPoHbjvajc+Aj2z/8j9Bo16usq0dZSjZ6eJgKuGuRknEZmZCCi92+DPPwgIjw+RKL3Wzi1/Pei4e8IfAm2Db9EsVpBD2gIHXXddD6XpGHQUbDE5yVcriz+jI2bGBaSvuPrGi1xPbSNFAOLr03ajhss/j0vvOhqOYdSgwbl+kwUq9JQRT1mXp3Evx8gA5CbmYFIt3eRsO4DxHh/SFCQifqaLnG/bguN9F1TbTPMCceQ6P4hklz+LEI7yNw/gcz1faSuegupK99Cygqn3iS9gbRVtM36aUg7sgGJbh9A7jkNthhXNBckiyj7IsftcAN+XcLIX0CVdh8ciiAUGAdhyzqLIn0fKgp76Vqk5yvpkpjXxPdl5Hwl7xFvx55FDnSZtuwxAusncTXgHhQdd0O3uGfSSi1HTh+KrecRuuD3KFj978DJF4CgR6HYvQN6xTDAUYUyq85DfSwNSUtfQ+qOOci2pyPfUot8XTdUKdXQptfjFDW6/b73ilRhRZuepwa6DkZFF5JOViEurBIxh8uhSa5Ba92QeCZcx4Q3tI2MspbDoQyQUeZGvVocVzK4vFqxC6X5PL+Jn5Nk9EY/LzZczVUEP7YiFGnyELw+WQznVio3okS2CdbY/TjoUw7/JSHIcbsH5Tseh3zxz5C87yiCls1BqddPgYjn6byfhHzDZCgSekRj1Fo3KBoxLqMMDEL0nu8vl4nEPR6IdX8P8Z4fICNkK2wZyXTdT6Nm928hX/YgXY8CF85JZZufLTfenOJOej5crqUyz6+c3q67qR8Xyk34vCIRnVlHkbrmfSg2zERLRbMAON6ONfKsv4x47uxFcOowCQDHL+98rfWV9TCY4skg87SAGJQX25ChHcCR3UdweN5zVFb+gN2z/ozo6EKkZrQhWdaItMwmpCVUY/lUDZZMUovwMSMAJy1i2LHahABvI9Kjq6BKbBh+vs5GlaCewJnLZEPdBeTun4vBwMcxtP9J6Da/jsqydlFWnOfJz6K9zI6ydG80ljnQIeoSd56d9oK344ZJ8rA317bAmBWHhup60ckZpM9b6hpgMqpQVVaM/BwTdWJzUFlejGYC1kqCw9b6Oqo/ZciQJ6Gppg4dDR0ozDUi12pCaXE+CvJMMBpUaGoqh5YgrrgoF60NNbTfOoLFLPR3dIq4ZM57LZ73371tkGy9SKV4O7FtbhpEtb0PlUW9qCom0ftqe794X8kq6kO5rVesQE0Kr8eZQ5WIPEgKHquIAxU4tb8Sp/eXI/F4JdKj6iCPrkNGbB2UCfVQJdVTh7cB+rQGsgfNyNW3oiC7HflZ7fS+BRZ1M3WmyL6qW2DVtiDX0Iq8rFbk6DiKAElDn+takZ/dgTxDm/D8p58ZVlSDeFUlNlI5ooZ8VJm6ldh7x4syKovp2umaK2x9KCvoRUluD0oLyM6Q/b1te/CldUWEexL3mI7Jch67iu53pVPDn1fQ82igTup43sHxJJ3rFRGWh+tQXXkflXsJxrqpA8leXyHxnmPKkoY/5zrDQYU5BdqNkoJsO2FOeuVOpJSpgqdv0XZCtA/6zF5RCH2BHAYHQRwHvadXo51zgvN7grcSObIJ6Iw8JzwvA7aSPHS1naW28Co9124YyM5ny6Q4qOMB2hdJAByvXOFJm1+FgIWo8nRRBRn3u7+b+FxHJCDnuhHjB8yN9TnYCNrybGSsqKHLJXBTH/FHqvc0JFOjnLD4zzix+A2kB21HjkKB+pI61FZ0Is9UguK8MtisdtiMeuSn7aYKpkVDw3kxD627k3rC7Z8TCPXR9zmwm/JQbCJDVt8jPF7OgLtOaLtRwthQgXJOHOUCxcaFGzwJSOlz8V76XmoEnYVyuDAOi5eEsydkkM6Lz030KsRqvqti8r464gjq1v0Ylw48irZt90Pv/SKU3n9ALvWueQHHjecmzpk9YnRPOWZeR+tZ2M1a5EQdhmLrHCStfQ8Z2xcgJ3QnrCE+sB4i8Ssp57Af1LtckbKcYG7Ve0ha9Q7SvaYgP2olWgpSxDMZ954Ib8FlVGr2oUp/UMBJU10LihxmtDa2i8rqDCjL5yWivY961tLzHwtwcfPvxYW996F3078jL3QFuhlExHUxAEtx4WLd30Leqv8Cwl+kbR+EzG8zAdwFMnjS/LRs6n0bUxqR6jEdaW7vQ6c6je6+y8iRp8Ow8Y8oP/AB9O5PoWr9/bgcdB+snr+EMq4R+XpOHXSRAJt7WtKiDb4mp4Hk186Oq8i39gpwMvI8OF0B9ajpmOLYPNxKDUnhkID0mwwr/X/pCiA76APL0n9F087HYfV6CNbIpYjam47wnWpUKDagICUI4V7+6N31CBD1MsroPM8sfxtxAUcQvoxeXR5D3MJHELZ6BvRkRDhAtUXZSYb3HLqaB9BY2SbmHXICeTaW/VTOEjzewDmfn+Ci33+jMHAKclOjcW7v48Cp52Fz+wnBaooIij1yvtyYM4RdFnPczlGZ5OFf9oaK1Dp1zThXqsf5uhKUEHTGEigZDmwiYOXnJD2vO5UoJ8Pi/0XngOoIH59fuXxI9mLs7xjgeOWtITtBzIPLzolHWZEFcdG1SIitQWFBB6Jja2EytyE1qYYAqAkWUwuOHC1HTFgJlhO4LZmkuQngWP4eJTjqXy3mWpozJc/biLoI3LuQpzsLDRlw/bYJuBZ0D64F3wet1+/ps3qyywzTw+VmFMD18X2jsi4yxvB3PK9GlLGr6GzoRTepwlGIbHOyyLvc2cid9AYMUSfmAj0HXsTA89gu0HM410d1nX53rpvsUFMj+tu6cJlsyQA1iDw0xosXzhHUsy7S9l2tncgp1aCoJpsgvIN+x56rz2k/dC/F8x65t98MwLGkMuYsb+OJG/iOZs6wwPlOR8K43CgxbUHWjVDfUux0LcQudw4qfguttYn0frydkBvLBr/Rom3G+x3L351XMheQCuHvOXys4e+E6H9/9yLxPiqkCqcJHHesykPQlkIoYpq+lBeONfo6eeTNquomuDorntP49/XLi+sfPwvO482jKKOPeStxzly7RQpzIrxeo/c5XJ9HSxyD2r586uRrEqmzm9tF5V8qb1I9v/n5X5fzGF9CYtiUjsvTPgapLA/R8Qfp+I5yG3QFHMBeRbCmFJ637GIldfYzSAoSh9hS0ecEdARyuoJ0NFJnp6vpssi8Y0znECL0DHl4fBxA+yIJgMvX9YoG1Gn4vqy4YeTGfnQh4B6fs9F1ep2c3/095HxwzkrMEMVzaBrq6QalxiJz3zrIPCciYeGfkLjkNWQFbUCpKgPt1dTL7adtyahxY8nnzatIOTo6v/Y2tqJWvQVdVUXDc3LISAoXqDR0x40Sfy4aJHazjnNuY0TnJ8BLnCd/JvUeRU96HCPHq20lOJEMlPR6o6R9St6tEU/DBWpItWfC0Lzpv4EjT6Fn99No930UpW7/CW18nPj+puPRbzvayNDxEG8nXSf9z1DE97O+qhZ5+WoU2q1i8jffb65wzufL94MXs+REhCB15d+QSfeb54/lR69AOxVmca+G79eYYa9hgKvRHUCRYjvy7CaYi9VQ5MXDUqShng/1zOhcpKCVBOa3ATjepp162ZkHvFAUtgbWg0tQmHaGGj9+ZtJ94VcGuLBlr2H7n/9vhHz8nzgx+3HIj6YRtA2RoRsGOEWPWNCg3BdMwP9nZB7yRu/ANeiiT6Jh/Y+BE8/g7J4nker1CnS7liF5hxd0ye3I0fSLMATsyZKG90fqBZeTsjwHsgIXwhY8D5ptM5AWkoosQwWMBisZZA5M3A9tKgdq7kR760i95HvGjbgIEtlUj+Sds3DW7wGRC7d51zM4tO4U/L3L4edRiqM7DLDL9yAnbCIaNj+Eq8dfQKHnfYic/yIyNi+FIsKGlKh6pERUQU09edEQiKwWPbDqr0EZ7INc9wdQsvVpJK55GR0tnIe3F/6fPYcDH/wLgt773zjl8Sls6THo8n0IV8Keh3nVT5GZmHoDwJHo/Pm5GJMSkHZ0P1KP7kN2WrK4LmEj2qm+Un3Liwyh+vlH5EUfFwt6xuzjTsSGW4jKhpie4LzvUoPCQDdeHeO6zDHocnOV0JliEJ8WjnR5NKyGBkSerEKJrQNJ8XUoKmynTl0LKss7UFXZBUVaHcIDC+AywYilU61YNs2C7a4O7NtUh73ra6hRtlMDXIQju0phyri5MRWZRKicGeX90BFQpOwJgnbnYuj8liLBZyuU8S2oKGKIl8BMANzwHLgKWxbKKsqonA1SfbiMtsZBEXy22lFGoJlA15KOPGsGNMYzqLQXwlygRIk9B71t3FmUbIV0f/h+MIBRHe7sxYwZExDgtwNXxTN0ArS0DYuHfnjOYZ5NJ3LlNhJIOjMr8HlI243cWz7Glwc4Po4khlIJTCWbO/72LMkWjv+dJL6HXa1XxHAkQ8PNz0MS1wVe1RniUyrgyQnjX0nDeXJvpb3refGLlH7tVtrpJs2l5flS2uQORByoRmYcwZsoU18O4EaL0yvysCp7+J025usQ32d+FoVZ0rzf8Y59o3ieb8n1QMNjJUazxH5HzpHfc53mY+gI/kpy6bcEcFI5GN02jCM+xpcUL2JgG8arrtvqO9Da2IyKihJkFRKcMaw5MgjSGORIAt4I5IbF3rgsgjs9e+KKMtHZ2oGGsvPUaW4nCKPrFzDGEDcCZncqAXDF5l46OTrR8S72C8QX1d85hNJiBzXCg6JhZ1d9R1MXVewrAoK6WvrpuwEMEQSwoRDGYrjB51eGP37Pr/9T0GMjx41BZ0MfyjQqZIf6IplgIm7+y5B7TUb2ET9UZmXRtlL4CgYT9myNV/m5weysa0SVcitaS/OHG8+x24wWG8bxPndKAi3nsUYKI38+fqGT5hdKQ6g3fid9L7wM7ZzWi4x7fTdqOZSCMHQEKdSLzlWkw+T7Pgp8X0PO6v9Gz66HUbz63wjgYoUnZPT+zg19DpsiCSqPF5Dr+zqSPP6K+vJmAV4DpKFzBKl0v5ra+sVnYkEK3UcphIAEVwzD7O1Q+i6F3PV9yNZOgNpvKmwxu1FttKAqy/T/5+0/oOo6sn1f+I3xjXffveede06fPh2d2nY72223227bbXe3czvnnCRbOUckBMoSEhIgkIgCBEJCgMhp55wDm7AJm5xzUkTZtv5vzlpsgRCS3eF+jDHH2qxYq1bVrN+cVTULbWWVONZ3ToCcGABP1zAk1mjiCSwioZPLYdQqYDBpIFOXwmGmBkjvhMdUTu9JeTJ4fYDjhpvLJK8wcJIaoZP0jqfoOcLymvSurABavK2odtTAdGQDdEf2wcUrWVxRKuwNGyWAuwBLlgGlK19B8dr30OwdReH+NHRu/G/g4EMY3X07dMnrYTdcgkX1LVm1x8HR0Lkx5bRyOqVvxOm7JLyiTpUODetvIai+D9/u/Q1KI/fCyoOUNa1wai9AlqpCwZLH4dj2PFTrnkZbVYPwro6QMdJbbUK7OREdxu1IX/sU9LP+DbVBP4dywS0oTJfBoqtGanglQpY3Yf+2ChTtWoeSVb9H/qq/YM83c3Fg6QIoV74I/f4jYk1ap/YM/GOyJKAgiNMBhsituLz3ZiDtYVjXPYK+3vOodVaiLPhBtGy/B7Vrb0HS8jcoP3xkHK2AYeUdcKy+FXkL7oEx5xAZBxONLZcN9lofWvg4mtf+JxpX/zvMO94RhoKo73Sc62xFRhxKlr6MZqNh3Fia+F7XE9GwE2j0dxBU1ftI6tHa0IBmXz2BPI+flNLBdU4ybqa7D1nUlI6aKjuOFsQjKmkvkg7Fo8pZhXLPINoI2FJTGqDT9sJhGSYQOoHa+jHo1QMIXuzF7DcO4JtXwzHnjSgEfLUfG2anYNO8dEQEViAssOb6AEfALC2fRtDAojkPi4bKkZipfFF4gnggPXtEeRkuMYaWGo16eTCcZXnQ15SirMqNctOA8CrxQHenqhEWQwks5iI47XI01nnFkoD1DTXobe+l+iEZi5IemqhDXB/GRs/TO6pQ6S4jXc36afpGnWPF8dJjtXUe0vPUdnDdp/1SKJOr6xnnO/cuXO9ek4U949JQAU6X1EXFMc/aak9TfTpFIHijXp4fB3CjDHDGHwY4Xjs0IYRDwfyTAHcD2bfJK9bLZcib7jjDG3vv4kNqocrpJV0kjYNza6Xxd9Ol/e8RCeCkmaliHOYkQPpnRAActVn/CoDj+suhSXjpMJ6M5k+jALhheoaNlyk8hjr36SvHpm9LJ8k4lE0vdI8p+0Td4F633pNoa29DRY0L9kodLFVKMe7N4pMC2bOwB85MYqnTS12pBHY2Brc6XmpSDneNmerDaUrvKZH/djnrXoYxBjj6fxpIu76MSgDXXj+h6P4eEY320DmolYUozM8g5VmNtvpmgogmFOVlorq8HO0NTTCpFTiacYjItZ+swSaqlO3obe1CvbcWvW39qKsk5UL/11ZWo7u194pC+HuEx4QxVAy1j8CnLIF661zkzf+LmAnKwXHLM5PQ39gjZjNO9QD5G9jJ92P5YYAbL0x0HucfL04tGhSRfn9l4C0BBh1jhTQV3sSx8cZ9Yp8kN250JOFzhqlg9bX3o7xMh8pyk6g8fD8+xttRUrg19nIUb/kIlsivUbjpA9QQTEkz3KS08HljZwBfaRo4Lh1SH4Rz9W1oa+hHS3kVVNs/gjVyBoq3fgb5lg+h278ZAz1j4+mY/D5SWJBGowmlq96GJugjKFa/h5Jlr6N4yUvC+1m87DXodi5BdXEOur0N6G3sxlBrP/SZKWhva6ZveQLl+kIYwj+FctNrODj/CVSZ8+A0Wam8HKdKxXklWY2c12I8IYM7fVuO6Tc8+J2YXGAJ/xzakA/gzEsRECdAcVwY3HmyR7u3Du60BTAmLEbJfqqQMo73JlngLByjy67oRemGeZCt/BsMcUnIjy1B1uoPUbrxc4Lcp1CRsw1DHReorJ9Dk/ekGGPD45r8CoWF85e/M0O1U61DB0GQiAcYfx9K9kTBqr6AKsspdLddhltegpYg+gaHH0bn5lvg0xejr0aHRtUmNCrWo81CZdnnRoPLDUtBPuzFhbAW58PjNqKclIbVrUdGsgd7t7QgeoMHqvANqIj7GiW79yAx+DCKV76NkjUfwZzfTNDAHsfJynQETg4qHLoObWv/BwZDf4GCubfCrh+F6qgTQ1FPAUcep3Tfi+RFL6O+lowEQwN6dtO7pP8RnUE/oXwMx7eXKY8JOLjOCM8RKcDiwOeBpPuAhLvREP+lmMgjGWzfCzipPJosPHCV+ek38MBdXdZ4qAEvMVdRpofJng2zIxc6awaM5mzKy74r3iEWqf5Nr9zZ6Kyt8iDjaBziDsZgX1o0cgvS0d3UBaOhF0nJzYiPdSMiwoZ921NQEPQ2CgLfw/Z3Xsa+926Gd8tvcXTmL2BYdiu8G29H8YL7sGOZHjtW+bA/lMqYjgHrlBj8zjEFxW+CLreOGmTdSSFlulMToudzuZHmuF/DqC8/TnrmOwzW1wiAc1fkwdQgg9FqFqFzeK1jMWOSFLuTLHu3qp/KpGRQizpyRS/x+15P53yPC1Q+ebYqe/6vPna18L2O9fHEmol9kgF7LcDdSIfx9/cLz7bkpcW4Ua6y8gQmhltpJmg5GX2eGhNGe7ih9uutyXr2xwAchwe5hDLDjcHCQXBkKhlG3PZ/HuA4uPO+TdWIXF+NvRu92EvAFrWRZAP95tiR01zDQMeePw5XlB7dBHPJkCg306X1nxGGpsaq0wRv3wkP7j+zKL80tpcMeBIeOsIhNv4VAMfLpfkahpFaWoaurlM4c4Ihn4DzOLe7FycAjq7lUB4nR3gM2/R1/IpMgrOrZbxMickK9D/95h4p1iFnqX2vo7pnLCcjuZbX/2Zg05LwhAX2vvFvFv5NIuCNz+FZqdylqoHDq6V3qSEOOkuG84CoszwDleusjT2pfogTQDdJ6H8RikqI5Fhg4d8C4KSuBU7w3yfsNets6sH+2H34/uz31HB2o7goC/v370VKchwU1EBv3RyMhLi9OHzoAAryjyL9UDIOpSUS9BUg40gKvFUuxEZHIC01EfuiwmEzmMj6m1wxbywMTzyWi5dpqVfKoCVwKyRoKyJQ0O5chDpVKQY7RsVsLjEj8zoFVAysn+JBuxrgysX/rPSuCOUbr/HX2thClm4dWbi8jMj4oG0eLDnEgx15rBp3bU6fx6KLdIo1PHFMavSvnxfS/uoqByz2HBjtWcKLwFY2F2K/kvYDZS9VgN6ec/SduDtSatj4HSS4vIBTBHSV+fFoD/ifGIu6DbqFP6N3G0aTSY3u9f+NS/vvgXXxf6F25b/DHvIqOtp5zAKn4er0MVDxc03hK6EKeh+yDe9CFvwRjHsCxRg51aaZBHF/E3BduvINKNZ9DO1m2rdxFppqylBVUw+POh1DO+7Ad3F3YzjkVhTEr4fd5JLSTA2Z8LQShPE3Geo6gc6qOrRaLOiwOVAuUyBv1q9xKeYOjO34Oey7P0OD2YkWkxmtZgPanS701LWIMV3mmKXo3vhLHA+7k2DzWXjJkmN3fF3Z8XE5ifqqC7AfPgJVwCtQbPgItsJmGJQXoC8ZRWVpDLqs0WShUf5RetiTzR6Eq78nu9+B/k6ydulYhcGC9EV/JIh6kt7/D9CnHyYrk7/Z97h4CajQalG+5D9xNu4B+Nb+EmWH56DVEIpOVzaG27rFvdh7zB7UCxeAixcZWi/CWU2NebOBLD4CUV7+rCAXssN6KNMVsCZtRFXSN1CFBeLoipmQLX8J6pgDBGuXYVedEcvDSeNpTsClP4PSA2pkbt2BnJ1hyNoVC5v6EgrT6NtsfATnYh7E6K47EPfNX2HI64B8fzGatt6H8wkPoC7gJ8gJW4vh9i701DZjoL6Dfg9jZPB7FG16F4O77kXfttvhjvoKg34PHL03Q3WtrBB5c5+G1T8G7gpwTIg0kUUqr/1doyj32gjWCNosmTC7ckRcwppKBynJEal7dtK1/E0kyLi2PrH3v9XXicSUGMSlxSA2PQ6Hs5IpXxpgKG6CSt6CQ0ELoFl+L2SL70bv1ptxmYyc8jU/Q+aXPwFy/4SKdbfjZNSDQNZjaN3xOA5G2JER14n8JB9kmW3j4We6UJzWjqKUFhSlNosZyjmJkmTvb8fR/W3Iim9DRmwbStM74NRwnMBhArwRVFhOo1pXjgblBpQZzTBbaujb9ZOSn9y4c6NJMKg/LvQdlw0uJ+z5nZyfnH+sk/xG3rXCx6bK1edw9+1kYJsO4Pj/6XomWG9wIzzYTTqz5xT6WobRWN4Dl5IMqBJ6h1KOjcVeihNwKk/DY6tBV2srTpG+PEnGwCnSbycHj9P/ZHj6ddm/GuC2/fMAt5dhjeBN/E8wxyAn/g+e3vPGXjd+Jner5ia10vcnIFf/6+GNxSobQZvvtJj9anU0o55AiUPAcD5J4H9tPZkq0jnfoqNxDM01p9BSe4oM2FP0m4wSDoQsgOSHZTqA43vby9qgsTVSPe9FY/Up1JNuri+XxOdhw4eupW/J5b3WTfraI62MccPx/FdB23RC5Yjfi+oLj1/u6RxCc2sz3LV2ER7E7uPlIlkYzCQ44y5U7iq1E7jZBchJ8Mb7zZU6tHS1Y2DgONWFc2goPwFzKdVbuR/YpKEU9itLJ/LY2GME7cfF92dwc5Judqr43Amwc9BvAXA/5kNNJ6wQTg6dhVpRjJysTLgdJhxMiUdiUgzSDycjNTkWgWtW4kBSHJL270NhXgZi9kUIuHPZ9QR2UZDLCrCLQzUU5hLI7UF+xhGcIcKeTnlPFm64RTcLN1z5mTi49A3Ef3w3UmY8Cn3EajTqVWSZHxdeOW5YrwdufmGQktYVnFACUwHuOKXJr8z4vBFSPJUeg7D8TeYcVHisZCXaUVHrxAiHuqCGgtdqvBEg+xXpdMck6/XGcM0NYE8H0by7GGZnNgGcQ2q4xPtOvLMEigyTEiyKmHz0bCkYqwSJY6cuw0cWvTpsHjWiy6GIXIGB3jNoNMrRv/kXuHzgATiX/QwNAf8Jx87X0N52YrwCX523/O248ag6egBFi1+GOfZzdDhyCBbpffovYqTrJLqrfajMToFtXxCU6z9H/sLnkbHkTRQcPoD1waEoTduHs/seAhLvR8/6XyAycD7yD+yHJz2MgCYaZekJ8BxJhCM5HNpt81C66k0xeUK+/HUcmf0ccqlRvZx0Hy5F3QHFgnuRv/g1yJa9htLxWbPyNR/AfiAaxh0fAQn3ibAwlbtfFd5KMeaPLEq/cPdlW1kF1Js+RtGK12DOqRReKq5QjZoktOrWY7C5RXgABVSSEuTKLykALjPUiPWeogaonQyJk6hVJSN/xZMoCnwWiQv+ghZfF779luGPyktHKyoKqR6seQSarX9FdvCbMMsOUT0bk8Kg0Pfu6xhCe7lXANKxfqn7vLGmDib9EagPboVs5xzI1n9M7/gWAfQHUG+fBfmOxVBv/hQV8XOQF/AJSiifZGs/gT6lAC5dG1zWJjitXrhNTaJrz2X8FhU2AnrTKVKS5+AoaYAiZjci37+VgOWnyP36Z4j96NdInvUscpa+goyv74Vi5ZPIX/IEcpa/StC8GIrAj3B4/rNInf8cDq98B0c2zEJFaR6aHATaXh8Bq2RI8DALrssdnhrhnVVv+QYDbcNSvZ1UrqS6QkYJ1T0u4+1tncIidpbrUEXl3lthRVdLlxhoLLyyk65luVF94nSM9Iwh/Ugqog5EISp5LzJzkwmaOnFgmw3aqA2o2PEClZMHcHzPAxgOp7KZ+TSqgn6LQ5//N75LfAT6pbeiftPdGIt+EJ7gR2ApbEFv6yVUWnsQs6lRLL0WTdu4LU2IWFuN2C311FDXYldAJcLW8nq7kvBA+B0rKpG0q25cofPScSdEnMIquZYAbhPc8h5qAHjG9LWNO0OP13ES5To1GQf7SRJgL8ohY5Oj5Et1VYLgyVA2GdR+rFxtdLJumQpw0mQsXvGB83hcCM7Zc9fXcRYHqA6aVVpkpaXDYlKiva4LvvJ2NFZ0otJWi6aqXnjtPrTU+NDb0ipmuZ4dPYVOMpp7u+uoXnWjr60No2KYzo8DOM+PBDgRjHm1l4DqWtD6sSK8bwRu0x2bKgxvvNZywcEOaPP7KR3ceLNRNX06/xnh9/faR0j/nxXdp97qPjQ2jQiAY2dGY9MoBsjYv1FQXhbOUy4HFeZjMBdLvRZCRJD16Z89nUwFOI4p19F6HCWGWgz1nsVZSle56aTwtvEEFL/4n8FbcwlvR6lcUbpJb09N6xW5BtimEdJNoh07fhF1dTUwesgIriPjuNYwDm3sadMIT5sEcNLYN4Y4qSvVD3RaWEg/9fUflzzbfd8S2LLHnGBNeN3Ym8ZxQhnUua5zbFD+3w9zDHYkcvZET8CbXwTATfuSP1L44x8fOIkqlwfH+o6hvaEVnU3tODEwgpHuHjRV12OoexD1VXUY7hlGa30LuprJKu8ZRFNNPVlgQ0TWddQQjaC5tl6MrTh9PXqmwsJgILpAKZObjHrow9cg6eNb0bbxJnSF/AbujX+g+7UJzwR7NKTwItPcaxphS3GyUpIArmsc4CqvdKGysh/uPgGXUymWlOKlfMo9OjFz0lQth8krQweBH7tepXteX7FIDcr0x28Ed34RaSFL2FmmgMnBHjjnJICbOG9CSUuNmKS8+bc0HkaEgaH/OX95rBt3p/KMQc7rBrsN+q1vwr3nQxRveBOKja9DHxcIXvdVqnDXfi/RjWrQo2DJGyhY+wq6KpUCQNjTMkAA59Tq4dKaYC4sRktlNXTRa2Bc/Gs0hv8FpRvfQFFaPPZ9cid0m1+CatNL2B+2FbbSHGR+8yfkzXkKuXP+JCSHfpesegv6sGUC5jyHE2BJikRO8Htw7fkI1tB3odq9CK5D8Sg7FEfwFw9HUigUwZ+jgMDi4Ge3oSrwVtRuuA258++FIzEUnpQwVKRGCClPDUcZ/W+L2UhA9QVUa9+BcmcwrIVtZB2dQYMuBa36ALQ7MjHK3RA8mLyTGhMeeMvlhQ2DviE43TYMHhtCha8ZeaEzgLh7RRgP28o7oEk7iCaTDD7ZXjRrNqLNFIbhFhdO9I+iobkbWr0ZPqMVlbnpMMWsh2rrbMhWvgXl2g9hCF0CW+xmqLbNgXz1uyie/zyKF7wI+fpPIds1F7LtM8XknaKFL6Jo0cvQBL5LoPU6FCvehGbte3SPt1G6ZSZU6bGwOAwwOsywGTrhKKyFMWYLtDu/JhicBRnHKFv0VxyZ8xy2vn4zaoLvQN/ue2FZcTuOLv8EjrgQpMeGIWrHVmgor/NS4mDeHwLjqvvQt+M2dG2+CXvf+QVqc1NgMNjQ2NiL7y6CIGwUKo0BFwmSz41egGnHIpSueR89vg6qb1JXn4CNceCYKGNSmRvqH6NGhuo6gWx/xzCG+riL7XrGn1Te/f8LBU31x38+Nxo15bU4mJWEHHk6dJ5C1DV7UXyoGUlzZsGyir7ZgYfRuvlOepf/AK9HvOvVf8PeVR/DkLILez+5jcrTfyPjs58iY+XLcBubsT8xAUeP5uLoQQtyUh1IjdMiITIf2qIGpCbIkX/YjZitLdgd2ITwIJJgacv/x25vhllxGi79BbF6h137HerUajSqt8DNnjnt+Koeoht8oqFnD5zXfQbq0E/RsvY/0Br8XzCu+wOa63rFRC1+VwHCN9BL/4gIA5j0gRgzyzqaDRoSDjzdUn0SHPKBpbHqFKps3I08LIIHZ2QkITJqN5Q6GQwmLfRGDeTaIpTKC6E3K2GylMJoKoVaXYwkAr6KchMU8hzY7WrYHWpEx+xCXXkFNZA/YPSTTuShDR7jDwAcQZO5dBhpUQ0ComO2SpNRWBiypoOv64kY4zbN/umEPW8JIT5KA3tf/s943fxiLh1Fa+0Z0eXJecNln5eyO02/tY4WqMwNVOeuHgYynfBxBj6ecSrGdE3zrB8j0wFcJwGc3tZAOlRqkystp+i7EbhMcz0LQ5yDIKj/XwRwrGNOEcD56mvFut/SLFP9FYDj9b55vBt3p1q97G3TiJmm0rg37kYlqaZzyrTo7RsRs8b7W85QGtmrznAmedEY0JxkoPH/E964CUi7kfzTAMeB8BgizgmokrwIl6jx99gcOBAXJ7oueVbaBYIBHnPF44549iOPcblIv7lR52ntfkucu2X5nv77s3JlS5y7jLjx76ltQa2sAOZ961G46HnkUIOVPe8RIOX3wKGHMRj9LOoqmsEBXfl6BihJ8d+4ILJIEwYkC5//FwDX2UcAF4I+n+sKwIn9XZThjhIR+NPkyEalx0KWAlnJNUqYa+RoavaJhuVGExAYqqQG5dq0sXIVXQ8/oGQ5vzqau2DipazYA1c52QM3cR43gFdbzHyc08DPOUeK7Vrr2S/8vhxHTaziwB4magR4fBMrbB6gLMEh33vieh7rVaVRQbb4QWiX3QX7jpfg1etwjr55tU4Fzbz/gnvtr3D04/8Bs1yDZkUazu6+CUi+HxVbH0dnZzNy84oxdJJuRH8t7W2oIsBwZB5CTUkOqktyaZuHGlkhOipq6JmXRGPBAOof53acyxKlV4yNIxHli4TL0kBzH9wHI5G57C1EfvAQIj98CElfPSYG0ecseA7JM55B8ld/wqFZz6BoyQsoWf4KVOs+gGEjQVzAm1Bu+Ab6yN0whM2HOuRDqLd+BAPBh2HHEuhDFsMUvgrmyEBUZSehtc6BwwHPwrLrTRxe+hTC3vxPek9eMukJONb8FqmrPyO4egmlq16DZtv7cB+OQIPBDG9+Bgyx6wnGvkDhgueRP+cZlC5+CTJKhyZsARQ756CEIExGQCYLeBuKHbOhTt4AbW4UlcsSsTKGo14Hm7MAmqJoaNK3Qxm/Fsq4NVDGBBAofQDlijegXvMuZBx/LWoZ1InbodkTBN2mLyhNf0X+whdQuvJV6LbPgyc9DvaDe5E96xa0bL0bnoCbYQh4DHaC2eI8K/bFx2BvTAy2bA3BkuXLEbsvCsWr/oje0HvwbfT9yFn5NJL2huGNN95A0Kw3URYzA2X7PkT0vKeQlpSA2IT9sB4Mh3r9Z+iuaRarQ1xdZq8V7j7r7yKLtYqUZbkc7U3Not5Ndy6XdwlcOOQGT646g86WLjKApEH2Qn+RkVPlc8BWT0q4XgN3vZ7ueRzFu8KRNethaNc8jbzA56FadBPc63+LrC9+ii8/egvxh7JRsuJ3QNpjQOLvULF/FjaF7MCq1auxdNlSfPTJBwQp4Zg1ewYWLp2LtEMpmDPva6xbuxqKBCXiViQhcU0qktbE48DaOCTT9mBQPJTRh8SEE13CEWgTMmGO2wZL7CwYYqKhjU2FNjEHlrw6OHUXYFdLa+uyB67KfRaehPliLCuOPIqW6DfQ2nZOhJ8ZI13MgDV9Hv3jwp62ITJszVkHYM8igykvEW6ScmMTNbynRQPrFx7749JSY0UQlkqG1eHk3ciNWoLSmEAcCVmKA9tnQ5W4HvvWzUBVuR5OhxYFVB8yM1KQkZkMvaGYrlXhcHoi1gYuFyGi2AiYLl1+kQDuouja42DbV9IyBQQkocZVPQIOs1F4sAXJu+uRndiK6M08seDHQRnDHgMcr4n8Y8CPAS5+uw+81un/Kc8bC0MQx04TMSZHpbzhdru7cwwOTweqawfQ2X5SQNTUPJwqAuAI9CrMfN/pn/djRAAczyQV8OSX79HWfEyEG+L//y6AIzAVhtl0ADoV1q4RasfEdcQex75Df+8wyqotsNYwtEmeN7+nzVyrgKvWgpoGLxzVRlh9Sthr6HilDq5qkzAA6xsbMDR4SgzTaPGO0TvwKkPjnjWCMF6FwSmn31e6R+l9xHg4v/D/E9A2Wf5pgLta6KVJMZ4ZHkNO5kF8/c1XqNUp0FVWgb76TrSXVaFRRxakRo4Gkka9Fl3VjVTxx2eEjje+/JuFB6SzF6O/qRctNivcadEoWfmmGONWuPhF6HYuQo1SRg3PCjRs/C1at98D55ZnyMKbADi+tzRl/saeLEmkBkPqZpS6cY/T7zZzLDqdR6Rz+MOyDH6L8jIDrO480YXaUO3FYB8prxqF+ND93dIYHOm50xQi2sdgKY0Pufb4dF0U0wlPnqir9sBoPypg0klQyQ2TNNBXOofvwwA3+bqp4o87N90xTp+UTq6w45WCtlI+8XUEvzz2j/73Wy4McG61CgO7HyBYeRindt0OW2YCzhDANZr1OLv3IQKYJ9ESzLHDFPDmRqNzzf/EqYhboFp8GzVAbnS31qLeUQzN0URkJRAsKTQC5v2Qxl4+tvb9a6yKwavj34fT6Rdu0Hu7BtHQUCPSyHnjv8do+ygqDq+H5/BGtNltaHNZoAhfhpwv/hPyhTch8bObUSErQo1GiaKdi5G1/HWUrHoP6rXvonjZy1AHvgf9ho8JgN6GauNXokzqQxdDs3kG8gkELfGBaKmzYijqj7gcdze+j74PUe//HJmLfo+kGbfg4IpnYTsaC+VGgqhAvuebBE4vomDBs2KMIAOlYsOnkBOcFUUuhyorAmZbIQyValIeZPWVF8FtSofNmiWMB9v4Mma2Br00DoOsRrGvxQIHAZ2NgITF3miETp6E4q1fQb6CgJTqlWb1O9AEvEPA9jryAmajOGgm9BFfoNlqofJ+SdTHtnIPenf8Ft8d/CMq19yMA988jBrzAEryDUhO2Y916wLx+htv4b23X8Gh2XdCtuBXKJhzE1I//ndEzvgdctf8FfL5v4Js7s9R9NW/AQcegG7pb/D666/gq9mzYS3NgSs6EIOtQ9d0oU4nDHAtpCDLqxxorGnCaO85YdRM7zngxkYyisaoXNRUOqEyHERtbZXwxPE5vCpDe3MzjNWlohvEVWuAWOjfW08wSvmzcynU6RE4s5fAKO8ZNG34DVavmItcMkLKQv4qQssg5QFUxH6BmP3J2Lk7FEtXrMAKAjmFSonQ3buQW5CD4PWBWBmwChHhO+FNWgP5kmegWv0iyQvQrHlJkoCXoFj+AuTLnod8OcuLKF3+BoqXvoGSJQTyS59H6VIC7LUfEOClwibrFSuJ8KD/+ppzMMUsRnXQbXAG3Ap78O9hTAiC89AOVBzagorCVIzQN2X9KsIi0fuLcaV/h4hrKB9FnaO8O06N32BzJ1K/vAkNQTfhYsKDaN92F6wFGlgUZ8RkDEvpMMHTEHh5OatiELXlPnjctbDnJGGQytWlA4/AteoWMg5uw6WUh6FfeTdk2Up4bW1QK4ow2jeIFl8zfWsf+ns6Ce5csBg1pOMH6LtP982vFtYTTVUnRPwwhjMOFTSxIspU4YDePDlE8pjwRBNFVg/27/RNC2BThaFNTGIggJvu+FQRABdST/nC3pn/swDH49Qm5xf3pNXU9lM96pU8cTeAN/Zu8WoOfD2vWsGG+78C4HhcG4fMEfcev7/0m4GKw5LcePawgHHVKAY6SVfRO4z2nhFhc65pX68BNr/weVyeuR2htk60ZQxx36K5pRF2XiaLAM3sk7pOpQkKMlTVeQgyx1BL7YvVq4KbwK2+vh5D/cepTn0rls86PXoJJ4e+F6vxWKkOSABG6WXo5DWR1T2U9gF6DymU09UQx78lYJsq/1KA44a0t74d2h2LYY1ZCVvCBmrY3iTL9HXIAz8S2yICL45sX7ToeTErsXjlW9DvWYMWuxP9DV3oqqpDs81JwOZCvV4De9JulKx5n5TWyyiY/xcoAj+Ecc9aggALVeYzYnxSX9swWqt8aGepbSaYmBxVWoKykX6OlzQ9LPmFlZHonqWGQwCksFIvU3rS0KLegmM9HO2Z931PUEDgVOWB3poBk+0o2usa0N93XCh+C33EEQYFuuf1PGwsPMnhel4vCYxuDJ2cXoZAV5kaNrGOYwEc9mIMdx67ygshwdn0z5ksnNaru6n84u96mnwP3seeN97H7/etgDi+nkUAHDVYg2EEcPvvxdhuakQIxM5eAOoMGtStuxkjEXfBMPt/wJCfRxCgRdaGmSjYMQd5u5ehtZGsX1Lq9UG3oGfHXcj6/Ceoc9fhHN1XigPnfy6nhWGYPa3jQMnvO0lOEmA2NzfCUqHAYDdVKh4PyMfoOi4b7dZ4dLjSxDc/+y3QUJqMbyNvE/HVPBsfRWfHGeTvpEZ63p3ImPErHPjiHsgJdorWfgZb5Bw4o+bDnpECXfJOODOiYDkUjkaXGwPNXeiubYPHIEdvODXs8ffgQtitSCL48zW3IS09DVq1HJ3uTNQWrUSLpRSdnmrYUyIJnNaQwbIPZYp0GBzZUJqLIDeZIbPYUaIzIlemhMyogKFCC02ZFkoH/1bAzsDG4HY94ePjwlBnI2NDl70H8l3zoQr6CKqA13Fk01JEbqjCkfAStJu2YrSr68rQhXYCuL6ddwMZT6J27S+gPZJM9Z7q/rGLKMjJRcTu3bBabdgSsBDtIfcDR58CYh9A2sYvkBATg97419Ebcif6Qu9H/qxf4tTeB2Bb9yASk/bj0OFDqClORBnlI8+MY0iYKG/XCpf/4d4LaKzsQI2rCb1NfRjoGkBv57DowhbwPkp1ddL4K76OZ082VFfCYs+HkepuAylbP8BxvRnoGITdS4Bcp4SjRi8isLPHrix1M8w7ZsAcswp1Qb/Gsah7YFz439Ck7oGHwFO57nnwqhQ1Wx+DLvRzlBUfRTRBeN6y3+HwnDuRsujPcOSnw6vIRaWyGHVURsoMDhSFbsGhJQtweNkyHF6+XGwPkaSvWI6iTWsg2xYE2faNKN26GsptH0Cz410otn0C2da5kG9eKHRs6dK/QhUaDLusR3jjejq4bpylBk+F0nk34UzCw+ja9GvUrPopxnb+Nzw7/4bO1hP0vlQHBqgeU34Nd53EcMdx0h8/Tnj8JcOf3/DmUEOjHQM48s1t6Nl6u5hlPRr1EIw5aiTsbEXM1jrETpH9IQ1ICO1CcuABjEVSucr8I0HnHahdfweQ8xhcQY9i6zI14rY3w0kNXbnxJDz6k3BrTgiPzRlq5L89S0ApvLXXlpHphL08rLt4wXoOz9LolZatmw4KWBim/EDFs4P1hf3Yt4kB7caeOF6JI4bqUfRm748aB8cAF7fd9/8XgGvzjYk8uzpvSKey4+KqfVPlW/S2nROhbTjES3fzOXQ0nKZ8+fETFqYTHt/Fs1b5vp2N50jOimUHm6p51YjjYtUIl+76z+D9bLjUOMbQ0zxA15XDSoZue33jlbp9Ra6Cth8SDlt1Ac2NPri9PLaNu031ovuUZ6BaSFzVRowO8RKJZ9HU1Iz+3hHSXVTO6Lk8bp71EOuz4a6L0jg37iJlUKP08ntbtY1wusjotnpgIYiz0XEnlwE5r5nMZY+7VXk8JE9m4PIoXc///8sAjivxSNdxGKjxZQ+Zcv0MVGYmwnNkPymcRVCs/xzq7fPhTN0Lb+5hePOPwLY/FKUB76FgwV8I0F6Bms5RrHkPRUv/huLFLyN39pPIp3vJqLE0hK9CvUomulCFBU3Kgi1GBjW2uNlaF4qE5HrWt+QxYi/Ttcd51soIEXu12YRKnRbVRhM66jroWd+j3hCLdsMenOBuxnEwEmPPeqgymAiarKUY6j6Gwd4T9DF1KCMC9wMcA8R0z2ORoOja/SxTuzylxojejYS3LOyS5VhXNlcJ7GWFsDhzUF1pw0nutp2UB3wfvweNK+0YKV0erMozja6uxFK37XSwNxUopXOuPo+f4xeGX1NKFA589AsUrHwCRetegltWSMD9HfpaBuFV5aNBV4IqRR46fB1iJrGINUdbvzQoM3Aq9GZS6o+jfM1vUFdWJ+478R2l5/L35n1SIONxaONyweVh3GPHM4P7u3mJM6kLTQiDH33TVmM0Wq3JIm+5e6ny6B50r/s3nNt7O7RLb0dD3QD0G58XS3Mh8UE4d74B2cZvULzsdVh2fghv2g6Y84ugmvsfGAi/kxrJn6Ca3u/M+FABX5kX+cFvonDt0wR9f4arNB6XL1N5GxokwyULTcpAdFXIxDcVq2owSNJ2kIC0osIDlVWBEr0JxWozSlRGlKhNyCmSoUCmQamG9/M+PbQuBrgpwPZDUq8jkDPD2WyBvmCfGONXHPQF9u9wi0anPDcEA94SkTcM5db8DIS/9n8j4cN/x553foY6R7m0dBZ9h3PUiOOi6PGGLDEcxvn/G+cSH8PgjjuQuuEbtDQOwbbxadiX/gK9e36HynV3IpHKRyIBseXgTjQX7IIm6G1Ykwn0OqThBzxGR0wmoXLKwo0vC3/Xkd5zpKx7CNjacHpsEEPDnVSG+nH+3DG0N/lQ42mDGHdFDXRzFS/pw+u9jonxq0aLNHZVbz5Kzxq+ouSF55oAr7zGCH2tHDVNXgF1PkURjKHfwLj5M5Sseh2lO4NgSs6ELOEgEravw+51K3A0NpnKgQE1BNkt5ZVocHhh2PSy1I158EFUhbyOkmQLTJmVMOdSgyDvxv5tHoQHVSJyczciNvYLidrUjcj1TYje2gJT6SlquM5BV3IajqJi1CiCUKsrQrmuBWW6ETiVQzAc1pN+/QqKlS9CvnEOSmIyUKatRG9zB+wlMhEOCFlP4Vz0IyhbcwcuJRBkbnsKpSErYI5cByMZC0YyonnWvmb7PBhoa9i5mN5XEv7t3zf5tzFspTC+XamRIgJAm9ODTnrvA7Puh2PNXWjb/QAqNj4Aa5EZ+7Y2Y3cAh8a4Wnhc2a7AFkQsTqTycDu6Ih9G0bxfQrXkZrTveRB58x/GxgUqOrcBRaldYmyYaKxJeCUBDoHFZYTrOwvHGuXB4lyXJP3A+s0v9D+dI/Qon8+6kK4d7rlIDeIPD7rn2GvceKZFNYq0+8ErYl3tNV2k4WvrkEh1SJlfiJRwB51fd9XxqRIRWCMmTKRENNCzjonn+d/zh9J1PZl8/WSxyDi24LXjxLjHiPNl8r7JwgZQm4+9YCPwT1QQkxV4QXYxdmv6dPxYYc+TFLqJRQqfY5FxetlDJ6V9uutY/GPo+tr64XKWiB4pgz0TrXV1/yTAUb6MfouO1i44y42wVvNap1I3qpigQFsHtflDA8dwRniyeUUrSUdxmTtO17L3kNvbboJTyVDg70uAxu9D72zTdsBh88BqroSVjBQbwxrPSGUvm8jXcY+dAD+GewngeP8/DXBs9bDnjce3uQ/uRcniF6HeNgf9Td3CO8aWGTeoo10nqIBIEdeFtUbC0NVV0yLigZlIkRQSzCk3z4KRfjsOhInYbT6Ctu6qesoQyTsmAG38g4hKSg1xbWUZelp7JlXa6YQyk9IhPHHUaIswHyTc8LOcOv4dGip8sAQ+jLp1v0TF8v9CTshsdHX2oVG/G12uvCvP9d+Pnz3cOSqsUXGMoOY4u237eDbrONDcAOAmQ8iESF2rk2Mn8bszXPa29GKo6xgVhE50NXaI/73lNpgd1BhR+oxUYAXACTcwP9N/L4aWi8Labm85CVd5N5oaRtFUP0LK6ywV8Al3OadJOp8hh9MuQdpkD5x0DqfvaoDzC3/XQYI0ZfBnKFr1DloqGnCcvjdXBgZEsd4cwzftY1jhbmCGL2k5NkmJ8NJg1SWHULfqPzAY8VvI5/wUde5aAXAMj/50SqA7Po6Pvym9L68GMdDJlls7NeBtVIk7xX15dY3J3WuisaZrGwnQ680pYoF2Hp/Z7PbAnbYF1VmhsB+JQlf7KTIsnsT3e2/BuZ0/Q/WB5WgwW1C4/G3IVr0Gc9hSlCQloC6YGsrsJ3GG0utT54p34DLJzx0ZAvq6z6K/b4xAchg9bX3o6ziBbgLvetkqDPB6lZRvokyQ9HaPoKq8Ahq1FoVy/TikTUheiQK5JSrklWpQrDKgUGGAzCAnxcKDaKcBNb8Q4Akvnd9TR1sxm4q23K2qjFoG5YoXkRq0H6GBXSjZn4EOy04cI+OE8+fIqpdRufoXqCLRhXxA7yUZFqwHuLwwIBcWqpC0cTad9ys0bL4buqW3Qr3o19AFP4OSbZ+iZ9fvKJ+ewvGIe3CIjDRN8CcEOh9Au/5d2r4Da8JW2EiBe10X0Nb0HbraLqGn8xLlHzW+/A2p3PR2fI/ulh6oFYXYs4cgs78FWzdvQGlpPrq6GrFxYyBd20bKkJS7YkzMWHMR8IgxqVRu3E5SwlRndJaj6KM6JYwZKg9cJtgwqmvworxMS1DihjF+OxI/vxcHZz6ElJn3Qr47EA41Nfqa75GfY0ZE9B4Eb9yAyH3xqDIbybLT4fJQOYapzGk2vwLE3IbL0bfAtfUtKPJIAasvULpOU7pOYt/mZmxdUoYdX2/E7q8XkyzE9tmRCFlZI4IAawtPoijmCBzb30LN7sdh3vJnlBx0wqn7nu5BFrrqNJz6i7DkVkCxZRGy5zwC3eLfwL3uIRQvvB/7PnpITKywBNwuZslmz/wFkj/6CTJn3IqsWU9DtoJglKRg4fNiTDGvd1yy/FUyTl5FyVISnrnNwwZoHx8T+8X2FRQufE6SBc8ifz6vcPMS5MGfIyd4Jix52Sg3O+G12lDn6UX0ljqErZG6FafKnmAfdq2yYuOsZOTEZUCbn4C8xBRsmXeA5LAIiMzAVJzWA7dmjBozyTPBXUsVlmPobeeZ/vRd+86hwVsDj8NB3/iEGDTO3Ve8Fb+pnJ4lPX98YJQaWzI4hD64jMHOC6JhvBEgsLi1J5Cb3ErQeXWXaBSHBAmspferQzhJBMFa2OoGHIwxweo8gsORdkStr8PeDVKX6uRrr9xjQ62YsarOa0e5UfKyXBGejUoigj5PFtGgTzTs0u9xoeMcikKEISFxjW+lsBSj6Gn5gYH+0whDSVfzGN1jKkz5nz953z8nvJ609C7TH58s3HXrtY2hg+q701UEqzsfNtKrvIxcf/vgtVwwDmY/VoTBSOWlvaMb9irSm7UK0p28AoPUjer0mjA8cApj3J5Mvpbqv/SbAY7alaoTAkpF3pE4CcqcnG8EdVblIGwaXhGHvg+9E09u4MkOvMyiNF6O8sIvfIwnPND+fxrg2CrvbRtCcUQQkmc8hoRP70dFYeJ4IE4JIhhAeCkK9nj4wUJcT79ZGYsxTPT/cM9pAVfcIDMQsbIW0EbHxf/iQ0gNvOgipMaax3+ptGliBYJrSPsqkca/SME86X96hgCucRk7eRkNlY0YjXseSP+98LRk7/gMDnc2fMpA9HkNIj1T78vpmgx2/K4s/JsD6jJQXHnfKcKhPK7dz9AlAZT/f/74Lb56mG05wrrgGF9mey5sjgJozenQWzJRUWGGwyFDU22NsKT8Hjj/vTjPTg5cgtrSgugCFxJLPEgoLkOhtg7dbWTFTvLECciifOKuSj8A8mK+4r50nEHL79GbTvibeYvzxBgufdgKymdpRiange8njUnkcXlSl60AMdr6AYwnkzBQtxC4K1P2Qns4Hqq0WKqMI0LhTn4W30dKz0ResuHgzkuGYu7PYQ+8C0dm3Yn6ijoMdI9QWR0UaedvxMZAWxVB++7XUb7vbdjilsOlNYuJDyzD45M2Ruje2vggVCfMQkX0V6gqOoDerpPISd6P/OgQlERvxcHwYBTM/jW8W+6DednNyIragNamAWoc+JkDYqWAAYL9/vbjaG8aorJBdYfyaaS9B02qTeip0os6wO56BrimhmbYTWbkl6qvgTcWhrZ8mYYATi0kt0RNEKeBsUJ1XS+ctUoFU1kpdM58WKqVsNfrYPYqoKWypLfnwdZghOrgVjLC/oJDKwMRFtSCuK0u1JZuRF+NFiP0DRWb3gKSHwAOPoymuI/oXbox0DEgDAse5+EyOREZG48ti96HdcnPoV18K5wBdwCZf8KJXbdBFbMD8hWPonrbo1At/S0M9F29WXHQbfqQAO4zaDd+BuPOL2GK3gVdYi5UScUwZzpgOVoGbaocztxCOPOKodqXiMFWH1ra6hEWvg2nT/VDp1Vi586tCFwXgE8++wQDPU2wHMqGtagLNgKumjKp24j1RG2FS0w+MjpyyKjpxFDPKXS2kRFI37uj3AvLgZ3QbPlGAMzhGQ/Dt/42nEt+FDVrfwlF+ArUlZ1DmWEQdr0V0TFReOKPf0ROHuVjYS5ONRgw6nOiveEk6cXNcIZ9hZqEr2FJ2okKK8erOosa12nUusgwyB7AgcgyWIOfwsWEO3Ex5jcoXPcJMg90QpbVheqy85RnO3EpioyD5AfRveMh5MTL6NnnqJGmRm5c3MazUBxpQtKCr3Ax+j7SYX9AbdCt2PvNm0hd8BFGwh/CxeQ/YDTiQaSu+CPU0cEoL8hFq82GzrIq1JKh7JUVoN1Zhq6ySjQRiFpkKTDIklBNhkGnqwJtDqcAWj6/zeFCVUkeyvPSUZGTBlfKbjLcP0fR0pchI9gz7FqORp1eAFNH60XEh1Rj7/pqRBOkRG/yXtnyagQiwO3GWuwObEDUxnqkhPkQv70Jeze3E+C2CfjZt8EL5dFGlBk74dB2SO9NEMfdUGKygf4YvHQsL/swSkvyUVJ4FM11tehobKIyaYXDaERncyu0chmSk6JRV1kOi1ZLMHccQ92X6F43AjiOwXUKpendBGCS55ChK4KgLXpTFUoyZcg7rED2QT2yDuhwZL8K6fFUJ9NKYTRk49AeO7Ytd2HjIgsigiqvWiuXAZbvZ5L1kkFH7R/pwOG+CwSlY6Q3yNjrOEPQdJrej78zh5cYIpG2diUJwZiNu+NEl5okNsWwCILMAWMHyWgc6D5H2wkZ6OLxyv9Y0F6+17Xj3f7VAMeQ8vfc7yTa6obhKVfB4s6FvawIFlcumhtqiRPYKzblPSdD1g+If5KHYI7j36O9sx32SgNsNQbJE0d6tLG1gc5hBwlzAD2Lr+Pr/e0wARwfq7aPivGf/K3E2DfKQ+4qZZBzkDHnVA9L0K1mgKf/NQR7YowmB/yl95wEcf8EwElAxtDCDfVQ+wD0kStRvfqnGNr3IAxLb0KNSSOO+a+ZaJglMBAvNvWePJaCG/lxIGJYE12j47/ZqzTYzV486fm+mnJ43GqYbFkEMoWkgE+Ke1x936vlajC6Whgim6qosgc/gtYNv4Rv7S9wdP3baLfuRYs2CB32QxjtOz3ttdcTP6BMd4yF0zPtfkqjgFh6T962ErxVlOmocLJlUSAKKIvZlUfQpoS3qkyKN0cWqOTx4/twtyI//wI1WJfRR5VWaWjGEUU1Egje9pPEj0NcQ/2gcPFOTQffg9MvuiaFN076bpyma8+VxP8NrHFbBcDVa68uC5O9dhI8T4AqVxJ+D+FN43GM9N3ZI8ZAxsJlh9Mj5asf+ngfK6OJ9J+mc+vlqTgfcYvofq0Iug8OA+WfsxBWewG62vupHFFaj19GjU6J3u134VI8B839GaLf/wXUu75AXycPqGXolLpneF3Yvt5LJBfE/jJ7HewOi+guvPjdWZw/P0plsBbH+pvoG7TBalCi6OgRuMtKRPlksTvpu7nkUFGD6K2qpG8yjP7u42gzx6PDcZjyQure6aQ6VV7hQZnTBYVKNy3AsXD3qehCJZgTQvt0bqXwsk0HcDavGnqCfo0xAwaCNoOnBAYyBkxkGGgtR2EsL4U6fy+KlzyPo6sXUeNSgfB1DdCnxqHLtldMUMoJeg8N636N5g23wbT1RbRVGNFTa0Gv14jjnV2o8DSJgfnLX74JR7/6L2R89XPR/c2zM0d33ARFTCqBSSeOhmyAIW4tKvKToEoMhTZsFopW/hWly59B8dKnkD3/CahWv0r/vwTZ6rfF0Iri5X+jtL1Ax19C4bynUJYTjrMXTyAvn/LZZSR424aw3TuQkBCNpSuWwizPhCrwTZSs+xq65CK4VfUY6j0vwLnV1wSjNRv28mK4KtRwlCmpoS9CWXo8Sla8gcL5zwovk3H3ChRvnYXurQRQGY+RbriZ4DGQjDkqr1SWy8wu5OZk4Wj2URw5lIIKnQVlpHiFBU1K1iQjq1t7Av19lzBKhqNQ7FfkMs70dqHTU4T63c8AKb8jw/EelMXOweAQx6AiobJsS4+gsnw7kPQQukLuR3acnACOoYOU+Lhw95625DzSN+3DuT2U34ceFD0JwbOTsWfZQdRsuAsdO+nea25FUuBCAsduYZz4e0l4MpD4TXnD2+GBMTjrjTA2KNHQ2SoiC4goAtxdfozqLjVIHGZITCKi8zkeaLN2ByqyQ2GK3AjTtq9h2DoDpqjVKCtSkyFQS/DSSPBSIwLZXiUbGGYqEfC1CYs/0WP+B3qs/tpK0FOBbSsqsHVZJaI3uGA089JFpbBUKmDTdlIDxp44bsBPEMRRehVtsFm0wHeXER+/F5lHU6FQ5uNgWgJSUuIhlxfCbFEjn8pLVtZBAu9wdLbU4UT/ZIDj/BwmMGJAku7NDatZ3orE3RXCi+iHL+4mjQ/xQKPMQX56KfSGXBENIDXSjMSdbiRuL0fRkVKkhlmw9DMLFnyow/YVLqpXEx484YUkgPM6RnCB8ph1jYAFgg4W7uId6rk47vXicXE8Xk9KV7nuOJW1U/BoCfCo0eeuRj6H46FVmKVwOmzwcgw1NtCFLhvXz5IOn9oOX1+43EohWKZ631g4z/7VAMcyeR+HVZk8LpChhieYHEOV5ThaGuphI/0uPG/URjpsSvQ0S0ww2HWedPKkNuuqOvjjxL9kJE+saG5tga3KAFOtDJ56G46NTsRX5DFvoi0jXS6uFZMgOGD1RbgYyER3s38SA3uR+T3ZGGH45rVR/cf5Hdlbx99bWq3hKuH88QPcZA/SjYUTRUIVnrtTWqwWKDd+jZzZv8OJPfdSY/kEqoNuR53VLixZhgluXCVvDQ8y5YHuPFNx/F6UKdMVJC5oDB99XRxM8AQGyTpuqquD1VaAZp8PDWRZmbiP25ZJjagc3T/YfcpydQyoqSLgofcMGhwO+MwG+CxmNLuc6DARwOmC0WrYjRFqcNlLInnxpgfByXIjL9WN08MzZ6VlqhhMuaGxuHLEODc7KXuGN+7+cRAMcPBRf9RsP2zwdZyvfngU+6jxqCNQOyCvEPAWR+AWXehGPG1ra/vEuLiJ518t0jea+M0ANfn4ZGEI5xArum1zoQz+HEMdo6IsTHfuVPF75fzlQYAcwz/lIz+Xy5M/LeJ/Tgt9i+F+BuuJMsQx7CrzE9Cw8n9gdPctkM/5b+FdravjSSdH0c7BXjlPTlxGnVGDU3vuo8b5j+jaeT8qV/0MPfFvo6VxRHRp+u/JikDKY+6658XPL8CoMSC3KA9WtxOHMjKRV1yEU2PHkZgYj7Cdu0U3ncVN383D300SBnD+djxz2eIqhMmSi3r1TvSU5Ysy3N99EhXlFSjzeFBZWUGKyI5iBUOcCUXjkDYdzPHYuFKNHqYqyQMnLe8igZvoIhX/U3pqVTB6igXAqfRHCGrzKT0FlC/ZsBHMWA0ZUK3/BEUBX2FvkB271zYjbacBjaqN6KuvQE7ga2jfdCs6t94Jy9Zn0eY4it7yPHS4j6Kv1gD9oSjsfu9mDOy6H2Pxj6J5yz2I/PhXyFp+P1Jn3UawthceTR0Mqx/E6X33YGD7bQh55X8ih1fqWHk/TkbdJ9aXPbLwz1BF7EF+4GwUBH6DwsAZKFg3C/lrZ6FwwwJoIsNhOKxEc10bhkZ6cRnn0TfYTW030QT97mhvgb3UDdmWAJQu+xtkK15F0ZoP4MrJFoZge1svzM5S2N30DXRpUO8PQknAuyhZ/BKKVr0JRcom1Fp0ODk4Bp/NCtfauzEU87TwripjNwpo4bAZPHGnzlNLIGdFaxnBbJWVGv8+WOWnSCGfglNPlrebUnSBRPRKSI0hC0PQhT6y3uvT4dn1LAYjHkV/2CNk/CwXIXu4LjEgOYqykbH0SWQuvhtHVr4A2SEnAct5UuL+xkwSl+48ShLycGDOn7F/1p8R8emT2L5EjrAlB9G4+R70hd+L6uDfIOjzCKTFDJGxxJ7xiXrDwnWQPZQizmW1BnpvKZweByrL65CvKIJcViTisVVXlmNs5IIY98ghpM6OnEW/5wBG6vU4R/escVlQ4dKjVZcJY+g85G/ZgX2BBkSsb8KeDV0IX991ZRvB2+B2rJxZjkUfG7DkUwMWfqjCjDfzMOONPMwkWfaZBiWZdXDbGmFx2ER3EzfgLt0FWDWXCJSOo+hQHwrz5cjIOAQ1r8aSm4HkpEjs3x9JUB8BC8FbV3s9NOoiFBVmUD2NQEdjC2odp+mbDVCeDggvF+cle/XElqDBXVYGg1uOpLAygi0fIoN5PFvtFYBTlOYiblMVjiSSAWXMx/4IM9KTFEgMM6M4sxiHoy1Y8aUV897TY/GnemxcaEMkgawf4Hi9U5d+UIQ5mvwtWBgMBrouXN1tSe9dbetDucsGt92FKlcFOhu60eg6hyrjGKoMp9BSdU7o9IunL1P72EDl+CQuUZk9z9/r5GUh31J5ZON+ctiu64nUrnyLSgsH6r263P1rAU6CNIeSZ2T6/2cPYx+9P0E1dycquWuR6piqX2zLdASzxlGYjQTobtJprkxYVOWoto+hp/UcvLbj1J5K46LF+zBY/Z1ynISdR9xNOjhAaajQwVAlh6/VR4YttZ18b16Bh8+n8ySAk9iGZ9J2NZ0hncDpZ/Did6J7iN/0jgLIGOD4OL+z5KGT9vP7+s9lGf+fu9D9ACdW+xeNlf8F+eF+IJConY9ztygHy8yIWomU1e9i70d3If6z3yFvxcto23oXTsY9DOuKW9FY7hPdUwwoU0FHeFDG90vddCSiC0wCO27EejoG4S6nRsdZBIeblKyrBGZ7DmzuArE12LJgtGWjrMwkPDU37jodl3EAmPbYuPC7+i1Kti5P9I0QvO1AiyYIbcYIDDU1CKUqgYMUAHfi/cbzbpIweEzd5xe/N2m6YyzSjEoGmvPwlJuowc2HgRp7vSWLCij9JhDhBbulZWSufbaUvxP35wajs+MU0pRViC6ihs1UT4q5EwcVlSgx1uI0nX+lgN9A+N2l955k0UwS/u59Td2QrXkH5vAVGO0duxI/74eEoX1qeblapkvf1C5nHuD+Pdq9PlTk7UddSSrKCtIwRKDLZaujrQeDfRxvSBpTWWOxIGv+/cj48r8R//b/gmvRv6Ex4kU0+fomARw/lw2Qi8IAOU7PGyCjQl6Yj1UfPYHtXz+DkBl/wR6CjY6ORqxasQrbNm+GjaxAKxkYOvNRkhwhFkc+leNCAU3WslJUW/NRX7oGfb5yHKNvVF1dQ+W6DOXl5UIqKipgtlhRUCqHXKVGiVKDIqUM0FJ2AAD/9ElEQVThOhBngNathKNBi8oWC9yNBgFsDp8WniYT7bMKcTXoYa9RC++bZLFKRoG9vAROsmJ1O2ajZOXbiFlnQNi6RkQE1cGWnYBW43oUrnoYSHwESP49qnf/CdWy9VRHNqNJvRHNZOQ4Yj9Gy8bbcIngDUefxsmI+5C9/R006HahRrEVTZotqCpcg6qNDwhoRtLvEfHWf+Dwor+hcsMfgPTH6f73ozToebg1XaSgvyXlfYaUFVmjHNJBNUZC/2t4DNq3MBYPkWKsRrmB3o0ML6+jHGXWLjg03ADTedQwa7JiULT2LRQv5KXb3oZ8G73f7oWQhS8RsfRK17xLx55H0bJXodg+C0Z9GuWRFSeoPLI+GOo+JRbyr7FVQB76DUwJQThJ9bKxpQE1jZViLNUFhhgyCNp8Z8V4O6dmDNocHxJXL0Hy6m9wZNMcOGXFOEsN6pXyRJB2prMa33flod8Vg0ZtMqotHrT7OkV5Zt0ojGBqONt9NahVbEBXnRdt9WdQZWPQYAXPCn+SqE7CUHoSipxhqPJGcDh2ALvnRWJszx24TPk6EHIL1n+xHYdi+sUM3skAx/Wju41AoKEO9Q3VcNZrka1Ix96kKOxN3YvkzP1ITYlHcUku3G4jcjIPE7wUIj8nE7XeckTv2QmLrgQWgxYbN29AVs4RdHXWI2bvTsgOR0G/ewXiVu/Bxs8WYNunH2Pjh5/Q9lOEfPYZtn78IZa/NgOLP1ZjwSdOrPsoBMbVf4J9w3PImvME5r0Tj5L0UQKUc3BwA6giwNSdRX7MUUTO/gJbPvoEWz75GKGz30BKaDpUWQMEdC3ITaH6ZOhBraufZAg19hF47YPwlR+Hr+q0CE3Bg/qv5B81nNwFaVX0UHkbpEa1C0a7AmkJLgIuBjeeUVorZALgchC7uRKx2+i3Mkd4ZA/GUV1VFEJNOjsvR4aYbRbsCnBg9ttarPzSjF2rvQhdVY2dK6WJHNXOY1eiHkji/yYEcJ0TAMcemTLNMWjkMsprFTxOM1LTYuCrdSEjLRVamQqqUhmOpB3EYG8nfZsMRIRvh8WoRH52BirLbJCX5BHsqHBgfwzBXfc1w1KmE05HX9sZynOetDCpvAnh/GOwmLr/HxDFaarfNfS+dojgtgRwNk0LVOo86ORW+n8MTgI3s9sEU5kBdh0BvaKFjpXBpKyBSVsNk7qa8mlQeKW5O5K9hqNUj34cwNE5DGLD1HaOhxMRMl5nxazt4TGUV7ngrLBgcPAY3Ze+mzhv0vlX5FtRx3gyFU/MkMCMAY5hjIX/53dnj/14nfbDmh/eBNBN7JfC3kjHBcCZooLR39wrXOfclchjvRhUxHJA4x9wsGUANaX5pMBWIefrm3Ei/HacIqVQEf4uvE5S8Efjod77IaykLId62KXoV1TS9ZNFgosJL46krM6KDB7sPkmNXhFBWgZZyDkizhp7nhyeYqmR8RTCaM1CXXUFZSY9g66dvtGf8uwfAXCThRv40e4htJtjBMC1aNaiVb8bI92jV4BEeo+JLr2p9/C/lxhvd9Uxabbn1fumilRgOE8kaCJo6BpFfW0NWpqaxayYUZ4s4S+UU4QH9foBTiiB3vMo0jcgttCFw7JKdLWewnkClM4WUmS+QbIYuPBNf6+pMnlyw1Rh0B9sH4aGY6JtX4DhzhM/DuDoHafLwx8W9sRRGZj0bXmMI4Mke+J4fVeGcX/XAcM+f1v+zVDL+dTeegKy2A2QBT+J8rgFKD8ajf6u0yI/JFCXPIA86WW496RQeNWVzbBZVKjd/WfROI6F3gJDxOe48N0FJMTth5wattKiElRVVpIF7yJxC3GSwrU5DLDadaioqsRQczsa5OvR76vAKMcJqqiEx+O5AnASxJVTg+lGOe232e1QqPUolOtQLGak+uHNiGLabyxXkfGjQnFhOj1LhfoWJ5obXbCYSyGX5UCtKUB9vRNerxEelxJ2d5EASgniiuGolEO9byUUy1/G4U2pCAtqxq41DcjbV4IW/WZkL7kXFyLvxHdxd8AY9CySd1JjEa5GeoQG+fFFyFz5Cnwb7oBq0c0wLP058r76CY6E7EKVnixleQM8yhZY8iuQPvs+mFbcAu2SW7Dp5f9A1sJXkT37bphW/graBb9A+rIHCBijUKmQwaOg/COlzQN+ncphlKs6UKFsQqWmHbb8MiiXP47K4LuhnvufSAtehyptB1zyTlJ052HVDdM7KVBTtA7GqAAoCKTyFz6HogXPonjBcyiY/yxUG75ERUYC2lxl8PrcMDdo4PRqMdrFXTBcdiTjlcu2NzMElt3vo9NdgeqmGpg9Ggx2ncEx+nbc3dXuOyeAwKm9ANlBC3wbybCNuBlNq/4N+XvWiSEBx4d4aASXQfrd2YXTnVU43+/D2YEeEb9SGL/C8ywNE+Cl2fqbfGhSBWOgvgqnT0oxGHkdyKmNKY+dMRYPozS9B7xofu6BPuxcnIes5d/AFfYSSje8hy1zjyJtXyeGCOCujgVG+oDKo7GiGJY6JQxVCrEubExaLOKPxCMjJw1HDqcgIyMVhYVHISdAMZvVqHCbYSAgiNobjoioCOgUOcg6vB9794WT8WlFUsp+JO6PhSdmOY7MewGZM36Ks/F3Qj733zG48xacjfkterb/HLve/DXmvCfDvI/LsP3zdaI7GUd/j5Ytv8E3r4YhclMDFEd7qHHnLlMCL/UFqMKCMbz1JzibcDdks/9fRLz0f2Hf5w8jeG0QEiIKELOpCYrMYWr0x2CV8QxK7pIag7mwB6rYIzDlNlKenZbyT0HHVbWwWOTU9uTC7ipCwWEb9u/glRg8+ObDPfjgtU349M0dCFpYisigJgFwKnrfA7tdiN7gRfJuB6I2liN4jhs5R7WI2aXGii8sSNlXCoU8D8rsBmQkeaAprIcmpwUlhxpR7eAeJCprg9zrchLnjp/FqfFvwrq7/yqAOwmPbhCF+Zno62wkfWHFuqDVBNVZ4BUp0g7HoVSWicLcI/Q7ARpFERLj9+LIkSToNSVYu3Y5AboHWVkHsHFTAEFdruge95eB6wmPIxvoPEeGEs88vbrMTQDHlP1/t5wiaOslgzUPDr2Rfp+kb3OCvkkHlNo0aFRFYuamU0lwrWuDTd8Jl2KIDAYNjIYSMY7MRd/WyYYbG3t0Lncrl5tOSPXI375dBViTRfKYiV4Wqhc8/u2Kd5KvFULnjFxEd8cgejoH6JzxdnO6ewnhWIvfo9pF7yFjrxm9pz+/JssVgJvifZt6HolYUmsywHF8NQ1ZpQ2aUhKVCPFRfjgGNmrUeDCqbsdCseA4zzg6NPNPkM2/E0hlS/wuNER/iJ4+UkQdLWjSbsLJ/pM/ustssvCAf3ZRNtfXw2g8Cl+NFy31TdRo6cVyVVyhGOhMtmzUeT3U4HPhlsaISbNJ2Vr1j406Lwa2Xw2Jfz8gsOI+1nsKPTVOdHlkohupzRSH4/2nxbEr51JapIZeer7knZIKix/iroZMKbiwBHbjheoGwgWPoYMtZFaywuNIz/SvGDGdcIG9+pnficGxZRW9aPCN0D0kOGQX+o2CNk4nNwI4kWd952EOXwVl8BcYaL12TctrRRprNzW9P0b4Om7M/B7cycL3+6FvznnAlu+xngE0aragt7FOjDvyQx5/SzG7ksonb/mePAau3tuB3KwjqAp5Akh5EIj9LRozl+EivkOtjyxBqxEmnQ11tfUEZARh5RWSEKCxlNPvKm8d+lt60KTejl6vTeRdLQG6xzPhgZuAuAqxrSQg9BAIGvUmyJVaFCp0KFKaINPpoCtXoKxOD6u5BCZLMdRktSqVuTDoSkmZxyM2IQx5RWnIz0tHcmoMcrIPwuFSTBhHJI4qOXSHd0C+/AVkBCxH1IZGhAX6qHGqgrckDMVhXyJlbTAiZy/Hzlm7sGNVPULX+BAb2o/9m1OR8en/jXqCFsX8XyJt8dMoSiuAr/wkGr0X0Vh1nuQCmqrPosbtI6VWC5+3AWVFuShd8RoKNsyFKYfSm50HY46ZdFEmmnWhaFCvp9/hJLtRr9xOILMFzepNaNZuRVX+KrTvlLx5p3b/FqUhr6HHth0t2h2oIaC1qc/AbZCjxbAN3Q1tGOg4JYKCVxdn07VH0GQ0YKhtSIz94q7A5uYmGKpLRDggP8CJckLbUSoDZYc2w0qgXu+shjlhJazBv4Nr85MoCvmaAPxbdDZeGAe485AfdqEn/Cng4KM4set2FO/bhLODQxhrr8Dp9nKCt066hnQnWfDsjeOtVC7ZaJPqAutENqb7qVw2KgngGqpFfeJy6TEwkExuAI+LMBuyI11inFX89jrEbCb4WNeE6I1e1MhDoU4vQujqJhyMbMBQzwTAcXkf6BpBZZ0D1gYjHE12FBqLsSc5GvHp8UjKTCSjQyO6TzXaEqjUMrRUqKkRpW9l1KDMoUduQTYUqhK4HVrk5hyCloChrsaNgsIsaLWl8ByOQsYcgue5PDb1CRiX3YILsY8Ah/+IM1G/xZ5378Dsd2WYSwC37TMCuPjf0nd9GE2bbiWAC8f8j5xY+rkBEcHlIpRHdEgbcgIDgP3UHmU/A+fq28XEpZxlD2Hl6hlIjU/HgdBmgqZByhf/eDkCAIJrTXK+6KYvDdst/hdddQQATmM5XJV5YrhOSa4MSaFuhAd6MfPDMDz5yJd46pEZePyhzzD/0xTs29AsgvTK8gqhVhyFWpaNwkwZIoMrsXKGCdtWarDySwPWzbUhKT4JickR6GyvQlZGIo7mJMFhUaPSbUV2djJJKvp7GoXXPiVpH0EbByYmo4EBruM8eHC7BHDHUaY9Rdc1wuoykvFlQVJyPKqqzNDpqP46NGTgV6La7YReXwyzUYa83EPit0FfgqLiDBwf7URJURYOEpwbtBqxEpJU7m4sp0a/RX35MQFFk8vcFbiYvO9HCsdEk9YEZS97P6wGFSxlWXDqrJIHjgwSK0GdwZxH75cHk8pCQGciUCMDjWDbpCNdpyMdRpBnUAzgiMxL36IdrvH7c/2QAI57mMbf5RrY8otU53iyZXvjaQz2MPRROzAOYhLgcbsgjVUWTqpp7zMhDIHHBr+D2zQo9AKvaToZxiby7p8AOM32uShe8TqyyRrNXfQCsuY8g1yyUFWB70G3/hMxO0y1/gtoQuahrDAH1j1fYiz5OYwl/gW1yYvR3TaKDusBUpIxODF4TjSKkz/8jxX2kvR3DqO3tV9ACouvqowaoxy4XWo47WrK2EaCF/oY44p1qvgbdG64R/o4ZIi0Pp8EcD/eA+cX8RxWrFSZ+mrL4ZMFopsaPB7APJ3Higf7M7CJZ/EHpHMkgONn+8+XPDu8hqk0OcB/PR//cXl39XVThRsAho6rJ4ywMuBp9T+0QPEPiQRF0wMcNzajPWMwhC6GggGu5Yci6kuN1XQA9mOE08J5PTI+e3nqcb/3bOr+q4QrKZ3TZo5GpzuHvhl/8+vlkQS+/P6yPBUMm1/E6dSXcDrpeagi52DPzs1I3zQPqpQYKn9nMUTfoLyi/BqvGv/vJYDr4jGdig3CA8ddtjz7dHIX6rRCMFdJUuZ2Qa/VQ6FTwVjJkxfU8PiMBHhalKoykZi6FwpFHg5T42vQFsDuVKCkmOAtKQq5eUeQk5cGrT4HrgqOIzgOcJVymOVJKFr6IgrWzET0Oif2BDUjNLADBfsL0WmLQrmqEgcTmnAgtgNHEpsgy2oli/gcSlIyURv4K1w++DgGdt4Nn0Eplk5jrxIrf46nJALqEjQwNPOg+EvfApXU2OfPfQra2CR4TN+jTH9ejG2yFPfDklFKxw/Cm7UNlQVbUaPYD688neQwalSk6HPSYV15K4bDb0L92v8XB1e8A3myCpVFe6GL+RgH5r2I1Pl/RcqiR1DvrhQeMB60z8Amtpw2Lp/0TXmm2ADpH55Z5q424HjvmCjPwtChc4Z7zyJx/p+Q/OWd2L/gOSiW3Ytz0ffh4t47oQn6C1nlJ9DZfAnm0mMEjd8jc1csUj76GfJm/xIJ7/4ExQnhON9Thcu9RbjcU4CxDidGev3jN6XyJhkMkuEhhlkM8WSey+hrqBEA19/gFf+zwcseuOkATp7BAFeNsDW8didtCcATNrlId20nOD+Knat8SN3TgMHu81cAjt+9u6MbBioDiRveRsryvyJmzuPYseJtRBP8JxzZj3xFDg7nH0Jy1gFUe5QYrubxj2norNejqcWFvuocDDcYcHqYPUhjOHPiIs4ep/rXM4rGyhPwUHoLtm9Bxuc/wWjMo1AuvgMdOx7C0L6n0LDzeWx793nMet+A+Z9VY+m7EYj48ClEfvo0tr39BOa+cwgLP/dizgd2LJtBULW+BSGBPUhaSVAU+hjaQu9F7sz/QtrH/w9SZz8GXX4zDsf1EOw1QF80SuXqApx6Xjv2Im2/gyo6AUdXvgr9gaMoM3xL+XYalcbzSE/QYlNgOBJ3m7GPrt23oRUrZh/Anx79Cs88Ngd/eXwO/vT7mZSWQ4je3IkIqhux22qRtNuD5F0OJO1yI2p9FVZ/bcYCfpf3TQgNViIsfAu2btmAgoJ0Aqo02G06JMbHIf3wQRzJSMaG9WuQSfkaGxuOjz56B3VVdcKgYEhggOMwIgxv7HnkmGcH1i7AgVUvIHE5AfHeDeiuHcHZ4eME+IOor2hEa3Ujzh87jbGRYZweGsVZ+n1qcBCXTp/DmZEzODN8TPx/mr4Ttws/JFxOThLEVNmO/Qs9cAzVnfROZQRxXbBq3LC6c2Ety4VDANxJ2j9C+11i+BSv9W1WGwnOGmDSFBO4yWFXN9I9RmnfGIrkrYgpdSKltIxgrhtOpWTg/FiAY9jiet7dcgYWZTvqPKPifxGUl4T1Fn8PiT3YiGKAo/ozzb2EUJ3miUjdrWek8XoCVOm9J+eXivJAdRoOKn+SZ5nHzo6R0D41CW+niDifj5EIgDs5MIZGix6mg7uhS9iE8rxkVJOl1ectx6ivFiN1jRht6aUPfkEo3sGOAfTVNaG/rpkU3hC660yoUYZitLUdZ+hj87qU077QDworeQYNUqykUEb7SUGZi1BRpicwpAI4xB4jybXpJ+HJ17NHikM+8EdicuallYYEJNE+uvcoz0SZdP71RAxEFELn07ViHMqxy1Lg3GobGuhdh9uk8XBTr+UPys/lsBsczJf70gVsjbD4n8/p5vScFyIaNkq7KGB8TIDC9WR8zJeAqOufKzUCN4K8f1yksX3TQxF3//T62lC88nXhuR3qOiHl0zTn+kW8j/A4/NC7TxUJVKXu1+nfVXw7qrzTHZsQLlNUcT2FaDPtpbLG5ffGaeaKzJ5LHjzMY5bafF3obOqBOycNBYtehHz5q3Am70J/YyfamztRVedDeZWXAIy9cBUCwnx0bTeBQoMsAMOtncKz19U2QADnhqecgc8zvp0G4kj4PpViwoNBwBtPVijzGcSMZZtVhqoaE9q7KlHbYEFjsxMtLW5Uesl6danQ3OQWja5DjC8lhcnw5iEpJ5hz5kO5fSaKl7+DvP15SInRImRhEfauyoIpZRWaVAEETwmkHAcIVL5DhRWo8QCFyWQNL/4pTuz7HeqCf4MarYKsfQKfPjKm+ukbTyozUjcF1fHecyKIbN68p6FNVZDlzUFVeXzTRRQeMMO09Bacjn0MzRtuhSIuE3btZVKEp0lY8ZGiLR1FdlgM9i3eiF3fBGHH4lwClg5EbWhA0rLlOB95G76LvwdtW++FS60TYY8mf8fJInQGQbeTvomn2koAx4Yge/ipbNF7NFU0QbX0LnyX+BDORd6DuPf+HY1b7sXJvQ+iftsjaCwrR08bpU8xijLzZSgiQjC84yZcTHxExJdsru3CqVYnvusuxXc9CtoWY6zNJgxSf9n3GyQ8tne47yTpBzZACeAaq9GoCkJ/fZVIJ+vYeg+HGjhOIMeKn8fVSACnyOzCnuCJhdfDCeDiNzkFwBnSMxC62idCdXCXmH8xcxbWbw01HbBveALfxdyFy7H3QLn1RexNjkHcoXhEH4xG5MFYFBfEodajxt9efhnpB2JQ36CDuVKBOtVmdNuPkHHL0Mv5zMaiFCiXxyLZlGepARpFcXgkspa+ifzFzyFnwZ+Rseh1JC+cg5hZcwkaVyN2bgCi5wQgbCbJjNXY83UA7VtDxwLE8YQFATi0aj3SVm1EyjI6NvNt7Hr3HoR/8QziPr0PcZ/9EcmLg+jYBmSsWQvl7k1Qh2+DfHcItMk5MOZUQbV9OQqXvYr8JAvkub0wyYaRlVyG918NxNOPzsbnb4UhKthLZcmFV/6yDE//YRbB21wJ4B79Gou/PITIAA3ClhVg55IChC43UT43IHwtd7dWYvVMExZ9ZMCiD/UoSrfBoi7HwUg3so9kYU/oHuhVauRk5+Jw2iFUuB3QqIrhchqgVcuQczQDfeyBozLHbWF/+zn6vn6AOwVt0QiOLngMl/bdjksRN8O983OU2asx65sZyM3IpHrvgM2lR08TAV3nJQLAC+hrJ6Ftb+t5EQOOv/1wz7cY6r6Iwa4L48K/eXUKSfz7xO9uuk/nBTFZYGq3PY/JksZlXb1fminKMygnCUPMleNUbqmuGFQKESLL5pIm6VnLckgPmOGUnybwqYPRlglbeZ4YP2xW6emacgK7XuG9Ywh08Lg5+TAOlVYhodSDuBI3ZKVtBHXXAbjphNqQ4YEzYlhSfdkIGWEjKNMdo7waE2NFh7opL8aFf181q/UGImatenn8G6d1/L05RIj2PMlZ2Er7YCtqhyW/nsRH0vCjxFpQJ7YC4E4QnLAb9TyB0RkCFo6KLxY8JuuUGxURCJGULVdGnibLFiuvNcazZs4cuwifOR0+YyLOjRLNC4ChxN+ITKcVPp+JVsoYBrXR/hGYDAWo8OhJKZA1wYqBGwE+nxXepOu5ceCBipP38b0YoIb7zxBMsTXLkPTj0yVAjGGFLA+OqMwNzqn2TvhUYaRIHULhTXedXzgcCMf1Es8WaWNAnfR8ym8pzQxwXMD43X4INn5cV7Dfkp/u2D8r/C5+QJzq3eIyU0fwnzf3GThTwgnoJmbGXiu0n65n7xvf7wc9ZZNEnC8aO4Y/vu7aZ/A5PJtXyoeJ41yO2eMgucElY4G3PTUuNMgDMdTcfMUzI1b7IJk8HvTKvXncJl9P5/G5LFxfuItOHvQpCuY/AxVtLdHrYcvejzKLgQCqGp6KSrLACapq2+AzpKBZF4UTVEYYCrm8VXMw0nGPXYWAtekgTuqSrSznMXM2WGulAL6WWjU8jUY0tLnQ0umBr9mB2iY7ypvNKGswwNfuREd3FSqb6H86z0jApjYcgd6WC705R0yucNWooU/dgpKFL8GkTMKRmPmoDboLbdsfgjP4SagOZqDFEIoqjQfZe3ORtjkUGTujET5/BnSLf4G+8AdQufZWqFJy4bGwN20UNa6T9K3GjZTxPOxuuYAydQdUm+agcMnL0B1xkeKWZlcywBUkG1G3XgqOfDbyTmgTM2DTfjuhCEnYCnUaLiJuZw/CgngFg2bhdWKPYeS8Dbi477dA4n3o3Xkn3BrtDwAclZHB71BV74LVo0OVcQgV5pMi7pXXcQmy5DyUzvsVkPIILu29F/Hv/i+M7XsYOPI4ju37I3zOMtENyh6TUdJV9tSdGNr47/g+7g44195DlvhxnGxxCIA73ybDmRYTTrZ5RR2QyicbZ1JZlWICSh501jv9TXUC4EQXKv0/RvWqsfIYchJbkXegHaaSIQFv3FWoPNr9gwCXvKv+GoBj46u1cRSuzX+iNN+J76N/C/eeN6ncFuLAoVjsPZSA9PS9aNKFoqXWir8+9zzSUpPgJaPBaMtHtWoLelzZlI+Ux1SWWafzeNHBvu9goXTpS6hBVp+DW3+BGh8f9ElHody2EqWr3oB8xYti/Vftmudp+5zYate8MEn8+5+DOuA5KFf+VYg64EVo174BXdB70K7/BKrAd6Fa84Z0fBWdt/olFC97AUWL/4rSJX+GfPWrom5qgt5HwaoPserTZXjvlTX44K0teOGZZXji4Zl45g9z8NQjM/Hx61sx++MoPPX7r8fhzQ9wszHv01Skz3kKHaEPoGXz7UhbOh/hVPY2LHAi4GubmHW6/HNJNi10ImSZC6UZZEyVNSI3yYPURW/AFf4O7FtfgicnHpcuABeobJ4/dRnfjXTjXGcVzrTX4GxnDZUZus7UJAI/+wEuZ+EfACpXiLoV1Xu+gsvtwq9v+Rlio8PQVTMGbV47kkJrkRhaT+ITsp8kIYR+76qDrrCP6hivLsEhaK4Wf+Dgif+5nkkyue75RQK4SYAihLs/+8loIpBSt18Rp1jvczLEMeT1w2rUwk6QZvMQqFFZcmh8BGZ0nsoHu14Dm0ELneEoTBoVnd9F1/G4Rb4PlXktAZCuCqnFlYgleMuW8SSGIdE1y8uGcR1m4LoewHG952FYXl8Z3NVmlDsbKO3+cC1UH7QkmlEyljiosrTt77hI+vraNmeySM/7VsyC9c/cdWjIiFGPwZhhhSoiDKqty6DaMAvKoM+gDJ5B2y9IPpX+v4EoAj+GYu1H4wBHDzlNSkQEoqMGSXQZUAMl1kRjCGIhgDlOwOH3TrHH6ATR5emeY2hQ7EW3R0HQxcclyPv7AY6EvWoCYiRr+MTwGdRUlcNqUqOLu1UpfRLk+IW7Ugn0CCSuhTcW6RyGOGmh86nHry98X/bciWvp3fmDsOI83tGFGgK43hqLWLblx7ynHy4Z5vzp5Pv70y7+HyLQYSXOaZ5UCKaKBC50zTTHJosEcD983j8i/jQIT8HkCRxcbihPrAkhyF/wLOq1SrHSwtTrJWHvmfSufD//va6FMf49+X9J+N1G+k6Lgd7X8wbyfRmIpAHh0qQRLlc9Hf3oaG0XExIGu0fQ3tIKX4MXbq+eGqFtaDVEoI8qc39TA0baezHc1g1eFHlytz2ndzqQ5vvz7Nbu2ibYk0JRsvJN5M97BkULn6OG4xOYDoSh5HAsNTZ/QmPEcyjbcC/K8pJwioBRXE8y1DuG/q7jZIWfIAv4BJX9PoI0hjkJ2srpt6fMibIyG8o8Vjgq9ARw6ivx3jjApLNGB4XiKCzWEjpPC2+9GbWNNrgrtTCailHf7BbeOgY+U6UM5mol9GXFMNlJgXpKoMmOhHz5m1DGByNr3xxqLO4jUPk9+sOfQm6CCc2GNNRoM5Cz/BV0Bv9vdG37Nfa98f9D4+Z7CbiexunI+6FOyoVNfZasz2FUmHgZMx7Qy+uXnkOlhccijcGU3w7lBgK4pa9An+ERlikrOrf+EgqTDcj58n+hav1NMM7/XyiJSYNLf5GUuhSwlLesTE2lvdQwVWPPeHytvRuqEbWpAftWRMO86Qno1z+D9EXvo9peKcUxm/S9pgrrmEaCJYNdBQdZ9Tzona14Xj1BnpiPrAX3wRz0O+i2voKIT++Ffv5/oTzg59AuuQ0+h0fMWmXFfv7sZVQq8mDY/iY8UZ9CtXsW+jtP4WSzBd915hG4VWKkh8pm/0QZEmVqvAdB0hnjM/OnABwbFGdOXkZd2THsDqjCzlVVSN/XINboLNOfQPGhNoI37ySAq0fclirUKXZBl5GHkFVtSNjRRGVMCrrN5VoYIgRw/d3noI9dC3fY+3CGvATb/sVo9SiRdCgRiWnx8BRvR6s6EF2O/Witt8Lns8DG3lt3iQC4XncuTtJ9jpEe4JVWjpNO1yXthHLHAsi3zUPRnr2wUH46tecI1r+lRnoY5iwbZNEZ2DVrN7Z9uQs7ZuzG9i/DsO0LSUK+2o0Q2sey/atdCJsTjuS1cUhcHY/ENYlIDYxHevBepAftRXJAHOJXxCN+eRziVqYiKTgXikQt9CkK6BJyoI/cTHXvHWiDP4Fu3XuQrXwLSbPexLp338W7f/0aT/5hAZ58dD6eeWyu8LQ984fJ8DYXT/9hLv74+3l465VtKFr0EJD1KJB6Hw4vehszPkzD1+8nY+a7ifjm/SR8814qyUF8/HIyDkZZERG2CY889iCSYjJQuoAMi0O/w/eRN6M2fT1GOb+4/SX9N9buwPddxcCAChjRUWaq0curBPE4MdVJmGXHkL5uATQhL0Ox7a8oCg9CY8UYfBUdtB1FmW4MqqODYnYrL1/GXelC+H/uVg/ioMj9VKYlSLmx8Dk8IWCSN+0KPElQMh3AOeRjMJsqYa0pho2DhnsJvKoUcBkIyBTjk0auCE88qIXRTAaaQUO/W2kfhw7h8XFkzFE6OOCtRemmes/wNjZ+HXvwKH0uO2yVauQoypFZWk37h0X3KZ/DdbfCdEK0KzfywLFRX1dfBUN1MZqpPeD1dqfND7ofQ2FvG6+PfG27NFm4fR+i+sTwx9fyiimmox4oQzeK2JYli59G8ZJnIQt4TwBZ8cq/Qbb2fSjWfU5CkHYjIZ2p3LTQD3AEK9wtyUA0wgP3GHYY3EipELyw8DH2EjHoSd6IyzhGFXW4vR2NmlD0NbnFIvASwDGI8P3+ERkHLbJgJY/cefR29ZEVxxMHxgGPG3QBZ5TGcTi69j5+kc6b/tiNRep6ZQDk92U4+R59DW7UasJwvLVZDDKd7rrrC6eVIY49c1La/dOVpXFX/Bw67wbC4OIHMzHAma6TPEqSV8nv7eLxMxynavK108uNC+Fk8QOXJHzdxLN4yw0Nx6XT7VyMklVvYahlQBpfdNU10pbfQfKe0fuIrQSC0r4Jj5m0j+4/DnZ+cOJ9w32naDtx7vTC11Ce958V+cUBocvrHTBzfKtqLRzVGphrFDDVyGGoVRIY5aNVFwFf8UrUFC5BgywQ9aUBaDfHYai1fRzieFyjNM5y+mdKnkhuEDsra1GZfwSOxBCy/t+GbNkrOLDgJbRuvUusZnBp392oKDggGj3/tQyB/m/KMf4Y5txuO9zlFjgrDHBU6khhqUg5qkSYEI7v5oc3FkeDDjpLEdIIFD1lOpTIMhCfFAGDsQjZeSlIy4iH12tGZYNJXMtLa/mX19K7CmFwF9O5mSim9BZv/AapGz5Fa/B/oW/XL+FY+RvEb5XDq3ESxIXDsPk5IPlhasiexqHPf4biOb9GW9iD8K75FUrjMsSYI7Y+qx0n6N3Yi82BNXkcByvo07CWdEO5eSEKlzwPfbqVGnUeUM7AdBrmoi6Cx6PIiMrG4YhMaHMaCdi4+5QbD5ZReAzHCIjbsSe4EpHrvSIw7L6N1fSbJLgZhox0VJbuw571zchJ6SMovnrm5VThOtTfRWBYZkSZepAUr9QQODTnoU8rQm3qXHjiZsAoz0V9RTNMhZRXBYX0jnIMdh6fUOo8ycoPMbwVDTTpzHobzjQW43hXh5j0IOkD9kCzRc9G3ERa/EaHALjGGjSr1mCg3nulZ4Qj6ift8mHXmibsDGjE0aRelGb0IIpXNVjjI6mnY83YsaoOe+Zvgj7iHeRvmYU9S/cjO8aMDm8Fhlu86CFjtJuMlx4qU70VRejyZKPNdgAtxj3oMEegQb0D1sJNqJJtRrtuPZqU61Gu3QeniGs4HjyVykydPhSNykhYI+fAG/slzDvfhSL9ICw73gT2U3lP+A2cOz6BMp9DwtC3p8aQQ8Nw/Dqr8iz2bKnD/I+tJDYs/8qCVTONWDnThMWfWbGA9i2i7cJPrAheaMO2VZXYtqIKW1ZUYivJluWV2LyM91Vi17oK7Aqqwo5AE6K2KqEsrSWYaIXR0A5NTCRUq1+HauMn0ESvhSp0ETTr3oF6xcvIW/oWtnz6KT7/2wz8+YkFBGrz8dSj8/CnP8wjqJuHJx5diBefmo+PXpiFmS9/hoSPf4musLvRu/M32PTWo/jdA7MJ+r4R0Pf0JHnswS+wYs5O5GSmYv361diyLgyFs28BjhL8xd6C6rS1IrYqf2fuTj/VaselbjmO1R5FizUBrdY42PLyYS5hw0Uq+2z8qCw1KHVXIlehxJHEEhSlVqD0UBV4wfSSQ90iQDAD/GRhqI8iA0eV0091aQLCrgjBGIfAcRoAh57lAtVFqqvyHgJIH8zKGgKpWqoXPODeD2LcfTodwFXD4lWSrtKRrlKSrlHAYawi6PJ3t/LzpWsdyh5YFV4CNXpHKhM2Mpwk0JPel8sJwxoD3cRz+H9Kr8kLK5VdvY2MCSV73hgypXO4jFWajlP9upEHjpiF2hO3z0xtgRJdXf2od1P55EkHVz1PgjjOox8DcFL3KRuAI3AZCd6OGFG65iOUErjJ1n4MVcQuaBLzYMrxwZFnQuXRxXDklsJW0EHSeENxKfrgUvkD+dLDGNaOC3i6hGMEAQxikkeIE8kNHwmPQRMB6qTfrKAGGqvRpN2FkfZ6qQBeBSx/p4jn+WGLMpUhjvZJK/uPww0BJneFirEppPQY3hiErrnXPyFMzhIYcoR/Alp+Z3r2GUpHf60BTfo9ONnDU4j/0fdl79648h4iEBg+i+HhUzg+el686+RCMFX83Y3c5ceL5zc1NYiAx20tbWQ9j0ieIjpPdO+NfzfpWvrN31SIBH68XwImAhEBSJOeJfJYgkUJmNg7wF3BEnRJIOUXCWS4Yen1tZJ18RYse9eJY6L8CA+bH87Y08aTPPgaf9r42QSzdD6/H09IEJ4zOodjBEpLZfHyL9I+cS6l2X8ffg7f96r0TxL+lnzecO9pdHcOUkW1wlJH4MPeJwI3U7UM9hodquvL0dc9ihMEoYMNddSoWdFVoRLSaopGs2Y7RruGhQeE84LvJ2YTX3mW/33Ghd6dw/JwvnBonlabFdpNXyH5y8dQEfgbnI69H72b/huurJgrHripwt+pvbEJpvJSGKtklFY5zNUKGEkme92uArh6Uph2gqxqExrbPSgsOoSsowdQWaGHt8oIq0WOao8BLp9+2ut5gXseyF+y6TOUrv4QexZux/rP12Hj56ux6csNCFtXDb3sAixpG0kZ3QTfhjthIrBL//LnUC+7DfI5P8GuT58i4Gog65Nnl50WFi2PheMutdH+C3BpyWonRWsjha0IWYuCRc8QIJUQwJ0jRUkKnT1spDBLM6kxOkJKU0Ngp74As4wAjqxx9gxwY2YuHcbByEbhWZjcSPGak+HrGpEeTlBesA4xmwqxZpYD6vwOnDvNMHVtXvuFwbm6ygO7toHSPt4YqM/AnFsJZ9xCuGPnQF9QiuH+73HpInDhHMSC/lwnr72f5GmWyi6VU/Yadx8XBsXkAKonqfx2NHYR3Errsorg3HTdGcovNgSGOIyIKQGjHR1k1XM9H8MleqY8owXb5h5C9JoUJAQfQOTqQuwLcuFgqAlZEaUoiCdo3xuLogW34dv9v8PZPXfDsftp1CnXoUkVhGb1Bkk0m8hw2Yk2Qxg6rbHocqWiqyxLSDtBRI8jmbax8Kp3w61PhsVZJFY2sTgKaFsAm70I9YYIVGSvRP2G2/F9/D3oCvrfSA8NgDP8I+DA/UDSXfCEfQ6DYgiV1tPCC1um52jzvM7oaRRntWHp53rMf9+A+MgSFFIe52TIsHmxFsto//Iv9bQ1YPU3OrFiw1SZ/6EeQbN1yCvSosRsgNxQBLU5B8ZKahRbjNCpksiwfBPyFW9Cmx0ulo6z1Wlh0ByAPHwhlOs+gHblKyhZ+Toiv/kI89/4Eu8+9w3eenYOPn/xKwR9+DkOLvwQslWvQ732VRz46n4kfH4/9nzwIL5+/m947sn5BHvswZuHPz820eX6zOML8fjvl2DlsniEbM3AK39egLV/uw95y15EzrxnsXNmIJz6UVy4ABHy6NuhBipMdtiT50E295fQrbgVh7+6CflJZFToedUIAiTVMWrAh8Xg99ytqyCf+1/QLr8FMZ/8BtqCNuQmdwuP22R4u1I3yLhRZk8PcC7tOSiOVKBw+xpow9ZBsWM+Sg9HwGwrFcHHxSQDErNBS9AtecMk79TULtTjcCoJXFSDBBsEVZZyWHwKsYqG0+iFXc6GEddxBkG+lmGM6xp7+kg3GKjuEQA6eLkwAXF8z2vTK2Zvyul8DXfV9tD5V58jAM58TNTBG3WhshOhtqkCFga4nj501pNRcQOA4y5UDhvEEMfCzHDtPS+iysZxK8/DeEgF+doPxex++bY1MGUTyGrYC32R9Mz3cKvrqf6RYaT2wKb+lvQd6c0biOjOVp0c98DRi3FDf2qIEiSElBg3quPAwUDAL89dqQxYAgxoy+PghusJ4DThONHWjDEBfXycM+sfgKpxT5eAOOH1k/YLrxJPt6d0HB/mgf/cYDNksXfsH3jODwh/DB6/Jr0rdyXzMxheL6LTVUDAGoHjPZ0EW+wRHL/myvX+9PB7+PddLTwJQ0zEIFjmRXCbmpvgrrKjjqBhaOCkaAgkz5oEsJMLhgQr9AyS+sZaatRJOXl1MFHFsFQoUOfjJZqGqIEY91qRnKJ85W/GEzrEShh0D/8KF5JXTQIcqStT8laxh0vybjEsSVt+Pv+eEL6OtuI8AlxqGH3KEuTN/RMp8lSxVBWPQeMuTP/5fB9uzPzXTC/8TAIyPp/ykb2TPB5Igjd/fvB+6bd0b+5SpWfRu0nn+I/RN6TjHFepp6MPDi8pHgIf9jyVVRvhq69CU0sTxFJsXO45zyn/2WPiH9fGDego5VWLPgzttsOULu66l2Jx+fNNglr/bymvJkSCZ44lxmtMHpn7F8R9eDsOznsCxbsWo9pkomdM733lgcw93UMwlcngqXRATyBX7rXDVqUV3rdpAYykps5MQGoR71rTZEVjkwP1PhtqfRbUNlhRXWOa9johPi0cjSYYUragZMnzSArMwp7NI4jc1IeI4BaEL4zGwY0RKAp8D2N77sHpxMeQ8/UvoF74ayD/abF4e+b6ZSi3gizpUehKm6EtbkeL9xQBnPRevAg5W9lO3VkownaiePGfoYvbL8blsKJ06YYJknoRHliF0NVVOBpfB5+lAU32GgwTbNdZGmGh61Mi6hG25urFxRneQgNc2Li0HMEz45G36B4ULHkAaV89gB3zQ1HuOCXG7/rLj1/8/3MZqPV5YXCpqKHk6OjUqHA4A2ooTLFBsO5bAENePXrbqW5RGZfGSF59r6kilqPj8kFlQXj0J53PY4wbamqxf/9euJ0mDFMD0tHQgu6WLlQ5PRih799N8B2yeR2621uRmhQHjUKOgc4+VDmqYNv4F5za9wCGd9+Hgg0foFKXC6c8Dc3WJHRbQlCWHwjVstuB9D8C+++DI/w9lMllZJiYMdRYQ+LDcFsnRnpGcZzqa3dTL+rLvGgoJ2j0NmK467ioi6N9Z9DXMUz65Rj6Okfo9yBth9DL27YBArz9KMtaSgB3h5g40rnufyMnYh10UYtQHfIkvFsfgzVmKXq72LNIdWL4IlprpHx1a06hMKNVArj3DNifIIPKZkKhXI9NywjYPtaLFRpWCIhjYJNWbJgsCz40YOMiPRQWI/R1NjLO6Ps16mBvNsJSXkIN5wzIFv8N6gMbYG8keCNDhcu6vckkPNAmYyYUMasgCyKQW/0aVARqecveQvbSt1G89FXoAl6DMuBNHFr4DpIWzMahFQEoCPgS6sB3kbf8baTOfxsbPiHoe3YW/vz4PDz1+zn4w/2z8fof38as55/Dp08+jVcf/qsYQ/fk72fiw9d245v3tJjzrgarZppRnJSGysJElB0KQodpD7pLVgEJ3E37R/g23oOsOO0VgONI/NyIGxXnYd8bLEJ64ejj9H53oeCwD1kJHdMCXHhgDWK2VEObTwAnxrQxpEheMAaqMtNFZO3LRnXAf+Nc9G0YDfk18mOWwOBQwWghI9JcRCCXA1t5jggGbJW3UT1msLkWdiTgYiA7RTA3AJuHjMdGGZyWCtrHRhrD2bXXOEhn2FwG2BxWAWfTg9tkoWtEFy9D4dXHGOC8jmNU3phJrq2XXOe5Hefx7F1dvbBVq9DdMURl/wyspfRcHoc36X5+gOtsOEv1lCd5nBeTGniizuSJDQx1gz3f0bn9UO/bL6BftvxFqCMj6T4Enf7QNXxP5VmCXOIo1Tp4FA7x/+RnTid+A3cc4PjBXKFIqYnGnhIxCThEoq78z2PlSPnQlq3DAa8RdRoCmk4GGlZkk8/9Z4Qb70n/Uxr8XrFrjv2AMCz5JyRIwDfe+E9zLgvDmwRwdJ04jz1eDAFn0Wo/jAbFJvR6TTjH1C1AjJ4hlDL9JvCUCgopar5e5N04iNG9xKL+YkzdRdEl3U4WtblSBTMpG3O5hhrdSgE8DGE+AjQGKW7EGQCkdNP3IWXa3FwvFiL3L5HEYqlVCu+Mo1YPT50dHp+Dtg60tbSjtt4rQM9Va0F5nZMKqhq+hkoBLQzOEozxyhhnheXgL4g/Rrhh4m8/2nsampD5KFj0HBoMOjFjmcGGoUa8vxAJqq6FnKkinev/Lb7dlftMPm9CGN4kT4cEUWxV9XYOoosaOpaetl44q/WUV1K3o7lGTmDjw2kq95zH17035TtDdbs9HQ3KTThGDRl7XyWYlkBUArcJEd2+19znsvDG1RRno2T5G1Cu/xL9jT04f57zacq548LPZdj2eOyi8eztHcUANaCuKj01UDJYSeFM54nzlwnptyQWLiPj+/3HrieOFgsMpfGQL3sB6Wt2CW/WnvVN2LKUwG7V4xgK/Rkq194MJP0ByHgc2kU3Ie3LX6Bp5yOoDPg1UgLmwqweRGmxHflyBYoKbPDoeDbYtzh76jIaqziwJb2H4Tso9iagZPEz0ETthV3N41tOwKUZQW5Sixi7syugFrLUMnzH44IGi8hqLMWJej0pxyHIM/tFvDP/AuMMb3s31GDtbDPmcsiJd8NxZu8jlMZHcCnmt5j7/DLE727C+bHvxTgyv1Ln7g6Gy7Hj3wsPXWd9H4zlxbBYnVKXj0qaSWaOC4KNAM6Y10jgwtdQ2WT4Zz1xw7IpeY6vPUbpoHt0kBGhUBbAXWaCy2kkmNsnAuYmp+wnUD2EVn041q1ZBrNFi7RDScjIPIjo2Ego5LkYTn4NOPg7IPUhpAc8h8LSAko35Y9djdbKNigzK5E++0E0htwN3/qbULJtNcyq89TA0PtTw8X6iT3FvNxXe303khf9FbXbH0fP3qdh3fo8ugjoGFKlMkrvyPqBfvM7S0L6aZDewX4AVflrUbjpA6i2vYfcgFdgyT2Cge4R1FE6WDqbB0XjxtdxXrf7eImhawEuOVEGjd2IrCwt1nyjx8KPCNII2lZ8pcfSLxjmTGKCwIovrFj2mYX+N2LhBwZE7tBCW2mBtsoEE+lHhjQ7lRVNbABkC19EcfCnMHPInCb2vk0q8z46j/bZGw3C06TN2QPZztmQr/sAChLV7jkojQ7C3Lfn4IXHv8JXbx8g6PJg9ReFiFoQgvyVn0C19g0Yg15Fyep3sfa9T/DmyyswY3Yo9nz9Z5wKvxln4u7CkZm/wZOPzMafHpuNT97chWVf2LGE0j/rfRP2vXc/+rb/FB1BP4Vi41swxa3CmYjb8N3+u+FY8SsCODI6Df5JPDy54BjMyvPQ716FU1QfL8XfjawZv0boWhOiN1N9HYc2XnQ/fA0J1SOGupwDLVfgTYxfmwRxZUYCuOh8dGwl4D/0OzEbuSQqHCYVrwfLs3W5K1oGR3k+QVwurPZC6HVK2FRV4K7PyZAxIWSo8dJyRi/MtaXUzlFbZyoTHrpr4UwCOCsZMjaHna7j41PP+fEiAM5OBsg0AMdhQVhXD3RcoHLIAb/1VDZ0qNAfh0XbSQacCVazd9yrd3UaeHIH9yK4NFx22YM8SkbMOXFPvjc7M5q9pP+2BkK27HmUrnwF2tgU+mZjJGeuutfVAEdt898PcPRCQhhuGFz8wv9PFQlqeAmnY60+1Gh2oNWVJawpaeaR/17/WmEIY88bg5VwV05zzlTxQ9oxhjdubGnL3a4jA+wt4feb/jp/tywDmJgKT0pLPHPgGFosiWhUbMVAfY3wzBwTYEWKkPJDwBkrNDpfhAWhDyl+U77whxXeB4ZJPodkdGgMXl85LARvVp8KdlIkVq8KNbVlYoxTRa0Lg50842UAw90n6fkXxRqFbc3NYuyWf+bhVGFAYZjzC3e7sfD57LUx1ypgIdBra24kq5pnB/JgaangSTL59w8JeysJRqkB8BZlgYNCG8JWEuTwElqUN5QPfg8cQ40EVhJoTd+gTRYpHTywW3Q5Cei7Udq4QjKISt67YWpYXQRsBm+J6CZ11EhjMXjMG48fc3g1MFWVopJgl88VkDzdfcX3AlrNMWgzcCDnC/QNGeD4faaHXen9rt3PnjsuNxVZSSgi0NXtXIQR+qa878p59DxxLj+XyhV7ThtqfSIfuWvtBEFQc2MD3JUGOMqk9U2nKwf/jLCHwmTNgiL4Q7EO6YE9JoSta8emxSbUbXseyHwETZvuoEbxDhjWPYTD825Hwq5w5CYokRWVgYKD2ShQalGk0qFEwytFGFCcTUpb04WO+jOoc50mpXeKGoxLMB5WQ7HqFSh3bSDlRvv0pyHL6ETMlkqCxmqEBtShKMlFJKsARtSUIUqcbdPAox0QUBUfUoeIddLyRhHrqrBpEYHb5wYs/MSJFe+F4XTUvcDhR2l7Hxa9vh4B83w4GF2Dw/E+tNSdEouIc+ynwrR2KLK7UOMeQa19GG6dDzY9CQ+oVozBVDICa/xGuOMWwpDTQGANtFnNlEefotlsFhB05RteJdLYzesZLWeOX0ZzQy1KS7KhURcTtKQhZMdG5OSkw2DSwaLKRqdHjZSUA0hNS0VRcQESEuMQEBiAovwjqNn9F/Ruv5nkFsQvfApH87NRXHSUAE4rgiebSk6hKFFFADIPJdEbITvsFQ3QUJfUpc11pbWuHU6FDMUhXyHpg/8F2Zyf4mzUXWgP/QM6G3pIb0ljSaets6z/uH6QbmzRkzFPv3mtbBae1MTCsQDFKhMMjOPXMfxOBriCI60EM1IX6vY1SuRmy7F/rxJLPjYIjxt/0wCCuaWfmQjkFJj57n58/uZezPrggPDKLfnIjtgIMjBqDFTHqQyzJ7nZDE1GKORLX0PJmvdgUB2Ao+nG3mcu+/ZmOqdWQ8CcDbP1KFxNBsgcMrzy4nL84YEZ+OS1BAJIOxZ9YsWiT+1Y/WUJNn6VjLhFm6AK/IAMn1eQumMdykeqYUr+GoimMnj0CRQseABPEMA989g3+OpdArjPGT5NmP2hGRlznqZ6RSCedg8KV8/EtoXFSF6yBplrg1ActhOGgiYCOGrstWTgEDy4dQwRZ6BJlUMdtQG61BVI3boMoatciAjykdSQAVSLvcHVSN3nRG6OAfvDXFTOO0XdmwoFLDx5qCBRg5xFf4A+8AkoVjyKwn3pcGq/pTLDEHMMRYd8yD5A+WzKg9ubB1tFJtxGK9xUd53q60Ecx3QbEKvQ2K0VVM97ad/1wIxg0tAIp6GOIO/HeOCuL6J7Xn9MhALxd3NKRsd36KE6X+2g83hIhnwINnUrrOpu2HjFDm0HLB49HJRW6V4TaXCK+GxkaLLwMBAZPUdGxnXLWeGR54l7HDRcvWuV8LrxsoS6AwXSBC2O4zZ+nytCxlSZuh4t2mBUqOykb3gYyZRzpsg0AMdAQ43RFXDjfbydRrgRGTiJBlMCmk1JONM/KvbxLNXJIPSvFD/A8QQAv3fsRiLNOqXGnM7l63ifH/wYzjhe3PXuc/V+6WNzN+QZuqbdfgSNmp0YbirH6WEes0ZKidI0NnCCzrtEyouUGSlsMeGD84rAtrO9F61trehs6yR4OSOUHcNCa0cbLDwYvU477hHRSkpjHDI4nIG7xgxDFUeGN6K2vhwuUk4mHv/0Ax6UGwlfa69WExwOUzrYuzU10PDfJ1xgOyrqULzyLRSveAMdZZUiUKr/OHeXsvIX67uKRkCyfKb1UpFwmka6jhMESjGweLwZd0Fxl+V0518rlP+UxzzL1F1DVhWDLAGbwVuKuoYq1NVXoq2lmd5/BE1N9QTLSnS2tApv1/T347JD/ED536hYj1ZjDIbaOsS+6c5l4fe7XnoZ1oYJzNVbv0HBvD/DfiCM8oWtN+l+p6hBPU1ljsczHido54af35+/EZcdTidPoGmpa4a9nAP4Tv+d/ynhcXCVMii2zoQs4DUoczKRvteB0thd0AY+gPL198G95nYkL/8axkI76uRBqNMqoeNlbzQeKFVOFKsn1mwt1RoJLJRIjFEiM74GhQe7kRHbgvy0Pthzy6Bc8zZUO9cKb0DxoS5EbyYgW+9FzDYvdq+pQ/LOcoxUl9BHYCnGcK2BGqHjyE7uxMYlFQhZXYOojQ3gGFxLPzOIRdEXf2bD0g/SkPzNW8j+5mYc+vy/sPKV17Hw3TTMepuhQIcm7yjl6wXkp7YgKbQKybu8OBTZBGPxCBwKVs4cWPM0as2DqNE5UH4wEK7oWahQVqK9/QzKlcUoXvICDLuWCcPkDEMLfR8Gbf5G7Jk/e4Lq1dAZUSb523F3jRRln6CGfoshKWTMNfrqMdw/hKHeQfT39KG3uQbdVfmkW7pwkupNW6UerWU56KzIQZOLpMqKgdZWOArToT24F7pD0ShTFVMZOo766ibUe/rgIlDjsYYe3Vk062PRZCih/y8Ij8FQFy95yMsXnkb+st9DOfenGN19Ny6l/BGWFb9BZcAtqNv8ILqaBsYNjOvrB/bQtViT0awLE/VV1A2qx9Od65fJAOfi+HXZnVg7R49VM3RYOZO7Q3VYN0cn4qn5u09XfGkU23dfDsbTf5ghJgw899RcfPFmFL566wA2rEyFwlQk1gNmL7K+MAYy0kklAe9CK0sQ+xjSpi3zU0XAHAEHAZ2r2QCVvRjvvb4Cf3zoK3z2egJWfGET6WJZ9ImFDAYHFnxqw5YZm5Gz+G8oCHgLqfF7EL3sDdSs+RUat/0WcZ/cgSd/PxtPPzYLM95ngLPS9WbM+9iCiA+fhifoDpStuRlJ8z7HrqBO7FjTgsgtTcg52I+CtG7kpbaTdCD/QCuV2XYS+p3Wj5y0XmRn1CJtXw0iyZjZvbYGoVQn4ne6USKnNsUnh71FhoP7Tdi3wQetmEhyPdg6DgMZK/qSUSHW8e5RXhWBx7olhjZi1+paJO5yICddjdKCUqiyTchLaoc6p5/Om/6eDB08Tk0AUukpWGUERaLbcyqgjdJ+2k7pvvxHhctXa+0pgiupa5ODijd7pXfhCVaiW5TPvTLL1v//+HaK6At7ocztIukm42iQwJT2K0bQ135ejGFsLauAasvXKFn8F8iDvoYp0wkHj3Wj/Jt6LzGOl3SMNteF8vxlsOTL6Ltc7aGbTq4DcAwc7IXgyjpeAa8RHsxPRnBLE8rlO0WjxjHiRFTiSePW/tXC0OUHq4nJCxPH/Md5K4Eed5dKXrfJ95ksfL7/GhbeN/m3X06N8MQAajzpPY/1dKPelIwa+RaCuSyc7htCZ6WOlFcGTnHMMXahiryUoJMnKFTUOAjUlHBVmTHcNypCFQwPnUNlg1t4hCw+NQmD3NUKxO9Bk36rYKplcPvnvS0SwKkw0D4gGhHJazU9TP2QsJftOAGgMWI1WZd/QXnuIQneuKxMOZehZsKClzxx060KwYPIWxvq0VrvE6DL30Pywp0RaZ16/nQivGl0TUWtDfqqUhi9cjGYuadjYDyeoOR54Akq3PV7jABJSrPfiyeNZ7tyT/rN40NHmlvQatiNNlMURruPiTIx+bl+4YkXPP7vel5GzqM2l0cMbM2f/2e40qLAMbk43d6qHtR4+9FY3YfhnjOisefnjw59h2FK+yiVn4HeMVSU22Cp/scBzj/zdLpjovGq10O2ay5Klr4Kfco6avy3oUmzFZZcsviPNpLUwVDQJixRr6oILZp1KEnZh+xCDYp1pol1WhngNEbIDbRPq0NKggLblmqx8H0NNiyphiYxC8pVL6Fo+1ak7W1AFIFbGDVAkUEEZeuleGbsXUvf44LmkBaeIhWKkyw4tK8FO1aU4utX9mHum7HYMCcdYcHVWPlNGZZ/6RAD29k78tUbR6Bf+Sj699yHY+G3I/jdL/D1B9VY/rUb6oJ+HNxDIHnQiayMNLgcNjR62kmJ1qDG2YtaEoeuGnazDmVODTwF+1CVuhatFSZkZKUjPf0QnPkHoYvbhOGuATIE+tDXMYKO5j4MdA2TrrwAm9kIh9mAwa5BKmcn0d7YjZ7WPgz1HEdbQzsZewT6VA4Z5qQA0dIqFSd7BtFsz0B25mF4zRnoIAu9TbcNHdYUEU6EJ1VxzM7zF4FL35Fcguj+5ft0NpyDueQ4LKXUgHEjRY1YtSwCDbpkArtT6Gnh8a+k0+h5/V2n0bj7aQyH3onv4h8Fsp5CRcBNWPHU/4OsbfPF2FIx3neacuyXqwCunwCOyuh0502WMQLbjoYJgNPk9GH1TCMBuI6+H4HRZ0YB4gxI7IFbNcOElV/a8c37yXj+qXkEb7PFRIE/PzYHf358Fp58ZCY+enM5VJZCuDus0MmTRIiG0iWvUlkNJ4D5O+BtinBdcTVqMXdOMH5/7yf45NV4LJ8EcALiPnVg5fsRSPvyLhQsvB0HPvoptr39NHa8+3t41tyE6k23I+qD2/HYw3PxxO9n4fN3w8jIcBD4MfxZMP+DErpPEUJWGrArwIOI4Gax0gOHxAlfT8bJuqtlT7CPjJw6hAf5EB5IBk9QLdUXgreAWjJ46qDPrSb954av34PGLg9a2lwos1dAmd2IMl0f6mwMceNQQHAhYpRpz5Ocg5NXBJBR2ecJCGL/BcmDpB7D/t2tBIg+qqNsMFEa6LmRVO9CV3uRuqcZvFoEiwAWv4ixcMfhUg3Bre9Fpa0fFZY+ODX0DAI+NjJ45rm0MgGnibt3eQYnQxzLxL2uhDWhfdLatv5z/O9yQtxLTBKgNPMkgnIr6XeqV7x0XUPVOfFONhW9F7/bZFHzBAG/XP2/S38JmvwuJM76E4qWPID8effg6JZg2DQXRZ71dwHNZj1KA94RY4dLNy6CJa+RjvG4RU6vP50TaeUVWwr3HUbGzNtRuozKzMx7oMluoDzi5dN4MX6Wk9PI1DFwDCvjFpZEqdztRwplqrByoe1QfRmq1eEY6ZHGR7DH6cp9/g+IH7T4t3+SAXvRGNb499Tzf0xa+D4CDsbvPRXcJJH28SoQYnwb5csZavCHq7WoVe4gBZuMRt1ONOn34hh7tCgvpFAq3Od+mQrMWZT7zARfRXDW6snCHhHdz+2dHbBU8VgkAioGON7W6qZVHv9q4RmYnhoTgcupK4r2RvHUri/U6IwBlfmZyJnzFLQhCzDad1oM/J96LkORFJhU+p+9bL3to+hqOy5+T+xnILwAX7UbvbxYMIMYfxv23F1nnNj08j1OE6Q11lcLDya/N3cjt7d3ivyXyroEapJLXWqgpDF0Upcv/xZeNCpjnc1t8FY70NXeh9H2QbTqQ9Fq2odjvex5vbZxE9cKryGD4DT5Ss/kGFwC4gI/JPj9K6oKMnGW9imsTYgpIGVb0SPC9hzrGSMYPA/5vrXIWPocslY+jwMB78JURvDW8A+UmXFwE2MoGQCnO4eEu5E06TtQMP9FaLa+jWp5Almb3aTEL5JilIRDQHAsNg4LUqXIQaNiFeSHYpBXYkCpzizgTa43o0iuR1GpATKtCTK9AQVFWiTuMSIysBi5q2dCsfJZJAcmiKWPeH1JhjYOBxKzpQrh6zgkSDXCqJHaFVCHPUHVosHaFdiGzZ/OQl3w7Wjb/XsULXwEG74MxcavYhA8MxnLPjdi1Td2LP88Ay0hTwEZBCfJD2DLOy9i+QeJWP95LELmp2D3qnLoSj3IKziMsjILNMpi5OVmIpekt6cJR3MOoyD/KEkOMjIy0ORWobu5AsUKJYoUchhIaR/JOAiLWYu8vAwUFRxFZkYqDqXth4bANikpBnv2hOJAcixSU+JxOC0JaakJMOqVSIiPRENtNc5x9yuVI/ZcsXC3+omWcnhMeXjjnbegyolGnycTQ+1dVH6obJ8AAeEp1NusaCC4bLAa0d3QJXQa6++BzrMo04+QnECd+yR6WyUPXJslXhxnvcb6jvXVQPcYrGvvh2vRv8G66Kdo2fkAdCvuRtLSl6RwONPU56lyBeC0u8VkB/+4Wj4m6v4AD5vgmeNcp8i4pjo22HVGrCbBg+AZ4Nh7s+wLXsFgfJICyzgcLfvchMC5JVj6RR7+9ucVePrRb67EZmOAe+qRWfjDfTMQHLQL7jYLDJpUlKx5HyWLXoIqbYuYqPAPw1s9gXu7BoYKOeZ+FYK/Pb0SM94+OO49m0jj/I8d2PzZTlyKuQfIfgq1629Hytd/RNGyl3BkyWuQh7yP6IXvYfuXn2HvzPcRN3829i9chYQFK5Ewfzlil4UgfnUcMjenImtzCrI27ZdkcwIyN5Fs3C/kyPpEHN50APKoTTAkBCJzdzYBXSvVHZ+oGzEh1ahWGfB96j6MpcZhJDMZF+Jj8F1kJM6kxWE0OwnnYvfgdGERPEYCCQ0v1XUa5rx6mNOV0MfGQBmyEuaIJbDuXQ5TfDxMh00w53jpnCqk7TIgaq2N6mQlCT+T6ySBJBldaQRwTgIoFh475he7nIch1MHrKcM5AoizZ8m4OTOMocEOmNRW2EvaYC3toes4aC53e55BuXEM1RaCFd0Y3WMUDvkgAeUIyg3HUGkcFed6zcdQpmWPlNStKWCLQNFS2AVDpgfGg2qYWMjw8+ld8Mjd0B12wZTlgTW/BtaCWrG15FWDV0OwFjXTtU3Tir20EwUHLDAHPAikS2vBG3cthCavDTa+T0osSscnKyh3BsJW1ErvQmlSDF8tSg4Hw5M4SAjgNHFJGNv9a7Gec2Xgb1GYUgaz7CSMxcMwFg2RDFwjUhgXP8CJxowaIWpUOJRFd2cf2lvbSNqvkda2drR1dKLFnoV2YxyBG3suWPlw9+F0APSvkamgJsHW9aBLgjN/l6kEYSxTQc9/XDr36mvGhfJGdIvS9WJ2LhE8K9jTBHPtHiXqZZvQwFPyyVIeG+RuEm7M6T4jF4Wnh8GovMYCo7cE9moDhvp5QOUleH1OWKp5/JKBlIQK9uuEhPg/IezVq/K5JA8U54FQsv4uP8qnSYr5RsJjfjrKq1Gy6m2Urn4b7WWVAkqmnudvlPy/ecsTYCq8PbCUdVJeTgAQGwj9nUPwVBkxMgkwRay4vyNtDFXsOaiotcJco4a2Qg9DdSlaqQxLACedJ+47JHVT8reaPIGD97Gwx7SZQFDnLYStRofu2gq06kLQogrCcEuLaLz810wW/yxVyZsn3Vc8h8df0m/Oew4vUq9TisXcZWvew2BdM5qaTyCu0I2q8h4YbS2ooG1P50nUxn6Jy5E343L8Xchf+iBktkJY6tViTKOIs1Tz47yzPOnBUF4MrTkLBmc+GRFSwybGS3JYFREXTwEz3dvlLIBpx1wo1n+EsuIyVBjJEtWRZawi5SLrh7aYLEGxzt8xYWE36g6jSbYW+QnxyCsma5QgLrtAjrCNMmxYIiMA0kBmsKLU7IKsIB9FG2ZCtepFZK9ZhKjgCjF2h+NURW/2Yk9wjQh5wB652K1VAuJ4H49327OuDjsZ4D7+DN/H3iomUrhW3yyi4veF3oTkGU9hEQ9yn2nHgvePwBH4GI5F30/HHkTMe/9O5/0Gg5F3IXfmT7Bpfj6c5gZUV1uRkZmOrJwsGAnKDh85BIvDhMy8LJRXOKm8euCqLEelQ4G87Z9g56ynkbL2LRyOWotEAjOFqgA6fSkSk6IRFx+FiMhQ5OUfEYu5h4ZuwQFqTFMOxsPpNODIkVQUEOhFRe1GuceNS+e4DEGEqelyFxMIhRAMr0a7LQV9bR1kRHBYINJDXNaobPOKEhVGGxyrb0fXtlvREvwLWA/twalx7zeXucFuNiCkiPEMYZ3Oo2jQ7BBlXMzgF/X/Mp17EV5FLpy5yShK3g9LSQlBnxftta3CaJ9cpq8nnK5WSmujeisZ9azjSG/S/ac7l4+xx7/aPgpLqdQ9xwDHK0gs/4K9btKM08my8ksbFn+Rilf+sugKuLHwqgnPPDobL/xpPj5+czVKDKUwGw6ilOqSfMnfoNi/DlYxkeEfM44dDRqoTUocJQjYF6LC0k81WD3TQOmUvIKT0zj/Yyc2fhKCE+E3AWn3oWLNT7Dr42fFaiyyVe9QHX8b+qB3YNnwDkzr36Pf/P+bV4kx6HVo1/4NmrUv01YSzdpXoF7zilipQrOWZM2LKF3+AkqWvkj7X4As8GMcDNiJ6PVOMnJacCTNieFmJy6VFuBcYS7OFbHkXZGz9P95KnvnnTo0V40Q6FRBHrqVDMmPUbr4BciX0/PXUXqCKT0bXoN23RuQr34TvEKAduNn0Gz4BLKg2chduwRHAwOQvXa1kKNrVqNgfQBUO4OvEvmWAFTxGuoWHUJCNqG4OBu7wrbBYtci+UAsNm8OglVWCFXoajp/DUq3rUFW8GoCqmzYDEoYYkOh3RsCW8pemCI3w1V4GKq8dNiSI6ApyUENr9IQEw1j8gEYkg/CuD8Ohr1b6NxFMOyZDWXAa2Tc/RnFS55HybK/QbaSdC2Blirwffo2H0IT/AnUwR9Dzeu9b/oGms0ss64R3ba5yFj+IVSLbsW3yQ//f8y9dXwkSZLne5/Pu3v3bu92Z2eHm7l7mqGap3uamQu7mEkqVJWkUolVYqnEzMycqcxUMoMglWJmlaSSirnp98w9pOLunVl4+/6wT2ZGRkZGeHi4fc3c3IxA/THU730JNYc2QOq+BLVOb6KG2k4WHoRGhR1N5nY06pvRaLgmNkMjGVUOmFm+OgI4s/pHSGITMO75j7ic9AT0u+9A2AEx4gN6aczrICFD1pMZs22I93VwifVuhaRwlJ6ZU9cAjsVvsWB9BnD2dhv0TfUwtBJgkLDAeoOdhF61raQA6H2r8ijGzSU4z7xXHHoYINHD+Z8iwurT28HaLcD1s8J++284R942pHj5ylH2nrURKfY5BnOXcNyhhUPsj9E2PS6ywW6Ged9oPxqozrCpOhrExkYmMEhAzLw3p45fxsjYBG9bns6CAxyDt+vl1oFkYSXh7b77e4Up6pZOE5+Wu+b9YgMuixf8WxYXsHZnsX7fQR/nidJNL6OpOJ1749hxbt6XWd4To+cwPnwKMxOCF45N8zjaj0FnHboR4AiWJqmdVE3VGOkjBcIBjs7tOgj6W4RB1xj9XkdAom5VoKFJAa1DjLHhCT5FdXVfuj9coXHQuv3xGUSO94/A4KC2I0jqUEaQ8RLJp7E48F1twxuFe4lZAmp6Pzdxbn6hxI84TmDJYZnDHIH+WaCF2q9iy2u8fipbjl7W0Ib0mmaI1V04NnoB42Pn4Yj7lgCOlEPCA6jc8xSMVh06e1rQ2dWCYVLynR0t0NnFt73nTHiqhBYRFCww21wOg60CGnMpVLYqXomhkQyNjs5mtHc2cnHQsefsZnyfnYizqZG4nJGCH3KycDw9DbqwVWiPW02D3peoSiijQekKQd00vPYmoD5lH7pqPFCSnIHMnAoc2OqPTV+H4MPXXLD8Y2/ERuSgKikUdR7fQrLnbVQfWIUkTymifbppcGKgJoAb88TxVXTubYhm3jiCOOaVY5IY4CCA64HHV0txJvz3+D7lCbR53AdkvggUPo1K53ew41s9nL/Vwnl5PbZ/FolYp4OQxG9E2vYlQCpZ0BWvwrj/HhzaUoGSlD5UFdWTNS+CsTIFytJ0tEmKUZudDE1FJqw1mWiVFaC1LhOSuMNo3ncXLic8hvNhdyNn15uQ16vRaR9Aq7UZbU1NaDSZ0GW3Y2JoBCa1CsO9fehoacZgVxcmh4fR2qyF0dwAibwWQz3tmOvrJMAqRF+DL7rFLtxTNtluxuzoDA8zEAyfa/2MTbE2qY2YiXyO4PUFup4n0FgcxxPCCgDH4iXnDTT2e+rDLH63Tx1F/e6accKPR9+zPsjS3Fy+RK/0HDMP388vyrhVFgCuW+ZDff3UVUPtdnKGxs5+hxA4zuOdpLOwyk+hngOcZh7ghFWmTPatMmHnikp88qY7/vLCJvxlESsqL3je2DSqO8FLnaoSMnMdFNWxEHt+C7ETwVvMXq67WBzb7Z6Hv0UsfTLkpEux4ysVdi5WE7SpqT+RXAduC7JzBZ3r0kzErVuN9C0bEbriW+z8Og3+G9IhISNI5LcCfitWYv/Xq7Djs1U4sHQDtn+6al5WY9cXq+CxbAPCtwSRhJAEI2xzEKKdIpHhloKMg0eR6RqFTHoV+e+EImwdKtydULP3E9TTc1Thsg4pLukoy1agvacPUsUkZKpxeh2HWDZGfY3JOBpom4jlTGuaRZe0gqDjU9TtfhO1LgSPKe5QlkVAlh2PopBkZLrHocZvL5SByyD3XwaxxxIae75A1Z6PUEsQWbf3bRL2Kkjt7rdR5fTWdfJXrh8GTFU4SYNyRGggTCYVomJCkZ2bBh/vwzgS6Ae1isbp4I2o2PY6MlY+BIXTvTD6v05A+AUM4U4E+hkQi4sJ0nxhjNsNlawUhpokvq1BVg5lbS7k4nzIRPmoqciCUVEKm64a9eJSWKuyoIwMQkNIIBShvpD6OUPq4wSJ907IfJxRe/BbVOz5DJV7P0cVQXbVnk9o/HjvFqna9T6Ktr+FrDWPQbzzMdRsfwT5G55FudP7qDm4FLIwOn6mDNaGUdibm+Fos5FRSOPo9dJmRZO+CSZWG7X+HMzy7yDN1kIasA5N0e8gbx8ZhntNCHfvQrgrm2loQ1Z4I9JDbdzDyYTlvBTnj/DcmgLAsQedHqzz9JAfnz4HWzurrcimVtjU3jWwYLFT2k4FLK21aG0IxkSTnH7D4IYeTHplx7gFgP4DhMWyCVURbv/9f5WwJfhz/R3orA/CzEA3zlH7cWU9t6DU2cD5Pc6d+BHnCVIu0KB2YuY8mjqbSGEybwlJO/N+/LJr39jeAGuHAmbal8XCsfJH115/WW4Hfcxjw4L5+f26AbiEgf+G2K/bCFMKLBM8W2jQ4LMWooOLMdU3eeNKSi6CYigL3A71gSdgOPQM5MHfYopghP3+2MgpjA+eEJTMdcdmQdADfX2YGWPTqwtwJ0x3Xjv2LwsHuN5+sFQhzJvEVt2yRSA8wPq6//tbhcXKTQ6T1UQGTKsiCCP6TDoOXe8vKCoGdwzU2CIOlrPP3mkleGPlv9j0KktOLEzRsni40TYCiN0f0sCyDtMD0wRlJ1Ct6qAHfgQXqK2OT30Pa84RtEUtRmfsMkiP7sHUyOl5rzBLRcHA9xgZWixO8tZ7zqVTBoWtElJlLtRGgjitBFqVGu32Vp7q4cSxi/xYC8dkwfazjZ0YyyrHRF4NRuh1PKcaPUnp6PS4H8h4HNO+/4TSoDBYNeBF1Q/vz8c376yHLvsQOrU16HS0U58/hpnpUagb1Aj2iUXUhiUEbmzA/whFrh6Ic1chwqOXx7uxMlgL4MZgLjFA8Lyx72J97Hw7i4cLP9SIAxuN2P1NBDy/2QDfVXuRvPJxdB7+A7q8f4uElS/BaaUBBzaw4HdSvCstCHc+irq4jYhY9w2aDt6BLv+7Ubj6n+C1oxqHtrcgbQ8NwIeXQrznYxqs30H9rhegcv0LyncsQpXXbshCfCAJcEO1vxPGjr4O5C0C0p+mz1/Cqu+Hse40uq1ncZHuF8vtdo7GRWbAXaLPzEhhn89SP2ZT+4P93bB16dHRoUS3Khq99W7ok3ljxJSPqZ423meY94uB0PVeYS7Ufy8RbLVojVDsuhsO9z+gcc8/Q5MVcTX+VEilM+/ppf9mYQ3d6kQM0vEZbLHj/3wuRuaNZoaWMIbd+v3C9mvfCwCX/q8CHPMGzk5e4hU0WIoHIRboBAHcCcgrhrF/nQq7CIT2rpZjy5I8bPwmgyQLn7/jiVefW3eD9+2lJzdgy3pPGLtVaOpXkfI8TFDxMWqdP4QkyRV6eub/PfBm7GyAuU+K+DAZtn3F4O1WaLtZnFZosXmpCZuWGLF1mZlg1EDb9DCWxECe54GXntuF558SEv5+/r4LL9u1IC8+uwlvveKG7ctZxQkTvdIxlhrgssHMY+DSI4ZRkDiBguRpNNXkoU8eAGP1AOQFckgidkC8933ulatz/QrqwgqkZgxBpxunZ3wUJcV90KjHUFzUj0brMeQWDKCkdAD2LHdUOr1HY7Qn5IpcmPqlqBbbEO9Vjaz9B5Dm5Iqibc/D4PYQ5Lv+iPANqxDj2YJoVyWS3KuRcqiMpJxLkmspikKroMsnHZM3L7kNUGVJMdzWg7KKXGzdsgEnThBAisogElcgJjoMnp5uZNCYYcxPhTp2B/3fA0DSU9zIsu75I13P66itzkdmQSYqCgvRWKRAk8GCitoCaDR1/BiFxdmok5RBL6+HyayAVFSJpKQYJCRGgtWSbjd+B5PsOMyKEepvJKJj8zIFbdUQTwukqeiFpnwA2tIuaIvtJC03STN0JXaSZihzlVDlyqEtstL+DjrGIB3/HEwNl2FTd8LRyuCNIK71JiGIa9I3w1w/CoNslM9eGGXs3AbQq/BAWUIdQl37rhquR0nUGinE9Q2IJJhj2yIOOZAb3UMG8sgCwLFktQJ8DA0Nk9WigJYD23xHJoBgrzq2WpKs+CZrDhySQEz1doAvQ+cKkXlk6CG9Dej8e2VhMcLf7m37/0hoYJ7ubUGXOBAnhoaElWU0+LGKFjwFCRM+cJFSpPZhtWJHx+imtarn493m4fhnYt9Y+5uovdu7DDBYGtDSpkX/iBWtfVp0DZth79Ohc9AIR78ObSTtAwb6TtjWSp+7hk0wE3DfrNDZNFl/X++8d2vhHAXh04k3K4zrhE1xMi/d8NAY+lsdkB1eCZnvRr5K7tZBm66bFEqF59f46ehdQPLD6I36CBPDZzAzeRH1um709Z3kgHLD76g/MQC7GbQEgPvXvYPsf5mSZKkZ1A4RwSpLbnwcp0hhsRV/t//NLwuDNdYuHb30cJqL0Sfxwiy1AVNct9t/Ac7YNRwbPwEV83y1VPHEwdzTTcqVXQ/3xPHr/B7qaA8aTN9Bv9nKY+FO0zGu9wrOHLuEYxNXuMxNz98r5kWh37P7wgDOaGcla655cRnoqx1sEUctLO0qOLqbMdw/CLu5n6zaabBEu8cGvxNWQ9IxuDBwYH15chpWXR+SMgaQnEkDm3EKzR2nkZJiRY/vn3kcyInA36I8JIIDnE1xFhUZI9i1LglmtQrAjyQX+RRibl4Gvb9C8gPs9Vko2rUGJSGJkGvUyE5oJsuSTYsKA1SsTwuSjrQi1ovgjcCNiTClem1BQ+D+RlL0ClKOBmxbbsX2bxvhvCQXuxdHYNdXkdi1JJUUqoZEB+dvmSKUo3jbu+jzvxf9AffjyOdPwXVtKry3FcB9iwJRW/xRt+sD1B34GjVRB1Dq8wUuRT+GH5L+jE7vx1CRJqWB+RJaNGfQpFageOej0O26AzqnO5AXshh6awtByGnY9XME6XTf573KQvJxJjQu8PsoeNNYlZmRVhOv7tEnO4QhcwmOD03wfsYTSLP7QPeVPwPXGVTCM0GfZ6kfDM6iUdZAIkOTQoWRrlGCPqF/L3jY2OKDY6NnUOy5AvVuz6J27zMwF8fhu0tsNaxwPvycyFBaEBb/zPojT9Z+SohlWxD2PXteL1L/PEPjGxvTzrLf0DkPGDLRJfX6WYAT8nB9jw4rgzdh6nRBbPJzqM7rxDcfemHtV3H48r1DePPFTXjjRZYUdyPBG5MtPDnuS09vxvNPbsILj2/C0s9cUFScBknULtTv/oiMgk8gzz0CQ48WBgK768e964XBmYkMmtt9tyDXAK4B27/SYte31wmB2g2frxO2qpTlpWOykyBs9+IUlJExUHvgKYR//RA+fP5DvL5oJ77+YM8NQMpSi7z/+gH6nZKOL3j5dixVwmObFrX5w6TkhalmFhPWqi1Cv8wPLdIpqGTD0JjKoCkJgdh/G8QHl8CSH4+ikiHUi4ZgNo4TuPUSuE1Cpx6FzTAKhWIMstpuVASnIP5gNWJ8u5AW3YKMGAsiDvciZmcUToXdhYvRD2LIn9VtfQk/xt5Hxs8GhHkeQ5h7D4FGP4IP9iHUrZd/Dj7YhazoETq/i7AoLhCYsMUCV0i+h4XgSa/Qw9aowbnzMzh3bhqXr5CBfmYC7a1WtOgGebF+trii8sC7BG+PA9kvY9j3AQwdfQ0VBYmICPdFcU4e6nK70FBhQHF+AfocwxDXlEKrrEdri5WePxt62uxoNpqgVxOMEjT2dwzB2nAeekMjNE1SOq9ZvhjDyBZNsMUOHLzOw0R90KSahEF+HEYyKExy2tbAruESyYXrhLbxxR7Cgg9h8QNLK3IGpvppNOubCNRIboY3klba3qJrgtGograpntplBHxVuKQdgwo3VMRVULtey+HHJC3SipRw27VtHqwcmh2hB1sFgGOxa2zAGB+ZgqVJyWNptNR5WWA9gzcjAYaORNsuh4kUQovqKPrUSWSlnwXL/baQWZw/oP8JIgAc82rd/vv/GiGlSUru+CBZMfUhmLSrcJ4vcmDny9qDKVYGG2wwZIPxT5il9rJ32njsGwe4djaAMC/cz8dnsEGkpV2DBnUdDDYFxA1V1Am0qCFrw9yoJGupDEabHEqdGBJlNRqb1fRdOUxWOUqqC9HSybKM33hMBnB9vd23BTgmwnQlUxqCMlgQ5pGZGjuB5mY9tOZqdFuMkLkv44sXhFxQgtK6JgRSZ4GCAx9hyuMfcCrgN2j0f50HTff3n0R6XSMqNd0YGDyNc/MK75dEiCX71wGOncdJgh1Tm5JguQEnJy7wadObgfD2srAPU1gLipNtEz6zY7NFBf3KcIzy/If0/W2OyzxtDOLY/mz6v29wkD9H+laWsmSYH0vwdgrXw6avbAXJqNjyKlorC7gn5fopY65A6RyuX0wktIdwjhzgBmnwaWEeOOZ9pWfYIUZjux59AwMYHB7F8Ykz3JBgAfNjPRf46i2d6CxG+uj/6f/Y1BrL3zdL93iyw4wBhQ86DQqyYvuRkNCF7vZp9PWfQEqCBQkb/oLqA6+jYOtTKIvKgk31A1gNxpTAHlRlt3NwY8B25bvzUCml8PHxokGbThI/8YE7LViOsjwT5AYZ0mhwimAAR4MT97Z5XldZgYBt4T2bWmUgF+/bBv89Jj7Vdn2w+4GNJuxZa4PzShv2rLEQ3Gmw5RsJ1nwug/OqLNiPvEaK6FmeoDRx3QfwdenE0d3FyNqxFfX7PoTIfTnqC2OgpudMnXmIlMiTBKnPYjz0aVJKenTZf0Rf+wXYSnxQvfFfoHa5D5lLf4XqohicOM5WSQuLgWanWBD/jf1hQQR4+xFjLXIyAjzQrwgkI7CDb2cLBvjKdTI0eOwa7cfu7/EJtgr0ezIQWT/4Dp2202jWnoJddwathsuYmQC++15YucpK8bH9WOLxEzMX6PNPGOg5jtqdD5AB9Wf8EHU/arw/QlJaGoYHe/A99bsLLHcV/YYlFD41cxlTg2cxNXAOM6OT6CSFc/Hk9wRtdP6sr06dQ5PZAIW8DlMTw2RUDGNqdIT+80dMtcnQrwrD3DgpZrqem6+dweXEwEXwUkk3pWhoVF5AXrKVQ8zLz6zFoqfWE6RtxPNPbMKLT23BX57fgg9f34Zv3tuO9V87I3CXCwrCD0CVdwjikLWodSZ42/cJ7Hk7MWI7ipamIrDkvLdbuGAkcJNa1RCZtdC1kU6j8ZEDXRerC3z9fgLAxYbVEojVY8fyOuxcIeLi9K3wejtxXinhq2j3kuxabcLB5ZGYCXkMyHwaZyLux9cvv4G/vrYPX71/O4A7SP2W5boTAG77YgX89xlhlhLcEFCYpSQERg5VEfqkvmiqH4NGPAW5thwaYzl09R3QlPWhRdaNFus4GcjHYSKAS0jopOdwFA2SYbS3TMBgHIW4pJdP1UUc6iXDSEj2G3agA8FuA0jcG4sfE58A0l9At8/DuJjwDI4H/h6hq1YgzGMMif7tKEuzoC6P4CKQnkvPbkQcbENBzACdJ6tzexrtxlm0NnURFLXCrh7HeO8xTPQcw0jvGC6fPUeGxSTabB2wa6cIfM7Q7wj65PTY7V6DjC/+G0pW/nfUrfvvaPW8Dw6RN2QB76MtcBGavJ9B3eFvIMtTwCQ+hjbjCQLa42hRn0CTcpZej8OuOUH/fwJtBjJCWdk+GusMimFoVT1ktAoLAG6UUzBJj0PXqICmVQQ1wZW+YYJPc7IUIbfufxshALXK+qnvWW/vfSNpa2tGs6EFJkUHAaUeFh4/fAmW+jYMyF0J4MpvATiehHl+fORC42CMt5C4nAPcKXrYmXdrbGQUJiJUBhYa6rw83UQbdeY2Ajg+zSeHzV4DR0MwxukC2UPLAvxZ7dTbQ85/jPCA2//fARwNxjTAXiQlOtJYgi7lUZwcF1ahClUZaLBbmEqlNjpNcDc8QrTdyioBMO8mtSefPmUQ9/NTqEwRt5A1abQp6QFl7u0yZBZncskpzUZcZhLqZJX8e5GiCiJ5FerkFYhOT0BEUjRaO3Xci3f9MVnA+9jQGPdy3TzIMlmAi+u3MfgZ6R/BaN8omsiK0lsJ4Mw6DnC66EOCJ+oWkCGAIwteX5oDfYobTGmHyPpP4EqOwUK1sgOptY3o7xXqP97421uFewb/BoBj1zU8OAKdXYSh/n5ShOzYt0KWIML2BQ8Dmzpi177wyiCMf54WVpVyYCLlNNZYw7Pj84TFt2lHYaXdNbhi7xs7DVC1iWBplfOVegzIFtqZLf7oUUhIEb0LdeRBPh3NF+3QPuwchVJMwvEW7o9wPsLv2X9Ms6L3LWoO6CaHAgMDg7xeK+MmJmwfFszOvD924xmoRaegrJ5Bl7UfUx16DBnS6JqOol8eiO56Vwzrk3FydAzi2hHExnWg0TyBseFZ5OT0IjWjCxrZOBTVU1BVTSHraC/y43oQRoN4WYadQO0cyXe4dOU8fPyPICk9HZd/YB647/H9dyeREdaI5CAb4v1aeLLRq4MTCQM4NmV6dRtBHJ9e9Z4vVk+Dl9dODcEbywvGkruSoltGCm+tBjtWqbF9qYYUqAxbv8nB0aV/QeWe91G3/0U0eTyAC3FP41L844hb+QKSdu6DaO9HkOx9GyKvtZBVpUBrqcLo6DT0+fFocL4Hyv0PosLpz3AYrOixf4+h7rNoKtiNk2EPAiWvofPQ3WhS63g6D74Iip4B5lUV4P3GPsGekRME9sOmIr5ad1CbiNmRSe694uNv7zm0m0+hheCsSX2SFF8HVGoDNEozDzbvtZ/lCYYNdZPQ1x2DXjQFXc0x2PVT6G8/gz7HWfS1nuX79bScxigZSSz3VX/XFKq3s/JWj+FK+F0EcB8gOjEWLXYjiguy0d/ditLCPBTkZEFSR2NIVQWyUlOhkNVCVFcKvUaG0qJcMopOoa3FDml9DXo7OjA22g6lsg5h4QEwaJSYHOpCv60OpyZP01hw6zPB4LKHzk0nWlB6QpFyo+QCXe+POBogwivPrMPbL2/F6k93Y9eK/fDasQeJPi6oinWDNt8TrdVkVIg90VXviZbKwxAnH0bVwS9Rv/9TeK1YiUM7DkCa6oZRpRfspiwaP5UCyF03/jHROuSQN6kI5LRQtJDSJqNaYlNBZWdAR2PyPMiZe+UoKivAmqWH8c6rzvjwzT344I3d+OLd/fjkr3vp/R6+bUHee90JK78IwP51Suxbo8LuNUa4rojEVNAj+Cn9SZwKvxeLX30Tf32dfv+WM957bQdYLN8vAtxeM6SVDshrmyGraYG0phUt0nQCOH8COObBOUf3SgSthCBUSv2mgRln1AcaT6C74xhKS/sQH9+JjMweMsY6IW0YQqt5BKkEXux5vf7ZY8JWtIZvj4Z0+++h3HUXQj/938hZ9zDKtj6O0G3BOOo5isocAx03FVabFD1tXVDWWuh/26AVmWDTNqJZcYIMnnHU1eZA0yCGVFKB3u5GtFlbYZKZYVNbqK93olFvR5uph7b3odXqQIf5NKQFdsTs2YUcDxdUBhDUBPqhMDweWo8Xgeyngdzn0el5P+Q774QkuRJ6GQgYz5GwlCKCd1c/n4KEgeTNed5YcfkbwGu+L7J4TL26EzoCLJ2uiWB5FFqpFSqJin7HSo1dS/9xqxAA0n83qlsJ3mw3QpujBe3tdJ0EdbZGAyxqG8zMAz1/XkIlhp8HuFvkZoAbHhonGCPomLmE/v5uXnKJTaEyuGAApyPQ0FKnNlOnbrYWoU0aiuP9HfNKlwCO4ITVmrwd5PxHiABvpLxu891/nTBAI6t1+jxGjPnoVibSAHeCxyJdIAXJPErnTrASXAx+yKqeOQdHRzN0LBCeBgaWOoR73rj3jbX1jQPMgrA4ttYeHRztOtjbtNyzVtdQAbm6BpYmOYwWGbo6jejrt5G11YjEnBRklmRBb5LCbGlAe4+eL5ZYOB6HchqsWHwZU+g3D7JMBEC4Fm/GPWvHLsFmkcBkIQCxSWBsrEObth4S12+gj/MWirHfAnAkBGpMuZ0jIaML59krtdHY4EmUNjiQRACnNvXj5MRFOp9f9sIxz+Dttl8v3Ps2eZEnPLa0KXF6Skh+e7t9GRwJcMZEWC06M3GaK1/h+4WpTuF7Dkt0jcy7MNEiRb8ylOePYx6xm4/NQW/+PTunWVLqNoJpXQe1HbX/xOAEtc21fRiwjdFAWOvyJcHGFxiyNPL4QeEcBJBk/71wvuwzS8B8PZiy/xkaGIG+WYLxseM8qSybtmPnywF7+ns+7TvaSgNodR7qAjZDHfQVpJ6vQx6zGCOmdIw11WHcocVUbztPn3L5AltJ/T0UDdMoKR1GWUk/SksGYSqpgKWK7p34MpKD+xB6wM7LWbEgW+bet5vaCNaAFkU2vD67E/Gbn0dTnitd5yBktVYapGw8hxRLB3LzAMW8cDEEa8zjxuCNxcXF+bDPC1DXDr/dRuxbqyRFSYpupQYBy3cga+sK5G5figNfuSBv21cQ7XwE+r1/INB6AUh+AuVbHkXB5pdRsmURcja8BJHze1Ad2cpzF6rExTCT9T08METt+APdn1k4bD1cuu0DPGax3XIWLYbTMGXtwbHA+/m0UvOBO9Gs0vHAf+EeEMBNX8TxYwzsF+4N9RmCtLmxaQzpYtAt3oNRaxn1HVathEG1AG+ssL+2juVsOwVd3RxKSqSorTRBXStMd+vqzhC8tUCtK4fWUAOtvpZeqyCX1UFbO0Pfs9+d4KKunuOeunOnf+Ixp3UhG2EOeg3WsC/RkO6H4rI8JKfEIDUtDg0NNaiozKX7mwm1RozAI16QiCrpcw6SkmPg43sYmVkJGO3phdVkJCWnwJVTF9FmN6FOVIza2lJoNPUoyM9Ej6EIJybmuKHAxoSTDE6pH/L4WHoOW/SsJNl5UlrnSYGdhZmu2VRvh0PWAHF6OEqjD1Lf8kKv1JsgzBuTOk/0iL2hyvVEr8wbx4y+BC4eyCTF/tnbu7DyrbUQ7fsUhTs/w/uvbMZTjxEMPb8FCR77MabxQochiZcNZCtRrx9XWdUbc7cUymYVcuutyBHbUCw3o96sRrHKCJFJzUGuaUCFqOh4vPrMBrz23Ea8/vxG/sry0L25aBP/zLc9vxWvPr8NLz27CV+850kAxrzDbArVgN2LMyA9/Fdo/V7F0WXP4IPnP8Erz23HuwRv7/9l5w0A9+FfDgpTqFcBTgm/PUZUVbKqJhJU1UtQXi+HviELfRIGcMPUlmep70zBJGFJdBloMCggOCBAcOiP8ynT2uoB5OX0QKMeRpuNoC6pByH7r/N0k4SzhNkxVpRVWJDgEo5ujz/i2NGHoNj5z4j99nnIPNYgxVOOcPdeMv7sMJkl/L73DzQjOjYIBQXJqKzMgayhBBZpB7paJqCR1+Lc1BxyclOQlBSFwoI0lBRmIjsnCTnZicjLS4aPjxtSUo8iNj4QA+1DsMovoUkLHpbRrAPkNVfgu8+Bauc36Zl7jORljAc+hrGA+2DNPIBmKenF+km65osk1xLxWhWXYFVegU31HcysCDwBFpvatSgu8+0LwhZgWRQXqe1O039/j0Y5YGg4RiBXB52lGFp1A/cOWpXfk1wGyzO38B/X5DRB2RRaTGyxggBtTBjANTVaoFI2oK66ku5DOQxyIywSBpHMeKHfsjx18n6MaT1RnSwigB6i+3GdAXudHPXsQ5TXAOL8+3D0cK8AcF3d3bhIg/zs+Dn0kRWldyhJ0QixU2wKlb2yKVUzKf9mdRzBSixZWXPcJc6nlphSY54CPm1IA9Z/sLDEvezYbHrhdt//5wu7LnaN14TH/NHgO93fCYfoCGY7mzA7ywrT95PynMbI6Ch6ert5KgtW5H9keBRGuzCI6DrnKy8wDxyzEDnA/TzEsXtgZkK/6+w3YHSYZYG3obvfiLZeLSy0j6Nbg95+ExTU6UwtDegY0KOpiyyHm+BN5ahFS4eBTzH+3JTiArQsfGbTj4MdXdDoS2CwVUJnLUejnZR83zHIPFdD5LYEk92jwiB93XGuF+7d4gD2I4HtT2h3jCOjxoZ4Ari8+maYrYOYPcZg6/bnxPoZjxe77XfXhJ3rKEEKc4OzVaNjBDR81eltjsvOiXvKuFePfc8A6TJfJXr9edwCtHQ8Bji90kMYNmVjdpDFHt34H9cDHJu2PDFxju6Thp4rKXSt9XxVotCPhN+wvnR8ZBTy4DWo3PZXNPhvwkTXAJ9aZQDHEgOzc2BtwP6LK0hqx+vhkXvhaL+mzmb+nqWkmOxsxHirGuONVTxvXZfIhQDCDfYqH8ic70Kv913Qbvl/II5xm/cisePRKynbEzM/oqOR+jcNSm1GMwwKsvytM3yKly1CEB9aiTy/dES4NSOcFbl3b6fBpwuRBw0ocXFCc3UaRCEbgMQ/A1lPYjjoaQS7ZmDfOg3ct+i5N40lAb15kBIKbrciMaAV0V4k10+pcmGJQ1vhvlmDHUvV2LbUCMnuV3H86F0Y9f8DXN9/DjaPt3A+6gHo9t0DFL+GnxKfgHj3K6g6uBxSn+WQ+yxFTdhGtFn0BFxXqM8co/tOME7Xz+8LPfesli8TNr3M+kiLjhSj9BzkCU4w7fpnDPjdg6rV/xONCjVvu4X7wPZlMXA8hxr9lnlXp6m/DKpD0SU+hHG7hv5jHqypz5wgI6NJc/KqZ4rlzWJegsoKBVSiPpi5UmKr1s7Sd1Z6DguhN5dDT8+h3lgOjaoU+nqC6uuUF0vey86XGb+sr5yYOok+VShmhvoxNXGGlFItWu0WNNmtGB0fQe9AH7r7evhik6ioYBQXZfOceBq1FGoS5q07PX2a+uFZNEhroZSL0NJsIuOxCa2tFjQoRMjJiMGENR2nZy5itJeAMjcK9rIEWApj0WvWY4oAsFkih72+Gm2SQnRKEtAlCUEnAVmfzAeOWj+Ikl2QGbQPwfv2wXXzHmxfsRPfvLsTiz/cj+ykUGhqg9El9ceQwgs1iR5I274YDa6fwenzFXjuya146cn1ePeve+Hll4uMUH901bqiUx/D8x3qu9hYe93YymeZ5ARx6nlRokBuQonKBFmjCo1DauTk5+DdlwnMnt6MRc864flnBHn7NeaN20kgt50Abgv+8uwKvPLEF3jxz5/i8ze2cwjbuVzL+yerDGIqjYWqwBOvvbAbrzy7FX95fhMHuPcI4FgqlL+8sIXntvvwDVfugWMrXZmHedsSE3z3d0AkaYFIY+Gl6WoajDBrijEgD0JzA0u0+x3dezIsmPdNyvKtnSBgOQezCgR6QKv5J+6d7W4+gQHHZQKaS0iPGEOYGytBNw8KnkMIdBlHZo4DplEt0vxjoNj3Piz+i5G/7X3EbV4L1eFvkOMWTRBBRqKUxXHVQSaroH7SAP+AQ0hNjYRO1YDunlboJT0Y7DmHotJU1EtKUV2Vj6zsBEjFpWiyqgjyyhEbF4yYuBC4u+9HeVk2/I+4ocnYRADFgJTljzsNjbgLdWU6xPlZELE1GKmbP0HRqv8Lyh3/B9Y9v4Iqbh0GVSwUIRQOaR0a61tgaTgDljy3NrsRZalaFCfR/5X00PZzqMttoc9qlKToUJlO4xS9ss9su4GeuaosG0qSDMhLqECdOJX0swwSAq+qFDUdS4+KDBM9m2zlNCuJxZ63+QS9LH5P3oPWFmHxQnOzlZ4PG0/iLa0XkQEsgUGvRUuLFc1Ggl/uBaTfshrL4tOoy6yBOmMNkr3CELhHj0iPXoQdHkXooRGEHx6jzz1kzDrg71wHjy0l8NpehCO7ZQLAdfZ04DJZge2trdC2iKDj0MYgTph6YxCgY25oUorN0iMYNhfwVZVC7U9SujM0wDHldQv4/McIA7hfqqjw/4kwYKOBXViaL3xmK8ume5vRLgnF2cEBHDs2A01zPfQEarpWCa++MDYyjrOzl9Ha1QxdW/2NA8jfIQyiWS1TFg8nklfCZleh2a6GvV1Hx9YRAMlhItOhu98MR58eWtr3+sULfNq2lcCuqwXHRme4gl5QONcLBy2WD41DDdv2Iweg7tYmaE2lMNqqOcQ1Nmt4u5gzIlC++VUYU0M4wHFv3U3HFIRAfx4KudKavAiVvgcJ1TYk1NCDJrNjZpyV9rnd75kXis7pOoj6OeGwyRbitLFVuhKYWuWYGKR7wEFJgKUFYdd4PWjxbXSODJau35cbENftw75jCniq3YhBZRD6pD703ipcO3sm6JjXrvUnAoMzcLSb0ezQcWjXtoox1NsPIWegcEzmoTk+0IW2KjdIvFej1uk9yP02Y8hs4SDA4lQXplBnxs4SmM5hpG8Ks1Pf8RWJwvn+iGlSwl2mfAzqM9Ar8UG35DBfrTZE8DZiKsKEQ46xjj4oyrvh8H0RP2Y8iwmfP0GTE4WLF+l/6LyZMI9Sm1qJyC9/jZiv/glef/1vyAvYiR++Jxjpm4A+3he1ez5A9c43ULR/BxLda3neosSgfuR4pqF+37so2LcdydtXA2kEcIVPo9//Raz+IIMX8N65TAFvJyNZkTcCHPPiMTiL9bUj9EAr/3z99wvCFjKEuTXxxK+bvxHB77PHkbbkH6Dcdy/P0+RwvwczwXejdM3/QNWOO1G/6wmUbXsJonB31ObIUZVcg6bmFhw/fo7HgrJ+s+CRZlPbc8eEHH5s6ptNb84dI8WnnAWrg6jJcIHo4IswRK5Ajedn6G50cNBbuJdsNqO3qZXGyjq0KRVoEedioMGd4M0fptoWUqRkPM1Pt7JFAP0OVlbo+qB+NhU0B3GlHmpRPwc6DnA04Jvr+2EUdUGn1EJtJpCrt8DCtkmm+e8WjsGmjVhM4tTIRX5ucxMzBJDBmOlv59Ua5shYt4kUUBckI993I6qDt0Aeth79Vg1aCMiaSNlMdXfgzHgvTo10kaFqp/45gNmhEcwNdWJmoAUnh7txcqgbZ46RcjQp0UPjwrAqBHMDnVCXZsDo9Gv8kPwEpgLuhTb2M/Q0HEaP1BM9siCCtmi0S5PQKisipWtAU8MYKdl+BB0ux+KPvfDCExt47NuipzbT+4345qPdCI84iqScROTkxUNZFYHGov2od/kYUo8vEe22C8s/dsJHb++Db2ApdmyLxZMPbcHu1bvRUu6Gdk00jDQmGzpZCIuK67cFYRVHWJ44nUMKhZXNOtXD0i2FWFGG9Utd8fJTm/Dhyyvg9unL8Pv6ZXh8+jy+ev0bvPXyHvx10Q689NRWeH32LLT774DG5U6Ef/04ti2uI4gzYPtiHYGYDtbSaGgLDtP+u/D843RdTxL0LdqJN17cyd+za33x6S147zVPAj8W32nG1iWN2P7RIXh89Q3Ctn6F2EM7IK4zoVRMEJflC13SOkgSciDONhMwMQ/SBZKzsMh/RH1BB8q8d0EatBs1PjshSlNBWT6C6vhKiFMqkeCeQ6BgoWdoECGugwhcfwiZ29eiyH0FiqP2INJnAD5rw5C0aSnSd25G3NoPcPTrexC65EUE7zejMOUEZHUOKNiUqaIbcpEeRrkd6vI62GozoMwuIGAtRS3LqdhgoOdhDG1N3ei296K3bQidrX1w2DrQbCEDwNaGLtpup/ftxmPcc8j6MPOIKWscKC8SkTFn454p311quC0/BM+VXiSeiHARozKuDsbCaPQ1eKFfdgCadB/UxeUgZvmjKF33G0i3/BMKvFxgVv+A0v2fQ+38O6j23IeUZb+Fdt8D0Oz+I6pdvyA4M6N231+g2XcnbbsXR1c9hOrQ5Sjaswieb/3fKN/wW9Q4Pwl5cRtMrC4sq5/KKkawJMJkXDVqO9Ha1oq2tg7o9QaYTRY0N7aQgdOG9vZOdHR08qnUJr2drnEOBhpLLCoCzRwbstc/ivKN/4KKDb+C/yonhO1XI2XrWuTuprbfuBLBuyUIcmlB8ppXoNlP50cSu/YzAeDMrRqywLrQSAqJ5bni3iAOccxDxLxFJNTJTfYatNT7YshaJsTSMAggJc5SLJzk8V7/eR44YRXq7b//TxeCNT4482lcdp2CcmYD/8mJcXQq4jBGVsjcxCxBEsEutZ+RAROBr73Dgv7BTgIJGjSu84b9W4TFsjW3aVHbUAmFvp6ssTJUS8qRkJmM3LIcFFYVIC0/HS0ODffWXf9bBn/mNg0pJGHByoKyuVmYt+dGqKF7e+wSHE1aaEzFMFireAqKxkYNn6KbGTgOmdd6VO/+EP0ms5DG4LrjXZV5MFz4zKaYLc2jiK+yIokATmMgZUBK8/YeOOaluBaw/0tyPcCx62Z1UI10T0YHRm4AJiaC9+3G3/N8gzf8z4Ln8Mb9uEeW/uskj2nKR7fIhZRcHwcxBobMU8ZeWTzexMQcz7PW3WEX4kn5QoYhDoFXj0XnMWwk8NLFkKIcgjLqEHLXv4yCbW9DmRaGmdETPM/eeVK+yS7LEPjl3Qhf+gCSnD6AQ6flhcKnuhrRzwcxX/QrozBqqyWFPYC5seNC27KpfbpnJ+ic7MYR2D0exXdx92PE9R8gTwng09scPkl4brqaXIx4/hY/Zi2CdsevkOqxWZjWpXvH2q5HpYIqdA9krp9D5PIlynz9kRXRiEKvaMhc3kWhfwJi97lB7/oMtO7PQ+76FA5vSMeetVbsWKrB3rU6RLizqVFWhJ7lN2pFnE8banIGIS4cRWHCAFKCWMkeYfXpLRDn2U2WaC0Svn0eldvuQOVGlkLkYSBnESKXP4nD3yzH3o9WwWfxx8jf8QEKtv8VuT5eCDlopON1oqvpLIeZW+4tMzbm24HHGdJntvKzzUJgRaDlEAXBUpWC/p7zmDo2753n8C4ICxewpLhgzOcOzIU/jtq9D6O5NhnW+gECqwsEa3MEbaf51Onx8cukcGncYFb9VYCbF55tfWG78Mq8Esb68wRwVhibSqBSaUiJnBemd1Q/CqJkpXtOcSgc7rpAz85FdJr0sBTuJSivpvH0OzIgfkL+zrcxdeR+9B36I6y7/wV9rr/GV689CDdPT4xY8tAj9iSl6Ic+6k+C+NBnJn7olfrysmp9cj/0y/0xaozDiOYIvffBiDYQothv0eZ+F1D0Ii5HPwp1/B40SXWwSRyk7Mb5tfGM9KyEkuQKGlVX0KyhNjb8AH/XIoKitTcE+DMP1Sd/3Yldmw4TyEUjISsVBWRQ1O/5GKVuS9Eh8kJ7rRuUZZEoTY9H5MF9iD50ABGuB6HIcsO41hND+hB0m5KpLVKuSrdFkC5zCnr1EbRPEAZ0wRigfZurfaHIdIOmwAs1EWtwPOwRIONJzAXfgwQysGoSAlAVcxi5IS4w+L4J5D3PC9bL9v8Z9aleUGfFQZqSgGz/aBiyXaDN3Ikg562IObwXsZ77kOCzn8f3sfdxXvvgt3MTfLfvQMyBUKT7xKA0thCFu/6CCd9/waTPb1G7+y/Q1c+iusxI9+5FnIh8FMdDHoLWfwkZBnq0N5DBIKtCt5oAL/4IGvf9Bpfi78OJoD+ggaBMEuuOiaDHcDLqKTS5P4wMH0/Ic2tQm1aGrI2P4fuYP+G7qDuhPvgKKlJqkLfnI5wJ/T1+SHwETQf/hOGAh9Bx+G5ErV+J8E0+iN55hM7bjgi3TiQF9OGo1wBKqN2PhzyAM/HPoWDVvyA7JANtRvB+ywroWxpOwiI7CWvDaTQpz9LYdQbN6nP03Vk0q87z8IGF/m/m1TnGkehnu+opPOrRjWjvcWTF9iI1fIhP50bwShBtyAoxoigiBjbvJ3nbnIx8Anb3e/F99CNQh35O9zcT7WF0nzKfBtKfh27PnUDuizRePIf+qDdRk7QPx2JeAfJfALIXIWvZP2LS7x58l0Zwvod59x/EzNHnYCryQYckBu2iSDikaXAo8tEmrUBHQxG69Fno1uegS5dNr9noMeai25DDt7HPvYYU9KgT0aHKQocmF73mMoLwPRBv+h1sh+5H2ZpfId7pU6gTqc/6UdunP4ymff8bpSF7oSqthtX3DTKGqZ8VLoLK63UB4PQsLqtVSkpPTvBBCp/gzUSwwcGNT6XSK8v/Zq+GQ+KHsZYqrjCYAmMwwJaRs4B9nuz2dgD075T/yhg47nVj3g2WGoRdI20TSmUR2LDalZMzdPMiMGCqwPFjJ6GzEyx1UtuRaKkNWbyTkbUtB+JrQPX3CvOgNfVqoDPLIFZWoUJcApmmFtklOcgqziKwaoCUPhdX56Oz2wAT/811v58HuDnmUWD36xalJQj3wNAAv/CZ3d+R7j5o9WWwWslC1RShRppK1oUYvR2tfDWrtTgFFVv/AkXQToLYszdM6y2I4NlbiC0TvHAsxkqs7UZGXRM62ybo+5+fQhU8WgtewZ8Xdr6jwxPQ8zx7AjDzVCI9rbcs2rjdlKxQE/bG/2FeGAH2bgZI6hsM2CbOkyILxFhjNX8muBeOzpcdi0H+5ARZaW0yXtbLRADn6LTi9DT7L9bWbLqNHeMigVcwhkx5uHgJ0GSFkQK8BwP+j0G18w6UeqzFSGMz5iZPI2XLS+h1/x1Oxj0B8dr/gXj3bbh0gf6nsQJD2jCcYjFIdA8Y8LHpO5aQlb+ScBghQ+v4xGmIgjeiIXApKt0/g6EyHxfOCdfE5Bz9tqU2B9M+v6FB7lkYtv8vJLut4//Drp2FTwx3jUCdn4o85w+Rve451O19H+nOLkjftRdy9w8QszOGLyYIPVyNUFcRZKmesJUGwGVdLdZ/IcPmb+pxZK+ZoK2HBuE2pIZ0Ql4+SYP5aT4N0qQ+g5LkQRqwHYj2ElKMLMAbkwgPFsejQG8ADcglpNCOPg2t8x9xLuwe7Pz4I2xYocGRzcWo2LcW2WseRK/fnzEQ8jTKnT+H/24DOhrPCatvb7in18tP/B4xgGcLtvrbzkEnOgOHOBnd8nDMjF/ihizblxkCC3Ka2rs1bTcQcy8pi8cJXF+HunaWLPWLXDGx0lHMwzbawxYe0JjBE9oymGGvgvIysZqQDd9BL7sCQ8NlrswEDxsLyj4LrcrKPXB1ohpIyydQnSpHeUwRl+pUet5pHz2BXpvtJ9jlDegMfBEjoU+j2etZaPLDydgqIrB8goDkKZJFGA98GNP+d+HNx36N1Rs2YG7AjmkyCKbaDFyOtem5TLZqMdluwkR3M8baG0kJWWBXmtGtU6O9PoEAzgvdSjHKYlJRtekP6Ah4HJYDd6M2Np+uA/OxWWw15SyMJgsMBjNU1W3IjJKhrqiP4G4Wq770xctP35jzjcmrz27Cq89swsdv7cbeje6odV/Gq8AsfWstdq5xh7IigcfJ9YhdMSA/jCElQZviMDrFHrCUesFUTFJ0iMQdZhJ9nhsa0lzQkOoCOZN0VxI3LspMOl6WOzS5HtAW+qA2ch1OH6X2ynyGgOgBpO9/B8ZSH5hKvKErCoXpyBv4MfZ+IOURVO64H9WJvrCWhdIzFIEq7zdRvvn3qHe+B8W7HiPQPIJucRC6RIFcuskgaK8LQv2h5zEZ+WcMB98HdeBfSK+EQe3/V7LY6B5lPwez78toayADvZYV6KdzySZFnvYU2sJfR0u1OzrqvOla3TFA110ftwI93vcQVD4DxD8CbdwXUMV+KRwr7wVMBD8KSfxyjOp80N3ggfLdDwFJj3JxBD2HLqUXxN4v4XLkfUDW8+j3p++on5yLeQZdh/+Ek0fvhMLpTwjYpUWoWz8ZRV0IPNgHmf9e3gYM3Gs3/ZoAL4EMCnbfhcUEJtkJSIpHkBrcjfyYXkgKh6GrY55toeYn92zNPwOs0kB5xjAZdteeebYaMz3SCpVBhPw4E33XwUMsIg6x8I0BeO7Qod3vHYIwuu7sF2F2uQuzQX9Emeu7qM2Ih+bwC7h89F6cjngQos2/wqWYR8jAuA8tgS+jNtkdXQHP4FL0QzgX+RDSlvw/OB9F10Jgrt/9JwLiP6HLh9qn+iDGDCFksARQW5MBo6J7KfFHOwF/e7UfHJV+sJf7ob2KhD5fL62V/rBXhtA4GEZ6MwzNlbFQRqyl/6P/KX4NBvqfozvehClzL06GUX8qfA4drr+lPnoQDeIi1O17nID6UfwQ/xhknq8IAMe9bJ1SDm96FpPVrrgKcMJKSRa3pYSxpYYIPxiTdhGBwAkMDg5jZHiMFzNnSluwQmng+w8WBnD/VYl82XQpnzKdZfDG4v1owGbltNiUKg3eM71t6KgPxlxPOyanT0PnEHPY4jnzri5QYDDBPt/oFfu7pVMOe5cGDocWQ4ON6OwxoqldhZZuHdp6DOiiz/YODRq72BTBjb+9BnAMkn4O4G6ELCYMqOYmz2FyeBrHh2dhMUpgMImgMZRDaSiEyliC/o5OGGI8UbPrfQwYjHzK7/pjMOEAx+Ho2jY2XcrqnrZ3TKG/6xi1K4O0WwFO+K3g9fzXhE0Nz46f5p5Qdh9YKgBtWz26ettvA3BsEcCNvxe8bTeBIrWBEIN2Ow8hQRwB2ESTGAOKYJxgBe4ZkM2f8wLAseolbGVsR5cdbR02Dq/M28n/j/afHZkhpeNHz1c+WsxAXZgnT/uA/EWYDHkS2etfgcJjGVSB2xG/7A5cjnscKH8d9oN3wGvtUjSUOaDODSTl5IY2kwMOiwOtJjvshka0m5rRamyh7c2YnTzPn1UGHhcIxhhs8EDzOWHqd+G6WOydvUGEuj3PwhjwNkqcX4C2spSnquDF9ek3xgwftO3/NfpJ+ZdtuhM5Th9D4vIxZIe/RoP7F4jYFostS8xw22pAcpgdBUctsBUfRNWuF6E48AGqtr+CjR87Y+O3mShL7yJoEfJc8diQehrMCVjqi46RDCPeX5hevR7gwt17EOshRdthUi7pj2PG7w4UHHwbmuzDCDvojYT9Aajd9TFqXT9H/jYGK8+SMnoc9oD3ER9A0GE/yw3RG+/n9SJMpfL+QAZcu4V5tc7BLiolYCdAMKRi2JjBy10tyLApE+NN2VAeeZMg+7cY9fsdSna+DI2Y5Yli1yYoJxanZJFPkRznik2ANgI4FsdE0CYv6UOx32GU+h1AgYczKpNFMCt+pHZhgf8nYNaYUJ7jjwavt2HypXbfeS96vf6EXs/foczpeWjL9bBL6f7LO6DOisS5KOpL6c/iWOBDqAn5BAP6FBRufwxDnn/EgNedkDjdizLn52GqycXlC1d4yiC2WpmlPGFpkVifFowT1l5kuNP3U6NXOGgyUNRLCDLFwwRQpKCkGoKyEyhNlKA4XoriBAmU5QM8BYa2vgNmeS80WiMK5HpUGnXIKczDmy+swbuv78CGZUF462UWVyYUqr9ZmCdu0dNbsP3j5VC6fYLItV/z/QP983GEZMWnu/HtJ5ux8tOt+JaEv36yDV+/txOfve2Ez98R5AuSr97bjfdf3Yl3X96Bd18hYa8k77y0nb7fjQ9fd+Kf33rZGZ+8tAS5W56EPvBVyL2ex4YPP8ObLzph5WeB2LtKj0PLQxG+2pnOZzcOfnUI2xYrabsWu1fbELFyKbo9foc+v3uRteYpuKyph/t6GTy3SHF4kxRua6XYt6YB+RtfIeh4ku7Toyje8TWc1zQibvWnmAj4LcaP3EkG0mMwl0ZAnXcU2RsewUjA/RgP+ANq9r+LJH8ZkvysSPHXIj3YhIj9achcvwjiva+iascLiN4ThsTdhzBMz8hE2L0w7/8Tgp3CkR5iQ3KAHmGrPkeDy4uQH3gJFYfXUT8cRoG3C8R7FqFy633IWPJ/Y8TvHiE0IZzOsZRg0vtpRLnWI8G3CYk+VjKyWpCzawuGvf9IxsIj9Jt/QJJXKJqU1KepzzJPsUV+ARXZYwh2cfCKAuHurUgO7EBBXD/3uutEM9xLx404+SlkRvZwD/zCMx/h2oHqSg1E1UpEujKjrl2IkfVow9HDPfDbrULDXjJWgu4jSL0X8cufgv/yndjzdRzWf9kI3zWsLFcgZFFhKAsKQkN0GKSRQZAm5lH/7IUxPx6N2UegTQ5H5v7t1OavQ+v5Fj3Dj6Eh5Cu05TvjbEcRvhuqxZX+CpzpqsLU0HHkRLYi1t2KhMM2ZB5pQl2GA6n+dD98Sdh9IUklSfZj7d2KeO9OVOVaIFM1ozzcG6eDf0eg+AQs+34Dr42JiNpfjeItz0G87zWkfvs4UnyqUFZUi+KwI8g6uAFRTm9DXhQ9D3Ck4HU8oJOU/XWQwSCEBdCbGJAwgGuTwaGKQqs8AY3NLCaOoK9FiqZWA/qHBjFLCpopgtuB0L9H2PSpAHD/8cf+1+QGDxxX3szj+APOz13BRVJ4kw41Ouv9caqvE5PHZqHjiVSZ51KAX9amCzC1kBD53yrsOCwxb3OLGlptPVra1OgZImjr0aBnwIjeHjN6B8wE39f+8+pv/waAY9DBV1retJ3tz5U2vZ8ZmUV/WzvsNj00mgoCuTK0E5TYqwpQ4/QeWsrz/maAY8KAiC1q4Ct152O8bhZ+Xn8zwP3EgdPoYFUrWD40OQe47t4Onkrj+n1vD3A3e+B+5CDGFqPcAnbzwoBopq8fXbV7Mdmq5h4vlnH+NBkeLEHusck52B1mXungBEsfwqblCNwYvHEwJaU43iIh5ecHq7gDWulPKPbai+MBv8HpmIfQeOhp+K/cgFzn9SjdvRTRy5+Gds+fYPd+FCXr/4CYL/8JDTvuRNrSX6Nwze94eaiKDb+HZs89MLrci+TFv4Jh710oXvcbgjkbRofmODCP9M8SYLLcct/x6bwFuZoMlq59euIypiYu0bP9E59+nZq4iMHe4zhBbdlZGipY7cUv8txMqsoqaCJdID34JQHclwjeksQLfLNkpJFeekT7DSInIBFD/ncBBU+T1Xk3Vr70BN542Qmiwm40KtlKsVMwyCZh1DhgMdhgU0yjMGEQEbeJhQt160NBcC604V/CErcKDQGfo1lVguNnzuHchZNQ1eRAFeeBnKBMpO54G2dC/4CTIb+H0fNNyMr7cWzkEl3rL3ijqd+xKVR23xncthjOoklkIND2waDKBz2ySIxok0mSMEwyok1ET0MyOqWZECdFIMMvGln+0Sg+WsDjeQQPGot1O04K8jhY8lCz4jtYFGwV3GUYCHBM4km0NLRDlRODEQLj76l9x7x/j1zPVegzSNEpy0K3NA4DZPXLk1aRYn8IP8Q+jNGAh8laZwX7F8Hg9Swp+gPok3qhX+4LeexyNLk9gAG/h2HceyeKg30x0EbAJaqFNCcZkuxEWGUNmJ2vvsGedSHpsCBs/JuePI2JsePzYwdLHP0TGXvfo0nDFlwwAD0Lo3gCXdJgOCSFMBKE2lTf8xWAfBWg7BJ0kmHIFZWoVsmQIzUisYYUndyCrFgCnXWFWPaRH954YRNefmYND+hfWJ15M8C9vmgbwtZ8xQHOY/laHAkqRuzREnzw+k4eO/cSAR5bdHCDPLMVTz+xHU+RPPPkDrz87Fa89cp2/IWO+drzm2+QV5/bhPff2Ik3X9pK74Vtzz26Dpu3eEPVKkFBdRF27fDFi0+txeKPAuD8rQ7bl+mxeYmRxIAdyw3gSXyXqbBhcRPi168lw4F5pZ5H/e5XCCRU2LZEh10r1di7nqW90WL91wakr34WF+LvxIXo3yFjw2dYv9iObZ/FYP83B+C91ht+m+MIeLrIkOlCrtd+lAZ8gYANh+G7OZMgpxthtJ1JKHtPEuTSjkAGSu4t9Ls+BDqL4LXGlww+P3ivC0DwXh33WoUe7Kbv21CdP0aAfQo6No0pvUDAdRZq0WmC8Hqk+UYhPzQDYWs/QvGq/wW9yx0oWvtPaCrdT+PWEXSKgtAr9YcucwMqAt9DVfCHqAr5AE0lOzGkCkSvPBkOWS0sdc0oSWKF79t5uozgAz0I3N+FoP2dCDnQiTi/TuTH9qM2dwzS0nEc9exA8H4WYiGEWbAV6WW5WmSEWekahfhZViuZjwkeHWS40bU6h6A88BP4rdmMzZ/EY/NSC1iZs+1L5HDf1kTj6yXoZZdhbLgMreQSjPLv0Gjoh0FHutKsQ219HVoa+9FsoGfRdBxt5gGcGTXg1LAW3x1vxqVJE2Z7G3BmRIsrx8zcuVGT14uyzC6UZznQUGWHuFaGlBC6PpdOuifXhC30YpUUEnwc0DfK0TitQFXJUeRvXYa6g+uQunU1XacRUQR4YYfsiDzcgmAC3dSgHijrpZDWmxAfV4zAiBC0NNuvARwDDrZYwdghvToFKACcjCfvFRY0KGHXxhHAhcPWKqZ92OpU2t42H7A/elxQ9PPw8x8lt88Dx6xiYXBZ2MZiilicExtcmLDBhn3m3jICBbYA4drvr4dBtv12Qt+x47PBnL9ngxdwfvYsxtv0ZG0XkNUdj5ZaV4w2NZAyPgVLmwG6NmHhB4+Do3ZjK3pZG1+/IvTfJNTeBgLmWlkF6tV1qGuoQrNdg74+K5odWogV1QRxNgIqDYeX63+7AHAMkn4J4NhU4e2+Y8Lu7UBPH9T6IphstdAZK6E3VULbWANlpj9Euz6Eo6bstgAnxMD9EoSxaUcCGv7/QptfLz+XXPhWIQiZ+YnaoRUNLfWo0OqgJkOjrauRe/v4Mehc2L5/K8AxqGWJeW8Ht0yY1+8MHXdIE4nhxlocnwImx4DRwZ8wOfADejpG0eKw8v40M/Udjk18h6lJ5lWme0FtOjc4gSFlLLoJCEzSCVhV51CZmI+0g05I2foOKtb/BmXbH0X04vsQtFvMS9kk7/FG4fZ3YHUjgMpehCvxz3Bw6/YiRZ73EkaPsCmPF0ihv8ynOpDzAoYCn0JJ0CFU7HgUon2PIflbAjxZGyZHgMHOCxjsOIeB9nMY6xMS0S70EzbtyrwvLG3QxMhZlDfYMTJ6GY15Qeh0/R2GjtxPVjr9d/s4ZvonUef2DS/Unem0g6dCcCKJP6JDrH8fwvfVo93zIVyhc5sIfAQbXvgXLP74IFTVk7A2nIOe4EbbpIKxWwSLQ4O6Isc8vN28WrWdBvAuSNILMDNmh7uXL3IK81FQlIv8/CxUlBdh67bNEEsqUJZN3y/1Q9iGNUh12Y4cvxBoaycwNnCR+vTPA9yCLEy1t9tm0FgdgtZaT3RJjqBVZSTAo33oPnIDg/pHt+0EdLXMu3YRNjW4WBQ/wMDyPrHUAdIZmBvO8hQHsqIOVCRLUZksR22GBlZRI7pksRhQekGbvhOzkU8Auc/hZPB9yHX/EPa6GLTURKOtPh2OhkpUxR3BoO8DuBJ9P4y7fsML9A/534uKPa9DW2GDXdoFu3wAkvh4HA9/EpeTn8ZIwEPIDc4GPR58OvzS5Wv1TwUP243PFzdgaZulXUv3Q0HvCfbZ6uc59kxegV3PVryya2Ne0xPokCYTxCXCxL2KCx5HtijjONTKBsj1xcgQG5EitiFXYoWopAlRBCXRnj0kHTiyX0XgEoVP3tpP4LQerz67/gaAe+2FrXj35U3I3PY1RPs/QlZqPo6El2HJx3t5eo/XnmepPW6UVwnAPnhxCXZ/9Db2f/Iudrz/Ft5+YRnefpUg7cWtV8FwQV4jgBNWmG7jn9n3r9Mr8xB+9dE+fPCGE23bSsdej6WfBIBVX2ApQ5zmqy/wPr+cpRFRYcvSRgQvX44BgvDhwPuQs/4Zgj0FjwF136akcVyMwpx6OC/TwPljZ7h8vBguH32NXZ95YOdyAsOlJhza6UC07yjBDIv5EsDHUFyEXmUkkgIGEe4xLDwTLMRgPswg1qsV8QF2JATaEevXygGIrWQ86sWOQ0KvkR5dtF2IL43waIO4+Bj3kBmlLB0HGVMEcey9RQk0asBnBmqS6hD4yb3w+eRxuC/ZBFFSOowlCRhUHoKhMBrminx0qysFUVXCWpEDfUEqLCUR6Kn3Rn/DIYI9X5iLUiBKLUZFfBnKYmpRECFDRqASsYctBD3tBJ/dvIC7KF2HgigLL6snrFoXrvH6cIqjCwBHwsaE3EgHRnRBiPcUYesSG78fPCXLEgUObzfTNZ2CSUZ9k14N9afBqqs0WjVo0jVhZngWGRlx0GrqkZ4ej8TEGBQW5ECnkyIw0B91tRUoKsxFTDS1fUIMamtKkZuVSmBVidBQP2RnJSItLQZenoeQE9OJ0APXzpOfK7Uzu45YLweKcvQoqVAiM8mEgH0d8N/fhmDXDh4TzPZjsX3JLEmyD0GfWzsZne3ISE6FrK4KSkUVMlPTrgHczcK8OGzaj4Mb9+hI+XRUqyYeDnkkbI56DhRa+k7nqIOpTYfjxy/wh/0aGP29QsqVebrmY94WPG/CIgZhm7Cf8B8L3jEOVzSgsNIuJ1kOpqmTNOiepc802LDqCARdwr4LYMYGqYXzFP7z5mOf4vF87NjsM/O+0bmwqQMavI516tAjjUB3QzQ6FbEYslVidmgILP/T1PRJGOxsCvPfCWu3E2pvE4FijbgMHZ1GXp3hUEgAgVsNFNp6JGWnoEpahqZe9a0eOLp/JocKx4+dv6qYbxEOWb8McONDx6DVl0JP18xWowqv1ZCFO6PG+QMM2uy3BzjmxSAIu3X7jcI8UgyyGEze+B1L5cEWBtB9uuW7G4VNlQ729RO4iVGkpHZqUlL/lOLYyAxfLCAkyL0dwAmwxvqw4HFkyou1FUvOyhLzMoC7to29LkwtDbf2ojF3N1Sp7pBmiNGQUQNxcgUaCtuhk06ip2cIUzQ45O57D8X7Xkf65kXQ02B36SIwOzBCA04aKe9wUoLjfGCxKi/CagQ0qen4jhQ0Sl+EYf+D8HFSIOIwDb6e3cjetRnm/XfiTNwTGPS5GyVr/xnKXfdgJPDPMLncx+Pnho88jNLV/wtzIfdCu/sOlHhuxffxTwJFi2DZ9wekeQZDmqmCupolhj0BTc0smnVzdH1stTWDarof855Rtuqa5RTLFjdBTlbpsb4J9Fos6LfZ0Gtr4c/goJmU8sEvofRaDKnb5wjcEMNrOsb6aUmh9CJwjwoJy+5D3fbfomrL7+H82u/wybt7IKsa4rmW9OLjUBrJcGxtgKSsB+5bjDiwQU1WaCOi+DRJL8I8hhDiPkzvO6HJScdPP51FYnI8CgnerDYdMjOSkZGejLCQIOTkJEFJYBTvP4LK3JOwaRlU/QR5+Rh67NP4gQDm0tlfFla5guXDkyV4Imvdfcjb8hjiNzwFu8rA+zqbhmXeSTa93N/K8rmd4WXF7NpzsMhO0StTEiy9wywpjrNQVY2hgiz2Ov9dmAj+M44dXYSq3U+hqdIdtsoQ5EU2IHx3ETT7X0ZP8ItoIuANWOdGircHlem9dEw6rgIQ57YiZecXyNjxEcJWv4dc/xAoCkyQ5TdCT+fAlbAcqI4vwqXYx4CsZzAb8gByA1M4wF01aOf7vxAuQv16jnnYBE/sWTa1Tn3AYjfQ2KPDSM8chjvPot1E/URzAmZWlmge0kz0f22SXL7a1igapW0s1QKbPjsLvaIRBms+ShoUKNPooKExSapsQnZkD59KE5Qbmw5jipt5kqw4uK0IX73vhjdeFNJsMJB6+bmtWP7OBjJAPkOd7xaERhTig7/uweIP9+HDN5zx7ms78R4XJ7z/OkuU64y/vLwP69/+COeiHsKPaY9jmCD3k0Uf46N33PEeQdlfX9qKt1/exlOCvEPy/l924Iv3d+Otl7de/V8OcQSCrzyzUYjFe3YDXn56FZZ/FoB9qzXY/a2SCwMFljZkzyo1r8G7b50BbutKIE90hjJpNzzWZxG4qXBwoxJBrnJIFDRuH5URwNHv1lj5tOmutU28kghLBLxnpQpeTlqeFzHKsw0xvsPw33AE/p/djbAld+HQp6+Qcrcg2quTg0HUYQESqkuVvBJLVakeUaxt2Xee88L3u/ZZyLvogLR0hvrWLKz1nbBLtGiXyOh+NlyVdpkKzeUlUBxegRq3tTTOSVCXKII2NwPdEi8kepmQHj5KffwcyXkeL5oc2Is43x4kBjiQGmBEZUwVAV0U2uoC0NvgjQGFF4YUPlzYKtKOOh86XgryQiUQkWHz06gI3x2T0Fip5nGyrB1YST12zgt5IiM9rge4TmSFmNAr80KcezG2LWZlza4BnOcOExlP9Hwqz/JwDZauhFVwsBjVMGr06HZ0Iy4+FPkFGYiOCedGoFxeA1VDDXx8vSESV6O2rhz1kkpIJVVIS01EelIyRLVlOOzhAkezBTl5iSguKEBWZOctiZLZeUezhR903mEHCMb3d/D8e0c9OrgHkcv8vmyfeP9Wfm/C3NoQfbgDuUeHiMH6YDaK0W7t/nmAE2K2FARvzJMkLG6wtJH1rI6iC46k7yQc7vTN9F1zDeydzTh9QhgABBD6e4XggZQnm+JjClbwuglyA2DNe8E4lNFvTp4gxc4GGaZMT3yPnoFesFW1tjYDnVMj7B12jE+cxKmTtC8bqOb/SxB2TAYDdExmUfJVrgz0aPCi/YTi9MBZOp9ztB8PWB7uR4csAkPWcpw+NoOz0xdwmbaPj5Ay6+3B2OgoDC0Lud1u167/dmFetfYeAzq7jDzvm8NB19msRk+vlf7bxqGOxcdZOm+tf8qBsk2GsZEpurbbAZYgt4eneeFt8wP6Ojt4/imzRQSrVYYmqxT6iN2oc/kSkz23zwfHjnm7KdTbCZtaFCoP3Ax8bCqL+gdbzfoLEMfA6gSBqq1DjTKtBrUmDfQ0mE2ya6d7fXuAY9d2GaenZ3Fq8gymRydwlgySs7MnwYqQC/FszEggRX3yIvUHBjYEw9OnSNldgSZ+J0a874Bl7x1oPfgnjB+5D637f4VMr0AexDs1Ckz0TaL98EM8rcak5694nqwrBBAsnmiS4HrcmosO0xRBjOC5MMh/gDw2AieDfoWf0h+Cwul38N/dgCjvQUR6DRN8FaJ0+wuo3vc+RHHpyNzzJWz7/wjDvnsxFvRn9Hvfg9g1L6AqLg+qzCrUp9dCkuqLuaA78FPmM5DtvBs6p1/B5v5nSAsdYDX+2HSY3UDPCzN2SIQYMKGNrgFcMyoVDiFZNUHLGQYv55kX8hI0Efsh3v8x6r1XoeHQV6jYuwxuq4sRsN+ClMB2+O9tReXepZiNvA8n4h9H+JcP4pUXnZAW3wwbWfksqWVRqh1BbkqeK277EiWfgt27RokwskgDt8YheMXnCFm9FKErP0fB3q9wfnoAEpkIYnEVxsf7UUtWck1NGbZt2wKtVga7boQG6hNcWLvaFOeRE2dATrIYjiZWG3IANl0frFqCI00PzOpu6JWdMJDoFR0wa7phMY3AHLkGiHkASH8KhRvugrREjp62cxjsPIWBjhPoap6DVT6GhrJx1Jc2kxKtQqd1EDaTEU0Wej4tBDryS8hy2w6b1yto9CCQTmWZ5Z+FdO8DqC7IQ2FsO1KDB5EWwsoTiZGdVILU2EwE7TEgcG8HylLpHBuEQG8Wf8YWOOikrDYjkytczPQfAlSd5NOzVYnVKNr2LCqdHkDe5kdQFFmMXjuLQWXT/yw8gsEau8fMyPqOnr0r1F8vEaydQVfjCe5lsyhYSSI6Zv0cB30uYtambOGF0K4skapdIiFFfAg2aTeMsssEdWd4sl7mfatUipFca0OWVA+RuQYlBQSqzLt6nTdFkHYCjC4k+Q/hwJZ8vPbc2nnv2Ga89OxWuK1YC5XbB0jc5QXn1WJsWVyK3aursXNFBXYsL5+XSjivrKRtVdi4RIpDSw7ygH+UvICTEY9h04de2LK8Ah+wqdIXt3BvGwe4V7fzbUyuhzcOcPT/rz67Ea8RvH305m4CrQQEHaym51GLoz5aBLupsWsFq12qR6grq1XZQkqYVQ9pQ0tNFKzlRwnqWIoQoTD+ntW071Yl/PfIEerWAJf1SjJWNAh3byKF3UwwQkKvEYeahXyIJJHeI0jddQD9Hv+MiZAHUb7xXgQf0CPau4sr+lhfwUslrlHC3CdCdRnBH6tsQqAW7XV7YZ6eWB8a0wn2ehvi0E/w0ytzJ/G4QfqVXmgu2Q3Rga9Q5/4F38ZiQbslnqiILUfQvnYUJAxeXXDDYjtlpcegqJiGrGySjLguBLt00z3vRLxXI5L99UgP0iAnRIGCiHpUxldDl5eGTrEPhlUeGNf5YNoWjvN9aTBVSKg9CYgI0BYAlJ17DLUJyxnJYY6u+5cAbieNIwc36ugcu1GW0oX6wkEab1j+thEeEmYzqUj0MGm1aLSSISSToby8HMPdZlyYbEKTSY6hHhvG+psw3N+CoYEO9LS3Qq1ogM1sglauRre9C1aTCY0WPcrT2xFyiweOnbf9hm1MWO7LcFcHf13YxgAuwd9O1yh4SRkMJvj1wqhuxr333Q3Xg3t/HuB4HBdfzEDKmQFcpxKmlmq0ysLQrk2m7xqgaZGBVd23t1kxykrCsOkIDkh/n/CSQhzaGFSxzzfvMw9vV+GQPs+x4G9SLiTM03aelPaZ2QtobbfxODSWykPXJoG6UYLBkTGcPkWDE/89O0d2vAWPHm0jSGMKXDg2m279HrPT5zA9forOiylr9vkC5sanMaDNRr8qFb1tevT39WF8aJqUxgRau5vpf1kOODH3WN6uTf+9wqCMwZm1i6wrui82em3t1qKlS4PGThVP3NvUpb7pN9dAUuuoR99AH0+1cQ1crokwhcqghrXJrd8z4d4n2m9ycIrXaGTvT85cgC0nGlU73oJDVHGbVCLzHqx5cPpb5edSh3AvHcnN268XVj6rv7cNlTpm8RugcdRhfHjiZwCOed7Yb86io9WAXocNeTlJ6G1vQVeXha5zhGDuBI6NTWF2ZhZylQCDfY4eephE9P0QCj0/A7KfwVzEE7gYS0q58GVcPPowqmMCySobw8yxWYx0taLL+1EOcFO+f4StMgGzp87j/OlLmBnsgkpejLZmOiYBXHHSAFmzQ0g8VIzc3VtQ6robsVudEbS/gQYyC0IOmhHl1YSSg7sgOfAJMn1ykO3ugbMR9+J42ONA/ksEB48g32UptGQNZ/rHIi8kGfHbv0LR/qUodX4Xpn1/xE+pzxPo3YucoCRYlD9AU3sCzboTV72xAsyz/sC8MQSiYxeQL2lBfLUVra3jBL3sPnzPU5C011ehcttrEHttg76qE7KIADQceAfZOzeRopIhK76JK7OAHcUI3haG+qh1yPVdga9eegub338PmR6uOOoShwObGnn+LGYxXx18lymxb2MzjqzahNNhv8f3KY9gwOdu5Kx7CdqsEAyMduPcueP48ftzuHTxJC5fOgMHjUtNdh2BxRAHCdN8BvUm5Xns2RyLRU+uvkFBv8FirkhpM4/MX17YhNde2IZXnt+JV15wwrPPOCHu20VA8mNAyhMo2ngH4vzq4LtvBMlRdlRVqglE7IjzaUHKkXYUZkhQUpaBZqsONaJKJKQmQaOnQf3IdpRsugs/xD2MHu8HcTLySZxP+DNyVv4WAQEBMOmsqK2oIIWgh0wqhYKUSE1eDzIj+1AQ3w952SgpyDm6phMwyY7TNc2RMFhjKUcEkLpZmEdQUdmLpmpvGKtqwOrftptOcTg/NkQA2n5OKNNlZsX4WQZ7lrJEAF7mEWWwxmtJktx4bDYVxfLPzac6kZ6Hpa4VzVWu0JbJoKw6Dq10HDWSVuSJdUiutyOxxoQEt+UwhH4CmevHiN/hC578+TrPA5OjBBVHPexY/NFhuk8r+VToS09txIqvDyN/73LIDn4E/3Ux2L7MjN3f6nhx+Z1LtVxh76DXXbRt32p6pe1sGs3la3/UbLkHMuf7UbrxHjh/GYVNS+rpuMyztmkeELfg5ac34IXH1+LFJ9dfBTjB87aBJ99lBeidN/gj1L2KnkUj/PfR/6xlMKbm9U8ZJPg4GxDtyabB2qlPdNK1tKKpIhTW0hDsW8Vi44Rp1h1LhH5dRdCrMYixb6UM277RkLJmACv8nh+DgDbEhaXZaUPIoVHk7vekPvggUPoSdC5PEQAaqP26r0INm25LDGhGWoQVCQEt9P8CAFzfvkzC3TtoHOlBsp8RmtwU9EkPoVPmT8ZLDoG6BTZxB6zitqvCoNxQLIfUfQlK936L9AAFiRrJvvT/dJ3ZEd3QVo/DfF2lAgZzzOMlr5hCJJ0fgxB+HQc6Cea66JXF7NHrwW4eu8fgLtHXguIoERoyc9FSGYh++SGMaHygyUsno6aJ77dwDQyIEvz+NoC7NpYosPWrBmo3I8+VaKY+bFZ3wa4+jhbNOdgapqEI2ozOmG9hC/kKXeIosk6bgRkVMM2scQkujtho3P4J2rpJpId0ISuSntGwHqQGtQufIwSgvpooeeF8qQ3ifG4EOOaBZh7UhIAe/rrgtbsGcGwKXPgcRc+JVdmNzMxolOTV/DLAsdWoZpYQlQMcwVyrGM2KSPSokzA23I2RkQnMjp/AiePn+RTjv8X7xqBtAdx+UUjxMniYmTqFzs52tHe3oK2nFR3dDnR0OjDQz4qidxFkajh4srgzHYvjI8gcYd4UHpjN4G0B4NiiCKacmCePKaefuMft5PFL6OntR1ObEUZ7AxxdVvQOdMPWQRa0sRrtkkAM2QmeCOC0DmobljakldpnPgULm6r8z/C+LQiDuAXvmvBeWG15vdzwGwe1AUsqTMCnI4Bj9TF/GeBuH4N2g1B7sXQdPBnwCfC8V/0WGyoJCiQBmznYsfI5bHUl+14AJDY1+svQdaMIUzcCwN14PoI3j3nnfv48eT3Uvm5UaBUoJYDT07Vf9cDN/3YhQS87L1bqioG6zaiGjRU01oig04oRFOgFj8MuSE+KRGzQfqRGusF153KoK9Jh10qQlhoDhaoevt8+hzb3O6ByvgO6XXeg3fM+GJx/h8ygraisK4HOKIVEVAhZ0BewhX+Kii33IXLXxwjy3In6imToDA1ITYmg/28DK+ycHETW6v4Wssx7EOo1glDPMQQe7EXq2lch3/cExNvvR/hmb4Ttq0Xt/k9R77ocSevf44sbVLvuQcfhe2F3+TWSnb6GKM8G057fYTbqQbS7/gsKoqTwXbcPlj2/Rof/Yyhc8T9xdM9+9LQRhFlPo7eVDBdqDxb7JSy0EOQ03Ytjo6dRJGtBLAFclagLXbaT3AM31TcOqfdaVDu9BUVaOSxqwFA7Aqm/M6T73kLyjoPUds1Ij2XJefvpusZQnaSEvc4dFt+nMH7kXiic/gneH96J5W/vxa7lYhpsrx981di2woFDX+8QFk4UvIzJkKeQufkN1Bcno7rajMYmE0aOOTB6rB3N7Uaom+ge0vNvYJBRL3g1rfJzkJYM4LN39uGlp9dx5X2jbOYAx0ojvfXcYrz7zHt44/H3sfrDb1AX+Bnaw19EZ9RryN/9DDJ2rUHe7oPIc92Aopx4xPh08wG7IN6B0uI8lJXnQCwuQ3bCEcQHuSI+1BNp3/4W0q2/wYW459DndS+qdz2C8phdCDuwHMU5BaitrkZxaRbBsRllFXmIjg5Bl5V5veb4qrzr0ywYedkkBnCzBHTTBFjT87A1//3V/c7BIh1DjzwQdoJCVnuRKS6LnCCQjnHVo8a9agz4BOG/5asHF3LR3Ub4fwvfW9U/IdfbC5Idf4TW9c8o3fMGcjKVyM1sRlGhGflFNiQl6wjyH+LpVZByDyr2r0EgU8jXARxbdchih8Jc7dizvghfvuuHV5/dglUr/JHqRcff/yGKdi2FyxoxKWOhjzCl7LPLjAjPVvjsacK25WY4fWvAfgKrgN1GbP9GDPeNlXBeXoY1HxWRApfh0BYVtiwPw/N/Xk3Ato7Hvi392BXbvvXHyi89uLft+cfX4K0Xt1Hfi0SMXyHCDlXDaXUuDmyUE6ypsXeNgnvTFoQBnLeTgRsqghImED1k5wBnLAzBnm8FgOMeuFUa+BLsiZUSaM0SUvpmZMfQs+VFgOPSToq8XWgHUvB5cZ3ICKcxwXUc0ZsPwrbnH9HhdRdyVt2LwP0CwLFUO1EkzKPJStSFHezgMJdyxM5jrhbalwmDpkgCxbKYavRIfDGkdIWjrhhyerarzTpopFN0Ty/RvRXKnvHp+IbvoCvthuzQUhQ4r0GUZw/yontRmdEPZW07zCYjLLomvuJUWLAj9BFmOOlEs8iN7iF46UBWeC9Kkzrpt+1I8GULD9i9FgCFwSuDOAZ0LJ4tzrsRxUfrYMhLwIjCA41lR5EaoOHgyVKH8OvxEACOwS5b4JEdav5ZgOP3aJkKW79WUNvrCTaP03Nwll7P0nmegVl+gQwPglBX6p9kAF8MuwteK1/ERC8NaCdkBHD1NNhV4/ywCbPHfkB2VDt8nGzw22UlILQSvFvIWDXh0FY93Kh/hbDQj8ME8fMwHu3ZhpRAOwdt5lmLJLgvSe1Da/M4cccYWprGUZYxSPdGqPsc79vKAY5NG7PPoQSoZXFSXOyNRU6o6JcAjglbxCCHlnnjCAxMBEVN1jw4pEGY67bjCg3cZ5n3ak6In+AK9Wbw+gX5m+GNCf0Pgwbm7TI1za+AZTXu2pinrV4olUJgxVYd6roYfKr4eZvaNJiePMUrR7CpUeEcGcAxYVDIpl8vYnR4FH19/RidGIG11SDUz+uQ8P9hOcX0HSK0a+LRoQyGraWKjs/aRMJjBVluLzbVzNqNvWdtdnN7/lcIq0TQTVr52OAkrNQOLLntxOjxn51C/ZsBjgvb5wrODk/i/NgMThHMD4jyMKOpxWkC4HOTczg7dhxnB0dJ8QvA9K95zW6Wa6B263c3LzYQYrUuz79e4VO94wSrYrMcJRoNTHYNWN1SXiKKefYmL+IUK93Fc3cJ07IXqD83m8xISYnEYKcdmWlxiIg8gvzCTJQVJsF+5GWMBj2KYf+HoQj9jJRXNhrkDZibOY6aykwUpYUjLymQLKMEREd4o74qGzFR/uhot9Ax0pCTnwJLkw7ltXXI2/c2ejzuxIjf/ajzeg8lhRkozY1Gk4klOj2FtNAehB/qx5EtkQj4/AmELH4JB95/CqrddwPFLwCJdyFzzwHs2zaMI5tTUer8BdLXPY+jBJKBW/3gu5OgckcNIg43ItZbiX5fUppFL2A26A6UR5Uh1MMCqfOjYHmn+g7/BkHrCLRqT+LsyR/4KloWLiCkBhJW4Qr3jtp76jxqtTQIEcApaobQrLuA2YkL0Md6oHrbK6gP8iDIYAHCrJzNZejK7BC7r4R47wfIOpyMwsw2ZEc3I9qfrE7fbpRGxWHw6HPo9bwf6l13YST8z7C53om9S3yxY4VpfuBlHgs5NnxVjW3vfA3J9t+g0f0BPlWcu/1liLMPIc6tHMW5eiit1VBYWTUZena7ZDA6lLApT6BRfhEWGUsaehEpEUq89sx6PiV2vQeOeVxYTNT7JM8/44xDn72GkSP3YejII6jb8xDa6r1gqQhBY00Imkr3ocuT7kX6Yxg+/M9ICzpI1zRMg3QPSjP1kNRKISrtQVFeAcyBb2Ek4EF0eT+Cqk2/R+OBu6Dc/jtU7XgQyvRDGBodglItR3ZaGhQSERzNpIC6WpGVkYC87CQMEFDrRTd7vxaE5c86R8rnLFqNp9BrPwebgnkVWCWG+aksCUs9MoxuWQBa6sWCMiZwE6aVrx2LVZngJZiuE6bcLHIGaDf+P1PKgpyk72e5p4VNgRd77celyLuAvKfR5r2IlLMOUR6kiL0YRHTCe0cD4pfej5GQh3mljEqXdTcAHAPglLBuZMQM0H3qR078GIrSexATXYOi1EQoQjZDF7kFAVvdsW0pKWdWb3SZkk9N5kbmoyDYCXVxvojc6ot9X9OzmGqFVWdDUWIXmsw9qM53EOR1INClEYrqDjQZbTjoFIkd649wcE+LpWc9Jx9VJWXwcY2Fr0scUiOK0VDsQEezA0UpJoS527BrHgYObLjmJWbycwDXUhmKhswQAgod34+FBbht0iHerw05sRbIqnVoEJVBSqIWtaM0pR0V6R0ojO9EVWYrWltMsGhaUZ7RjfxoI+qTo2Ao8EGyJz3LLNE1gVqoSwtiDt86PccAIJbFjtF7vhqS2jstQAtDYRyBmxts5ZHID29AfdFxemaPE6h10T1mU+M33fOG8wRwbZC4LkXFwTVQiFpgalHB1KoUMh90i2AwWmBmq1i5wcR+z95TH2WgpHZAp6Tv9TYYW0hPWxXQy2yoy2tHejADMAZyrQStAsCHHmALlbpxZF8jIsPTUVMShkGVO7rr/VAQwaZUaYx0Y3ngCIg82bRzCwGTAxlBOg5wSZ7FcFqh4dPau1cyD6kO+9ZoCb7ZCmANHVcPReUIVNXHCdqmubD0N6LCATR7Pg3kPIHL4Xch33sp5gabcHm4AZcHmdTi7IAVzdoZOp4CrO4tK53GhJVBY/2R3V/nFQqCOhOdkx0hB1oQTBLq1owY7xZ+rSx8ICNiAG3WJtT5fYyagy+izv0l1CQGIyNyhK79OuhmgMrvH0FzRA1GNc5I9835pRg4ghZ2U9oIhDoJ5NrE0NJ7c1sDgUwCelWJODE2edXTcppPtZAyvR183UY4vLHfXN32S/A3D1tzP/IpQOYZM7QLni4GlrpOBlg0WHOQErxS7FXdXg9LpwFzxy8KoMmPxf6HLWwg6KRtLFh9bJiIu1nJoc3M8+Cx658Hsk4lWoaMaB9QY9icyDN5s1W33PvGwI5+YyAwYqs8mZfr1nb8rxM2hTwwOISLdI0tXTao7bU8F9nPeeCYCIsIbv/dDUIgdGbqNC7lpONyRCguJ8Tg+6QEfBcehstREbgUH02v4biUEo8zg1M4Sf/593ngBGEAd8vv6B6y9A4C3DGQZOApTLcuCP8t7dPYpoXKLkZnl4P3UbbggNU6be9oRGd7I6ZH5/g29hu2cnmaYLTdbsPZmfPobG3BzOQwBgZ64bBoMBX9GpD9LFlmT0EdvQOtWgk69SKM2c0Y6dain54Pq06G0sDVSNv/AQoOL0Z1bhQunf0eI9Tu9hYL2lppALO2QOT9PpDGcpM9D5v7w2j2eRwVnh+SQpmAQfodkoOH4bf/GGK2+aLD9R8wGHQfclf8A4pW/gpnYp/AtP8fELd+BdzWl8N5cSHCl70PrctdKFp3B3w/ewwxmzYgbA1ZyRtWI+rb92HYfy9mYxah9fAjyD8SjqjNa1C++W7InP+EjJV3Y/enh7DzWwuMshEcGz+Dwb6TGO4/heMEZwziuHf9+HcYH5xFhbwFYlE/QcEZ2NRnYUiPQZ3zW6hxXw9teSePx+KDPg3iZtVZ6GrzIXL9FDV7vkC2bxmKU9pQnGNBcbYdyUEKaA69CfXuP6LP5xGg5BWcjHgYWz/bAaeVJq4knb/VY+s3ZSjb/lfYPB6GnsDN7a1/gsnlIZyNexonQ++l692NuCCy6mNNENWRUukhg7NbDoVZhJIMGyqyOqATTaFVdwl7tyaCrW5kKxAXUlW8+oITXn5hF954ZR9eX+SEJ/68GX5fs7xcNJDnPwfZ3qeRekSKWJ9WFB5VorXsACZD/gyU0vnS/6cd9kTikS4k+BIsxDWiJM6OlCOtqM1WYSjqXSDzSbrfzyJl5V2o3f80KnbejZjtTshJGEZONIvJ6YW6up8s/WEyuIZwbu4ShjtnYNdOcwC9xas2LyaShsoJ1LKEqLIx6suX4DDOICOsHXW5I9DWMg/DeVikI7cA3PVTrgzGlNWTEJWMQFw6Cln5GMQlo/R5GPLKUT4txlKhWBioKRg0Mm/dHLR1M1BUjKOh7BiBxyWk792AscP/G6ej7odm75MIJCUZ4y14IILdBpG4Yz+aD/4B3QGPIG/lPyJwjTMiPHpJSQlpIljaiJ5yFU6KxJgz2HDCoMPF8kKcry3HGb0UZ5WkPCtzEe+dip0rG7B7FYN7Bdy2EcRs2YR+D3o+Yh4jw+guJC7/LRlG2bA1GaFqkMLX1wsZaemorq6GuKYO5WUFUCtEBMrJqK4qgse+BMSExUMjr4ZSUQuzQY305EQU5uUQSGdCJa1BRWkOwRbz7Gmwk+Dx4Eb6/281dA7sPASA83JidX4FxcsBzsMBe3UEAVw4tiw28v04wG3WEVy1IepQL3KTa6Cs10JX142pY9QfivMgFVfBaqK+rFOgkq45Mz0JqanRENfWQiqt5wXiSzIauYcuhEA5M6YB1XkqRNP/8VWnC8r/0IL3pptPQdan5KNPdhg9Em9UxVVywGTpR+qL2EpwMrzqz9Gze1aAsKuvtJ2lgiltR/3BZajz+ZZnWTB0k74l/WtgmSu6pDBZ9dTXegjW2slgmqFjzcEqG4VFbyWdRDq6m+lNMdRW0s3NrGybCa3NFoJ/G1QVragv6IeoYJj6bi9K09qRfMSOUK9KxGbHIpYtDsg/SgDnxWPkxMmF1HZsGriNLxjZvUpPfaIVQQcNGNYFIcWHxUFq4OmkhMcOGcFVHTZ+VYutS2voPohxeIcGbKUui/+L9W7nqz1jfToR7dWO6HWLCVI/QfGutyFNSUSn7Tha9BbY6Tqa5UNoVU8hNaQNW7+WC2MUA/iF1+tk10otdtF5cVmpw941aroPjdTm9Dzsd5BBMQmDXMTrRCPlUVwIuRPS+J0ozZ5CEH1/7R4KwlYg50fWYky3F5kBeQLAGUnxMI8b81ixXGUslYiWTT8SuLGUGAxQDC0S7s0yt2pxbKAV3aoEkhTMTs3whLYsdQNfDfqvCSlWFmN2gi1OoN+wPFSn5y5zOGNpCvhqUTbNSfudoX3OXl19yqbtfkJ3Xyf3ijHIMjJQYZ4wdo4EU0YOVRKoHfUEb2Ko2kSwtBtxfPYcWLUIVg+THVtYoEDCAI7OnZURM9qFxRrXx6+ZutRQNdUh9ehexHkuQdK+91Cf5IK2LjPau1sxNDgIe0cTrA4NmlpVaOnQUXsJlSuuB6m/RXjaEe7FE8DxP0IYwPUP9OM8AUpzp5VApho9/d0/D3AEOGwq8bbf3SQnZ37EhdnTuNxsxkWtCufUKpzXqnFWo8EFnQZnVSoabBW4ZDXi/LFpun9s6nJhSvT2x/w5uXVlLPPmfce9ZjzwmkPbNW/cwj7M0zgyMIyOditO0b4MQlguuK6+LijsVVC2VKG3u5P2+4nneZvjaU6+5544lm7lwmlmmFzGD1eAVlsvmn1fxOmjj+Ni3DPI2PkGVK7PYDLiKfR4PwJl9AoM60NhK/bFmP8juBL7CEYP/x41kesx3aNEn6ka5th1sAS/jfbYZah1fozHqp06+jTs7g+QtfcMGgPpmKX5aBJXQ5qVi4rkItQGbMV3sY8CRa9BR+CS7fISNBEfQBn+IWLXPoSmg8yb8RSK1v4edg9SmnvuRq/3ffg+7VH0ev4Rx4LuwneJDxLY3YtErxzUZhlRm1iGYb+7cTGNTfv+ERs+OIxda2xIi+hHZYoCMs934Ij7Bnq/d5Dvu5mnOmHPyfgAgYBiGjrpGCnzObLIL0AWFYfaXe+g5sBiqItsPK8Zt7pJ4bM0EqaGWajkDohS/CHZ8x6q9y/jdVNjfQdocG5FbkwLKtNzkXHgDdgP3Inv0p6nc7sfGz/eDGca9JzJgnZaYcS6z0rR5fcqtQMBdM7LCPviDxgMICgi4EMOwZWzCwIP9POVXVUVapj7ZLD1q3AkMAqvPbeZw9qWVcFIj2rA4k9cedD6u6/u4NsXPbsdny16G6tfexGrSD554R24fvo66rbfi5NHn8R3SY+jbOuz8NvbTsphADmhJnTUeCBzzb0o3vww0pb9DjUhq9EljYajNhjNFcFoLAuGoy4E5uJDaA14BhejHsWU9++R4vwxKUk1GitdkRYogZ9zJ4+Z0Yi6YLfaYLHSmGWpp2fxEsb6LkJTc5IgTCh0z0TIuSYI85DJSgcg9l4LU8BHsPq/D2NuGPX5y9DXkzJWHiOFM43anBHoavo4wLWS4ufpITi8zQMc3StWpL/CewdMvu/B4PcZKve/D8uRL2AO+BC13psJ6EbomHOkXEdQnDRI962HZ9NPDOjgcBDh1oaC9DZUZhPMB26E4egnKPFaT3DB4h7bEceC6316UeHqRAbQw0DBC6jY+ji8dhkIcLq4cmIB3wUJXThXWYIfowLxfUIkvo8Px5WIYFw5GorvyEi8EhtFii4G5pwCLP40ELtXS7FnlQru2+2I2r4dV6Lv4xntv4t/Emkr/4AAfy+odXKkJsYjYdPzUPm8CumBp5HksRx5RblITYqByahGYUYaEoJ0SI4qQHlRHrWdHXJqq+SkOHj7HEJCXCxazHr4e7rQcyLlMXbMA7j9WyU2fKPG9mVsAYMAcJ47tbxN2DUxgItws8JY6Iu6RF9s/qqBK3bmpXHdpONTajGHe5BFIMWC4E3SdhjJKKworoCyQQyFqhoVlTkoLc1EeGgo5LIaRB8NRnFJNtIyoxHkmY2kKC0UJjGP85WJGxDNY96uAVy4eyciPTqRHy6h/hlE8OMKXX4SUvwNYDng2OKA8IPtkBRO8RXOpgYCLnUHLKpOHhvG36s7YdH2kDEmR73rUtR4r+Cpxlhy+QV9Y+ySkb5tgMosR6VKCaXWALPFBI1FSzpR8Ihr7BIe6tBksaLNboe9qZFgtBZyeR3aHU1oa26GkfSIQiqGWa+BpJquJzEGSYVxSCxIRGxODFIiMqHJPopjelfo6TriPA0clJyXFMP5wy3wWLIKhYf+Ck963r336KFu1pOhdAjxy55EHY1BdXvfQuzKzwn4ashgYHGKLE2H4BGL9OhDwLZsuH2zBcFbdyD24GHISxqhtxmgJgbSmQz0zLAC9Kfgu8uE7Ytv9MBeEwHodyypp33qsP2bOnov4dvYtCozaEJcHCjPnIBN14A+/8fwfez9OOX/W4ijd6AofYoD3sI9XJDrAS7Nr2Ae4Ph0IDUu3RBG1UbuTSKgo8Zu6jRjYGQAA8NDJP3o6GglZXgRJ4aG0CmLQK8hG6enT/AYMmFlJynPXxTBA8ZWl7Ii+KdpoBocGETf4AgmJ+Zwao62s2OxeDUOXAQLtI1BHFvW3j3QDV0rdZx2AToZvLV0twjnR+fUM9CD1i47bbORWNDUYUZbrx2dfR3o7CVhr31tpMSZdKJzoBMmhxqaFjE/lrBgQ/DimboV0BgKcfizu1G+5k9o2HwnKvf8FVO9PbhA58gWTpyYOY8ZUv7TEyfR3tU6D3B/P4QJMYfsYfj74e/nRNteT+fUzEG1j0COFVEfG53iU9E3wo4gDIQEKLr1u5vlzAxbBHAGtbJxFFaOQaqaQm3DJHTWGVSIxqEyznCpqBvDsZE5gnPmwRE8atdPff7rwqbwWAoPlkbkCskCYP6IOdouVEhg3rfbHZNAj65nbuJacXoGrwMDQ1Daa2BpUwqpReg+sngvYeUrg8x57zBB6pmTP6GnsRWq8PUo33wXilb/DhWeb6Ik4FP0+xFYFb4EJD0FXfRX6FNHQpOyFsdDH+HetbnAe1Dq9S6G1IEwFOxCbzDBRzorXfQ0Stf9FqnLfouSdb/HaPDjtO1JmLyfhK1iNwYaXNEvdcOQ0hvWhC9xMvRR/JT1IjT77oelxA2DGlLSpmhU+X+Es+EPAmWvonbLHzEX+RQ/pz4/+v/CV3guuFOsREv+E1Duvh9hhyxIOXoGqT4SzITTfxL8jPv9Dh6r/SEqOY0W3Y8oTRDB4fIvQN6zmA34A2I3LOJxjKwOcauJIKKOeX1YyZvzBAVkLR9aBfH+T6DKruMrHg20XSu5wMVI75lFLy6YpP4hgiTKCZLd76DCZQPi3eoR4jaAiEOdyEnphTg3BprYL3H428/wzasfElxtxKbFBaToTLy4t9+2BPQdISuV1TFMfQ5Hv/wjKjf+ERbXP8Gy77eI2OiMUPd+PhBXV6phG5JDYqjGR391xtOPbcJzT27B049v5MlZP3rTCYue2YbXXnTCB2/uw473Xkf5pjtwJupBnAm7D5X7nkFryJs4EfYwHIfuRvLKZ3BkWyL3ELHai2n+ClSFLEH8uleRvP4jJK19CnWx7ujUyuGQ11yVNoUIjaJ61MVnw1CYiJA9nyI3NgCdlksEUymwViRT+0yTImuGtqkSKkMRT82jNZZiqG+Q+u736Gw8A4fxFBymU2gzn0KTeg4GMUvdwXLNXUB1Xju6Al8Hsh6jfvgAzGS9n6D7dekccPkiMDV8ka9CTPY3o0Pkj1ZxGQHbaYI/5kWbn+IigNNIzkPt+QG17f1A4p/R6naH0NY5j8Ho8VcccW1CvH8fKRE2HdTKA6/ZFA9Teix+KSWgBTUlUphtLZCWaDGoOoLqlHoew8kUD/NIhXn0o2T/DiCejp39GCq3PAj/vRZSmgLABe1rhaSYdEHbCGyaXjRq+wTR9QtC75t0fWizDqOtsYNPd2/6qhZOy7U4uKkVQes3Qrnt/8DmfhcUO36Do0t+B6m4GBNTw6irLoXM6W7uTUX8g1DFbIajcwBGI51rzxC0Uh0Sg61oqDNDUt4C760tqCiQE0CJIWuog0qqxhiNoWaNivY1Y+9qBby+WoPcncuQuelreC7zwo7lOh5f5eWkuwpw4YdHELd1F5o87kWr758Rv/KvBH5K7CDg4wDnRe1ysAPZR1vQQH1FJRJDW+eAql4BbYMeomIT9HINtYcROhXpY70ZCkkddIoGNJlkKEjW44iHAdHhMvjsldPxrBwO+H/PL1JI8adjFCQLcW5kYBRG1tNz0oGg/T38v2N9WpAZb6Jrb4XJ4ICuWQJNaw3B1vVSDUOzBprqIohdvoQkdKsAb/MAZyI40zrkkNqUqKE2TaltRLrYjBKNFpkSM/LlZsibiDNapLASUDXajWhsNdB7HWRSEbIzslBeUYzq6hJUVZWgtqaC35vyuiLE5kYiLDwVUYmxiI5K5d60vauUKIlMJRhlq2XJMKk5CnHsDnR63YW5iHsw7nsXDny8Fb4HTGieMKMgaQtUm/4nL02F4idhPLgIm74ugddOG3zIiEgJtQrQ6zUG/1U7Mej1K8yE3knG9X2oy1DCojxN49kxGvem+SIolmh490phunQB2ti9376Evddi63Ib1nxej4z176HR8zlYDz2NwGWrsHmpCcEEyxGH+xDm3oMo7yGo6rrQlOcKW+I62NO2IC80BdF+Y/z7cI/eGyTYdRh5RyUYN7qg7GjW/BTqvJeNrdzkaUPoRljb9bC16EnZjfKi5cxzcYbB1SwrJwRcpG1z/Q50SUIxZK6mbZd4LNztoe16YQBHipxggU1rnpg+QzfSCG0zdYIWBUGWAydnWQ432pcgjqUH4QsYSNi2ti7qYCz+jc5V1ymi93IMT0zzDOIMVJhn7eysEAN16sR36OjpgLaRrBPqkKrmaoLSegKZOvrMtgnvTe0atA02g9eEJUtBy4Qg0d7Tgl5HI5LXPYfLSS+SUluEwciPcLynB6dO07nT9Z6du0wgRwPl5BzMBIIGFnvDFzLcClS/JDwly1WIu/E7BoQ3J+b9W4QBHKu7eZbajsExA7je/m5qRwFmbhae7+u2IHSrMG/W3LGzyM7qRllpH7rapulBHEFP5xQk9cM8279RP46U1C6M981S/xF+d9sp0b9BZlkVA/othznqO0Js1iUuC3B2O7l5VS2fCqTrbKF2GRwY4IsdhO8I9hjA8v8QPHFsG1tRa6yrwnTgA7wm4OW4Z6BPWw9dkQ/Em36NXs8/oHXPP0KX4Ue/n0O7RgZz4IfopH5i8v0rNIUpOE8atbu5E/2R7wDJDxPcPYmiNb+Bes89sLo9AIXzH5Gz5xtURcbBUEuWbn0PErzlcN/QgPB1NPgf+B06/R5C7sq7ELgnntqXFIrBgET3FbDt/N8YDb0HeSt/hRORT2Mi5HGodt0Ji9tDEO14GHW73yQw/BDpmz5E8IEmpIUYEO50GJkr/gWSnXegcN2jcF9L8CS6gCbtTyiOq4bj4K+BgmcJQP+AmA0v8DCJ0T6Wo43u6fxUHvO+qcvaIPdfg3rfzVBVj8CsuoKaI67QeL4H9eH3UOi5F5rai6gt6oCGxhSDXYz6wC2QOL+DapfFSHPP4UAUfrgXJRlNqAtZi3Lnp5G39SWEL3kc7yzaiL1rMiBKTUZbnQfKfDYjc8M7qNz+LHK3Pset40MbcnF4UybCD0hIeXXiKA3CbEWodUCG8oYKvP3CCmx95y3s+egtArU38d6Ly/HmCxuw5o2/IGLJUyjZ/jwM++6Bft9dBCwE45nPoc71NWh8WNFrGuxzH0Xq+vcReGiclGI7orx6EeNehZrtD2LiCMFO0UuYPnIHMrxiYJCzmo/Xgr4NknM06J8mqL2CjqbLGOw/hf52Fg9EsFxXgDF9FI0dF3mMbnenHXJNIfTmCmjNpWhs0gsGBBk+LHkuT6B78nv0t7HEudcAriafjFAGcOlkTCQ/CkngMkyMn+G56y5S350auYx43y4cPWBEZ60PapMKCcT6UZ46DFnxMV483CQ5C53kElQeH3Lv2E8JT6DVldojaxEf8/QHn4PXtwcQwoLlDwmwtSDCyrh21OZoIa4rRmacDaKkXPRI/QjqrDzmStivHeGHenF0VwLSdmxEmtN2hG3cgwgPmzCNSMDDyiuJcrsIwPuRmTMApXIcJSWDUKnHUUSvdeJRyBTjSM0YJDBrITjfhS3f1IEl0mXVENw3FGPnV0ex+ZNobPo0Fq5rs5EUStDpNwyPXSrI9xDkFtE4nvo0Sna/hOKECmhK5ShPqEd5YgOiD9fQNhkS/URwWVWFGA898mMakRtlR6yvHUEHW+C/rwXBZCSs+awBJRvpWc5nJcruQdbWb7Huawu2L9PBa5eJT0myQPwgtynEblyP1oO/Qrf3nUhf/QQ2fKkh8NRh71q2XzfifNpRXadDg8YGq7IPNYUqgmr63+gBAuReJPl3w3OHmedCPLTFCN/dzRxe9HnuOLwxEWs/LMSGT3XY8rUefrtZHFk3PevUTw+3oCqhHJ1iP3TX+6AuuRBxXo0IcunlAJedQAZdSBPSg8lAtZA+bKoj48EAvboT+oZhAkcmQySDJASvCjLgcnUQ7/0MynhXGLqUPDcsC7Wq0OiRVW9Fck0TSTNS6ui1rhkJ1S3IkthQZdBCTbqazTCxbAgaB/MYsrCseqgtImSlpCMuIhpJMXFIjI5DdmoqsrPTkFQQj6OJcdi3TkSQXouDG+uxc6kG27loEetWhLqkBDRkZyDLaxMmQ+ge57/MjWSvb5ywn9orPcuMiP2bod1BAJdPRnThEzC6LqJ7WEIgrceeVQqw0np8Gt9zFIFr9+JK7H08jnMm4jmIMul+0LUbCOAMYjYDMY608EZs++aa902Ih1TCdbMGWz/Phd/yffBdsg3inY/gSiLrd08hb/O7OLw6Ccmu+Ug/VIy0Q0VIPliAbK8yWGvVaNNoYKnRIv9IDW0v5N/fLCks1jcgBtbMTdAn7hAArnPIjrY+M6wdShhaG/gKrpmZWZyYPQ+eQJfASEiGy7xsP2Fm+hyOTZzAuRM/YIqgp0cSibmhcWHFIYe0XxB+DHqdu8ITYB6bnIa5VUUAIyXgIOXXqsdxUoQXaOBiHi6ea4qULE8TcvwyHG0tMNrZ6lgliRw2gr+pKcEDKCTrZVOv35PQezq/ru4+UtYWNPdY0NTVDHtXC4GZDbYuC0xtWhipU3UP9GJ8cgZWuwnmdi0au42w04A6Q9AwOziLyBVPo93t95gl67zJ51XMdnbihx/onEixnaf2OUNKnxVLZwsphAUMt0LYvyaC107G3dKsLZgsbGcLNVTNYnpQ/j6IYwDX1tnIp7dnpy4RqLKAUxmB13k+vbgANVeFw9vfBnAMxM8evwSNYgRNtgkM9x+HzTKBlqZJWM0T6OuaRnPzMdRWD+AUQZQQQ8WgS4hV4ytY+bF+Hr5ulIXzWkhvwbxx/zrACdOvN18Tg7V5L9ttfsuOzfKaXbgIXPkJsEnrcSKMHsKsp/Bj/BNQxnyD4UYd1KUFUBakQ5aThJ6mdh78z56P0f4pTAyfwuToWTq/73iet4mR09AmHIAhfAmMUWsQvfQuTPPB5hVY9/0OubGl6HEA7eZLcJguINa/HbvXtSJknQc6PP6AseBHUbjmXhxyykW1XAupsZGUWybiD7tiz1e+8P74ObQc/B26vO9H9pr7cHT1ZxAf/AbJu/1xaLsMh3eqccSlEeWhntDu+S20B+9D2tJf0cAfQwqnEerqGTQSgNVlGVC09xNIvJehdM8HKAvfz9MDtRqFKbyr03fyi1AVmelaVqImOBhx/p3ITZqAzvdLIP5OIO5OFDq9jYKMLtQr2PSKFMZeDQyWKohDt5MS+BCivR8j52AQ4jxNSEsmRbXxNfwU+wDOJT0OhdOdWPzWJ1CkHUR3+U6I/L9BlvOXyN/8EjJXPYB8Lxekhvch2nsUQQc64bHNBM/tRoS62FBTpYJ1UA6ZTYqti1dgMvARgrFncCbyYWz79GN89da30O29FyfDH+KVDpC+iE89Hwt+BH1+DyJlxb0o3PAglLQtfvkD8F+5HpFkMfO8WT7diPWogsPnOcyGkgIvpfEg6A7k+EXCpPzxavsIwlZ5svQewtQnq+3KVo0axKdhr8vHsCaal1Vj09OzQxOkQGt4pQKdqZxArgbHRk8K3nL27JCwEJI+x2k6ljD1yaZQ5eVDqPDaDlXQVxB7v4WEQytQU11B/W8E/V29BHBkWNVY0FBqR6u2EhaZHvXlDlSX6CCpNsGq6obdNAC7bRhVITuRt/NJyAM/Rc7+vxLcPgSr6/1oJpjT738YPtvLcdSz/waAY+WMskNb0FBbhwa5DNWFOjhqQmApi8PRwyyujU1PtSPMpQMRrgRq3h0Icu3hwoCOHSPGS0i/wkoiZYfbIa7qg047gS7HMTTSWNJonYRROwpHC72nsaaoaBgJEWUE4luwdYmYAxyfktysJ0Vv42Wt1n2lweaPA+D+4XuIXLYMhz76EKGf/AoiMlpEW/4I/4/+D8wFu9An8Ua3yA0dZCCwovddYjcS6nMSDzSW+NI+PtDnHEFDWgQqoiNQevQoyqKikXkkGjVkIKHgGTLIHoHE4wtkB+eiMDQTNYlZkKYXQZJajPrMOtR6LMGlaNo3/RlI9j6PuMP5SPEpQk5wMQFWHSQZ1WixZMFmKEZ/ZwseePhebN2+AS0NLSiJqEbJ0WpEuRbhiHMhGQ/F9D4PR5c8BqPLH6Hf8ydkbHmXYLMQ6QGlKIuuQmWcCLXJpWiuDOXTpZbSKKQH6gnqenjajij3DuQTaGuba6HQSSCXaKA2K2AkYGOxbizuzSSmV/FxmOpPk9BnJvIr0BZQ/9n/OeSxNJYxgOsSwqwYvMVX2Qnamji8CQBHr7VNkNrUsHQLhQCu10/st8ypoNCXQCorpn6bj+yMZORn50JSJ0ZKZiLiciPg75UJpyUausdCxYtr0KTGtiVaDnLbljdi+wfOMO79FzJi/4wer3vh9vUubFtmxvYlVjh96o/Qb15C7rZPkLP1A4QuX4pti2vgtIKloFEiaL8FLJluuPsYfL89BKvLQ+gPfAamw69BmlvPM1sYLGroCE6r6iVIjBLx5MsL8W9bv1EhIUCBHouWjDl3jB+5hxvqx8MfR7PbfTgd/xgqNt+Pahr3ZAc/gfTAx1elfv9HZGh/wBd6iXa/h/p979H290neg8SFXpnQeyYykvp9H6LK+VOI9n0gAJzNTsDSbkDngIWnxejubSM4I+V2dfAQpjDZexa/1tvTDkOLAu1dTeg056BbGYOzY+N8gLkF2G4WArgTBGK9A4Po7OtFazcBWRtL+8Hi7ghcCKjsdFyW7mJq4jimJ+YwOTGL4wRpp45fxPHp0wRsJzFNEDJ97Cxmps4JK1mZIqbjs1xvgteOttHnE7Ok6E9cxIm5y/SevqPtLOXJLMHH9PQpTNNxBa/O93QsOt70GczNXqDfXiFA+QEXCQKNlfQwJniizHsFjnz0z2iI2ApdTgQGGttw8dRPGB+b4elLmPdSKGDPEvne2Fn/NWHT1ryMGb3aCCKtJMw6YUA91DvAywrxlXW3+e3PiZb2b+kw8fgvNnXIppC1dhGBxcxtAY61wS9VYrhZzs79gLmJU5DVD0GrGoWCBoDOtmOoqx2E2TAKm3Ucw73Hab8FUGLgdAXTYycxN8ny9zHoZp6/v98jN0cguDB9ejsIW5DbA9y8J+42v+OePWoHLcGRLisEpoJI5Ll/jvrdD8Aa8BfoD7+EBgK4EwM9uHyZAP4ccPECePLik9Osz7F+yISONf/8CKD4PfXXKxgdvYTJ6R+Q67YEI+7/iMuJj0C3+b9DXlaKK5fISOLPyA8oSRkg4OpH8i4/jPnfibNxT6F22wM4tLUcYb5aRPjJERWiR6R/I5zXkIX+9RaInO6D/MBDBIePImLVxyja+jwSlj+Coi3PoHjLCzSAPYEi98VAMimdytfR4n4P1nycDfedfdCKLsGqYEvpT0JDsFGcNoSksA7MTFzG5NB5vmKRQQNPZcEC2hsuQpcvhyV2OUoC4rmnIMClBzW738d3MX/AdxF/Qu72VyGjAc3Ue12/7FFxi70hPwSig19Duv8D1BxciZL0XCQ6vYlO9zuh3HU35LvvQfHme5Dv/Bpkbp+javsiTATchR8IxKwH7kDg7nICgB54bNXyqYwdS4W8WixNQ00ljU1TauTXlJCCX0ng9hRQ/BJZ1U9AGrUU2pyd0Lk8gH6fh3Ex6XlSrM+ieO3veakyz/d+zctNfZ/5HCnIh7Ho8W+wd3MV4ry7aIAnaPHow9EDpPj2P46SNb+GmECzcPVvkOGTDLPie95GC8JWgloaFioVkEgFz5lRcv4GgGP9ZIYM4OY2HTTNIg5xGmMJero6eVwwe3bZ88qqI1wPcEzYIgZF1QnYG48hLCoU4ZHBEIsrUU9SW12C5KQoiOpLoNfLkJ6Zjrz8DEgkpcjNS+SxVZmkJFNTY5GVnQSzWcvz1SWkJKKsRoqaCCf8GEdGRu4z6PV/Bp5by24AOOZ9Y16L6hwVZFKCkCYD+vRR6G/wRUFEA7UVQRvtkxxCxkaRBoXZWoLg+bJO9DtB2jgYL+TxYikwZBWDaLRMoqOVgM0yjraWaRg0Y9CrR9HZPkNjzTB2rA/Ey09vJAU+D3DcA6LC9uVmuHzpjfKtT6J6x70oXv0/MBV8F0Ho77Hl+f+GojW/hdT5LlRv+heEbdyMWHcpso9ko6P+CEzFocj0zyJgSkVNQgIBWCzUWdHQ54fBWhqAlsoAdEv90Sf3R0u1N9I3LYLCZRHqtj31/9L2H2BZZVuCN/7N/z/zTc/03O6bb/WtnKus0lIrWjkHy5wzBjJIziIIggiSQQUFBYmSc84554yCOedspd+39nmltMK93Xemh+dZz3l5wwn77LPXb6299lrkus9kuGQrI0VbGC5yl9ce8j0PDlX7Ue3zAde2P8m34ZOodnyannx3Bgs8tfQdgwVbBBxlK78bzPfgVF8hftu3k5awl9Otu2R/LtKebgwXuzMk+z1U5kF33ibybV6U+/KaGCZT6fV/j65cVw7LZ6r27Wipu4gbXdnbSAnK1LybKlTBVyA6YlsHhXmiq+pqqKtpora+ifqqfuqLT+vArfC6yEWq1PRtwQEq81WqDWV4SF8rvU2NAjjr2RQFmFM7KNCnIKynlMSyBoG4FvY8AHC7BXaSy+tpVLFyD+ilCanvL9VCl6ob0mnqyKGxLYuaxjSq63Pl2KnsjA0mLCoMR4M8zes2AW4/FwVy+osb8VnpwCW/x/luzxQKTf6NdbMiMV+uW8muQMtwURkGS4pZO68EA3mtKmboAKycrZaNYkj0krC/geTEXEI8Uonzr6DsYJ/A6xj1zdU01vSIEdtHTkERXg7F2ngzcQ4K4HZ5lXPrjLRpkhuX/OX+JLzF3Z3TZFx5mLClkwhe8amMZ3okW67loNU6Edlqr9eT5uTKARt39phtItrcgWjTjSIWxFpYiOFqob1WEmViTYKVPgVuM0m2XacDuIiYXeSXptAzUktVV5GAVS83RDlrXhKlULTYNp2oxQAnjhwX4JKb15pJp3TogZpYrpy9oU1j/nvF7BXkHT16kqqWYi0RsBbPpnmf1E0t1ii9qrNI+6y+u4yGblVEv0ygpoKO7hYGhga4dOmmbkAT5ajil7Rap5ryVWWQ7pXOUopTQPGSlrBXp5i1wt33rkv7nXpfBkct5k6V3JLvqGnda2dl32qfAnoXRe6KglZ/PVXFVNo8w1mx3DsdZVDIiJZr/p6u4S5tYYWCMF36FQVxv+ywf19KtenTxq4yzh69yIXTN2jrraW7r5XrZ7/TVo+qKd/7bfUfE7VS9syxC9oU+Onjl7V9jI2Na+33c3hRnjE1Vfn3gGhCFBipGLQbF+9yaPAs8QnDhIbJABExINtBURSHGOw7LZ//FLCUR2Gkp5v6ulwB08OM9PVz7sRV7X48uH/d/fnpe/dFtz/1O9VOf+98tbQicl2/9tmviTo/Vas00Wwap91/xxm3P1LhMlUUcS4jQ6fpra2kJ8uGsyODmoEzAZ8a/CqAk3NRr3/tmLq+Jv3rCvRWV1PgtZwK/7WkuS6mp76FW9d/0JS0+m7K3sN4Oxxmv81Wftj5tAYg9fbPYauXJQNHHcYLKzFRsqhSK4q9QQalUFd/qmJNqHGcytXApzjj+zyBs/6JM9uf5ZjX05rUC+Cd9Z3E91ECM8Z/Yv1H+tgt3k68fwKV2Udo1tJGXGF/wLCmaBvLT9PXclVLMVGReYasmHFtKlUVX29MyqN91xISPXfjJwC302uYhM2uZDotIV3g7IDfeuqHK34S6KykflCe6eFqKktjKfZcTbFYkpkO8whf/iRpa3/HrbCp2qKNc3L+4cumkGRlxl6DFVwLeFwGxSn0Ov+FrWZp+Dr2aoOvGoTVYGyxQiz0ZdlssgsgMCiMlUs24bxsPh2uz9Dq8gyVFo/iazSPPW4GpGx4mBLzh6mzeYzQxU+wdMa7vD7dGL33Z/BdqLT3wVcZ3vIsH05fiuWGHEJcdclD1ZRXlKdcT5Q+/pabsVm+E8e1B4jx79HFlAkAq/QdCnTL0k9SkDimAe99gFPgdf0+wJ3UAZyqHHLp1G0GhnsprROAq00S5ZrJicMntBXMp8RIvHkVrVat5gmdUKpFV6jLv8ahgQtUludSWVhIbl4qOTkppKfGk5Acz764AwJmEcQmHCA5PZUqNZ2l4vW6G4mKDiM8fAdp6Qc0yAsO8SVs5w5KK8opCLOkb/NTdLo9R4bRi2wxyfgJwCnv2/4dHZQVFlNRW81ISzJjZW6kh+ezw0EHvGq1XVpsNU0jWeTml2kxijrw04laoamVR3pwn37NNNUMkpN/XOBykKyMQ8TEDMkYM0pD0yXioou1gvZvTzdlw/xCjBfVa/m+bPQqxcApZa+5CewR8Ex5i55Nz3Lc+2nNi23w2j9zZsfr0rfe4vtdL2D6mRlr5nbh41pJd64fyTuiWT1TxVzWSj+qFWioZuPSKjEKyrBaKUrbqoqd7i2EuzfJtgk/+2o2mxUIGCRrOea8zXPZYpSDm2EunhvzRQrwtKxg01IL4oxfEmX9KmFGqwjfXMhmg1y2WWThvTGbLcY5eFvl4C7GmYf060ifNnaKkea9MZVtlulst0rHyzyVraapeJql47Qhib0rJ3E3/HnuhDxGutnHOK5Pxks+i3AvINq7jD2eFQS5tGiF4lWbquLpsbsbKKstoLGhTfqoPMP5V2jMP01D/nkaC89qUp9/mOqySoorYimpjKWmqEWDOq2vldykOlUAxnoRmY7zqW0S4BL9oqZEq3uKyKmvYm9uswZumgcup428xiotPu7B5/9BUcZcWV0K5TUHKa1Opq45UwO57IIYwnftwt06AzOBtwlP169LJUZLmtiyzIFOp4fo8nye2JV/RX9uvACcbtWvqlNrvaYKmzUqB58C/lpMltZjvKROtrV4WLYT6jZMSUmN6PFK9kZ2kbTnHK3V6CqbaCl2blNbMsR+6X8bV6hFLDIOL63TvIBqSjzYtYLRilQOui3VwlgGPJ5jYPMz7Fr4B6wXhWCzulr6USHbrKsJcGwl0KlFpA0/myp8jMPZtNIHi7keWCyKwWKVgOfyGlyMa7Bdp9Ke1GCxUtXGFdB0SuJotSX7veJ1AFdUliKNVkTnQKUWB1bfXc34kWNaPJkOkhTIqXg0ASD5XwFBjcBVqzT0QL5YJrV76RroEjA7zrnT1+X7ooQ0YJsAP+W90y1cUHFs42NHBdAKqB0oRBXEn8ibpoOfEqpVQKRQu5Z/Tm6wNr2oUnV0lNDa28ylyzc0q1SnGNW06T2R46iVq6rmqU6JCsDJ/xfPqs9Fearvy3dUpQcd0KnfK3jTva/OUbtebV+iiOVzTeT/2zegNS+HLldF1m9wJWw6/QX7tNJUNV3lco7Kg6aDt7+1CrVWFJm6Pl2qExX3pks4rH5brcpf9ZTT2d8s1/CdZnlfOHlD8zJpq3NPf0Nrd408KP+gF667kNMK4GQfZwR4qjrzNCVxP/brAZE2e7B00q+JLk5MB0UqjvGCKJ1rF25x9vglmuuOkpM9TkXpCId7j3HzsoKYn8KVAqQTI0epqUulWh7clpbye3VH5XN1T+RzJRdP3OCCqvTw42913jtd+hAFTRMxcLr6qLr37h9nQnSf/f1p1gdFTWedOHaXPMf3UBUT2PUMQ7v1OHMGbt2S8xrpZzDPgdNiSCiAe3DRw4PQpv5/cL/3RaU8ucUNUcY3b6NVMLhzF236dSJ9izrfo0M3ODT0HZV7A2kz/ydGPB7hoN4fyBALsSD5PLnxxzXJTzxBTNAAWywHyN5zkN5cRwa834TYybB/GrsX/E/GPR7npM/zEPMmN0MnEbXqRTYttmffmhmMb3uYce9HyN7wW6IN3+VAYA3ZsSdFyeoC1JN39ZEadYTizMvEhB7DSxRC5PZDpMRcElg8SGv4Yva7ReNjP0xi+DAtVd9QW/QDxTmHxDqvFIPs/uCtLO4f+6Y89w2j0p9rkinabkCx/RwyzN4jecOL2kpfVXz/hNfj2Mxah7VeD1ZL9pFk8AaF9p8QpfcmvtYFbHfoFmgTeFtWLYo4ggWfuzPrIyctKevkZ9fhtdGG8RInrJYu4Y0XZvHulNm8OXktMybNY9TzZXTVKl5B/5OPeHuGHe/PsGH5BzOJWfMUifqT2LHged6fthTrDRkPAFw/e73qGC3bTk5kEX5OR9nhPML+wGGt1JRKsVGReZrEXaPalOCB4EENiP8WwF2VfqL6glZLVfrCJXkWxo+c5NCh44yOHtdyU/YNt3H45BGOnTzPUTHC2hpEkRTd1qBabSvzb9PZdIOhtnEGmuS3A0MM9vTS3dpBeew2Qkw/oCDIiFCr2aR6r6QgUCz4lCDqq4fISxYlmyKAVdkioH6IwvQiynMaSIiuIdw3GXerOFwN4/AwTRL4apU2mMjXppPM+EbyshJJi4+gLMac9B2W+No0yGf3Y+VU5vmY0EbpN63Sp3Ret4l9KI+cgriJ9wLkcx+3CtIPxNBU3EhmloqjHSX2wDhFxSc5EB7LV28u5K0XvuLj19Zgp5dBmPNB0kN2Uh0XSF+RN627v+K7MIHw+Cl0Of4bu5a9xM5lr2L80Rec2vEWHHiBW0GPsnmxHpvM2kShFtOb40Xc9v2YLKnWSlpZrSrXKizYrlf1TCuxWVtJ4KY2Of8BkX5NAjcNiai6rX2oHF/26wUKBDYsl1dpWyNRtuu+TmL3qo/p8n2PNq832Gm9CweDdvTnV2GuVk6ukO8JfG5YUMfWBQspsnyPArM32LrIgA0LmzCUz6xW1+Bp0yzPuAq4b9XOOdrRhrrAWSTYW+NvFsomE/l8o6q80MMev1GBwFH2+I4S5TtCXEgPxeWie7ryaawWoyz/okDZIWpK6qipzhFwz6OqKpuqyhwqa1KpqE+isj6F6mqBqcIxGn9MzHuNyowRrUD9qd5qGaePceHScU6dG6FFdFdOXSH5zVUkltZrEKcALv/fATitnroWi15IucBbVV0aDa1ZNHVkUVSUjre1zkj9JbTdF5XrzXhpG3E+4WSHmWI8L4wNX+/GfGmxfH7PcycGnrVehQ7cltVjuzIfN739eG/Yh4/+bvbY7iTWJZp4t91EW1sRaapPnKM5ie4u5AeEUOAfQqF/KHk7PNhrbcmONW74G4axwyCUYPNIgo08OWBhRfFmPVKMPiB00VOkrv0TBQJy0Uv+hfUzQwT0mjFYoFahtkm/V3GK0o+cDwug51Np9TxjXg8xuvl3OHy9GKOlLdKHKnHQV8miJ5I/V2Iwv44gx0RONtiyb+s9gDs01MnIcCfdfU1aIL6aeqvvqhRFdoKrF2+KYr+DSsFxQwYXJaePn6Wps5y2rmL6yoLpqPCjXsVotVUwODyieeLU9JhSVppHTEGcKDel4FRM25HxU1S3CcD0C8AJ7NT3quS36oYKxAjMacCmBnuBGi1IUoMc2Qq8NAo4Dgx3cfzIGQ2ytCkqUXpqWlQlllUxe6oA/oMJglXKEi1tyb3//yFR1yD7vyODa0dpKRkW0+jd+iblNpOoS/Smf7BJg14FZdpCBJVH7m94yTR4k8/qOwuo6czXYv7Ub7TpU5VLR+Whk3Y9NDKkTXvekHZUoHVWBu3TR88z2N/1DwOcqr5wYvykBrzKW9TX305PTxMXjiuv18+hRkGStNXfnEZV0CSgpIGG+q3u+yr9xjXZ152rdznd10y1vyGdccHatOIvvGjyPZU8t0tMm4q6RLo76rh48qYO4mTfp4+c59yRC3Q1VYgCqtOBpjpPUXS6+DldsuEJWFLXNAGUvwZp2vX8BwFOpcu4cvYmR9ryOGgznQGft+na/DLVQQacOfWN5jk729/JQK49Jwd7f/TA3Ye4e+ckW53o3vvpa/m+ANzZEzcZ6j3OYPdRRvtPCazrynqpzy/J+R4bOcT5E6cY6xmmMHYvpYn7qUiJo63qBM1lKlmrKlFzhfbKq2REHxGAGiJ3byK92fZkW71Lo8NL1NtPxv2Lx/BbMpNSixe4FvQ4V0KeJXzJM+gviCDZbDkkTYOD7zDs/iRZ6/8iyjqZkC1qtWG/WJR9hG0dwdswiEz7peTYryRmozmuS8xIMl9G1aYPyLefQbBDtoDMCGl7xuS8rlGcJGCZK8/u4L3FPArWBsrECNOt7G4Umeif9aPVVDdkULvTnOJNi0g1/5xiy8nUOEwl1WQ6JvP2sn5+MWtnp7BhURbets34uwyJ8tcV/N6wqB3jFXV88aETb01dxTvT1/PmFH1Ml23kcJk7Wbs28cEbZlpJrHdeM9XyvX34ymytVqyWEDl2Cuafv8frU0348A1DXp+8Xl6rmpv62nbG9HVYrk1nhwoMt+2R4/cTubWeIQGFrF2ZWqD6DlV9IayXQrlulWIj1L0HX/subbVmfNjw3wS4I9XBHBk4xujQKYEVGTNSoqiIDSNnmz690dZ07jamPj5AS4WTt30lJdsXUBm0gq5IIzLdzUjbXUShtwW1vgZUeK0nd3cGjaXXOTZ8Q1vEcFGM1t6QRRD+DN+ETaLQ6C8QOYXr2x9jv/saUmPH2ec3Qn78KVrLb4pSv0pv/ffEBHSwY8kKuceriNqwCG+jEMK9TqKKqQe7CnBpsW0DBLt3kFvUxO5tluSt/z0N9o9QYvow2wwjpF0OaYlYVaJVtUo18B7wKVH1HlVpKJWFPsj1p4ln/QXKg0OaOeBlT43XCrL2xbE3spr9u/Kln5kQPOdftOPUWzxEst279OS5c7TKif58T2riAkgL3Yu/iRt71i0m3ng5QasWsm52Aoai4FWaiXC9lew3WEacyUwqI5aTtTsOH/M0hos2s8s1VgMmZRQopa+8ukrU6kKVqiRYAzh1TffPV0nI5n62ClwZzi/H076EwtIC3KzKNG/J2q+jaLJ7FOLU6tdn2GO0DOv1Ki5Lld+qEOWsmwLcIMeNW/+a9MdnIfoJEozmsWFxgyjxcjYZCWjlnael/N7q4ZLbdBVXMVDsSUPeSYH4u1p9XOUBVqKSOjer8lDlIzRWqdmOOqo7suX1gBbb1lTYQ3VxvgBbKrUtB6muT6OyJIey6kRqK6qoqcqnpiWVyto0aqtyZZ81NAvE1eaf5PDgIa7dOkfiwXiamqo5mBxHeHgQ588dpV3Yob43lwKBuPDMDk0yamto/HsAp0Q5NgTiqhozNA9cQ1s2TV2ZtHWnkrQ388ekyQ9C24+yvBqzxQVYz3El1WM9eX7SvsvSMF3eIZ8r8NN56M1X1GK1pg6XNUkEGXhqCaQLbD+mSJOPKLH7hDKHz0gzfZ96G7kHkWJE7p3EwTV/lnHoXYpt5HvWH4rId20/pMz+Q0psPqDOcz71ufuoPehHe3ow1TnyOjKCHXrLSF/3O9o2PU2j1b+R4m3FTp8+tqk45H2VFKW2csD/kBjh4xSmZnBp1/ticEgfiX6RzfNXSn9t0vqdquagDImJ6zdcUEuwYwIn6mzu54E7c/KKKKgLnDh1VFt9qiWlFcXfLGDVNdhIV1+bWILDHBs/xrEjJ8QyHJAGVuk2KmhviqG/1It2ueH1Ai/1HZUcPnxIAylNwYlSunhPLl/8TixNAbijxzWA063WvAdw2s1U4KZWXCq3bLEGK1W9QqcClJqHS/bf0l1HqxzjqAxqappTQZbyBClRx9SOq3nT5Hj3RIt7ewDo/hFRXkdd3VQBAIGqS4dPcG54iKHSGHpzPcXyTaJuQCU7VulX5BrkHHULEu51zgdEVUJo6alk/PAoQ0OqPFe9lgi4vkuUWmcpHdL2Hb11VHblavGFx8USHxrqpVmgTk2tKkvlb+37b4mKo+u/53HTpo7lGlRy2/buaoE45S39GWCJKA/Rz9/TiVp5el1LvfFryX4V4BzrHibXdg7Zll8wWtfA9eu/9PRpMT8CaQ31YvWJpdfcXMbYwAiHOruor8+lrj6LqtqDWqF8Vb5Jtb2CHp2XTYGYgkZV6knATM5fpT45e/SCBlPafZJjqH6njAi1Wlq36nYC4Ca2D7yWz9U5XTp2mq48f/JDF5ETZk51ZgaHescEpHReUC3YXCB6MNeOU8MDumMLVOrOSwGaTs6dvMZ5aSdVYurq1Xsir9X5aucsz0F7YRYpGx4nz/I59ix+iNqcLG5cU9+5Jddxi7bmSvo6W7krhsPduyK3dWkh1GKCB2Og1MCdKuDkbTtITmQcQ/ku7HarwMmkRaz6MkzFyjdSFurXW7CbvQyf+dOJ0nuVNMuvSTeazKjn0wx56ArlZxk8irt5BgGuY2y16cLHoYOtDofYsdaI2wEPyYD2FIe2vYXLl5O4FfhXvt/zHC3Ob+BiXIafywCFKWqJ/W1RDm1UiZEyEbSsnu3M4iRiUvaSXpJEcWO29ln9gHw+KAbPUBUVezdRsXkBWZZziTZaTqblTA6Y62G1NIEd854l2/RpGRAfI8TYniD3QVF8dVjN24r/Kgv89dah9/FnvD1dX8SAD14zpGz/JpoOuvH1R2a8+cr9igvvvGrMh9MXsXfNK+RaTifDeDJL3/mEd143ZfViZ5ysArG2CMbWJgRfj0h2eu0hdlcT6QI7GfuHiQsdJsLzPsCpwHBVTHuPT7vmSVLQphKr6iClUysf1Fym7tUFAbhzIure3aI9L5XRCh8OmL1Ojvmz+M/5LbWWf+WqgFa9+W+5vuNJ7mz/MzU+M2lobKDc+I+c9HiYY+6P8m3EMzTaPUHEljC5fy/y3a4n5P78lcztHtQL3DcWnxawv0Bd8QXafeeLMnpaZDKFxnIP90/nu5AnOOBiJwr+e4FLVTLpfn9qqbhDlG8Nbfaq3NUzXPX9V7Yu18PfVa3C1cWrKejaatvO3uAGgZVqwj3MuLzjeQHiN/l211T2uPmTsm+UzNheov3VdOAIoarYuqu0ldsIkduGyIoZZd8OFZM1Kv1tnB0u4/hvGidAwDAipocUL3NyzT/BYOYqFs20xmThchKW/yv1Vo9AyjvaKsNGv1lkhO8kcnMiTuuKNYWneb4W1bB+QSUGKq2DCnr/MdFulfb+uoWVOBqVC/DGMl7pzaFSb7qzQ9luVS6gVovBfIGvheWiLMswWlCO9UpVPaFc7m07+/0OEb19VF53C6QrUNflwHM3a8RyRRXejhXExOTjYFgi+6ln9ZfRlFs8xa2oaVwPeoGgJS/hZKw7Hxu98h8BTn9RNfvWTOWHyMdh98McMJitxXUpgFNlmSqzz2vT8lrd26KbdBWWMVLsJmA1LP/f0N7XpFAlWz5BbXMFNQ0lNJcP0KxWkBYfQVVE0N1ntbDmglZerb6sicqydCorDlJWnkZNYSNV1RlUlGZRWZdKTXMyleUCeoUldNU1A98xcqgHS0sz6mrKaGurx9fXi+++u8mtm+epas6hUI6tYt9UCcOKTuWE+fd1VoXAW7Ucr74lk9rGVLJS09gfmM8WswcS5d4TM+0+33u9rA6j+YlUWz3ODTFOzm57GI9lrloaDzVtarK0TvO6bd6QQpTVZnJs51Fs9zH5drNJtNBnn6kZ0SamIiZEm1sTou9AvdMMganpkPA6qYaT2W1iTZzdJuKctrDT2IkAPUdCNjgQtm4jaVt8yM5OIzwsgOyMBFLSEzk0Ni7PhBXDmwTcVV+NmkKcx1LRuW309qgk6GlUVxbQ1lJHe3sDRXkx9Oz4iMNeU1C1sh3nrMN42T8AcEqhtwg9N3VX3KtmoMuFVqVAqkdBgBBytwCISqDbJQ0usKE8TtV9lQIXOXSXbaejOlQAJocasbLrOkoE9E5p9UfVtKZu2vK2QNxNgbqbHD5yiKp2dePUjVXTKrJ/zdOmVlwW0tRTS1tPO+09zbT3Nsu51VLXXsCQgOO5syr2SpTjuTvatKgCswvKA6JBmjqOOp4O1ibi8SYA70Ew+4+LWtEqx1AxcirZsCj6KwIq105fZLQ8gJ4yPxqkDSoHy2hQ6Vjutd0vOqm6vs5iDgm83ZJ9SF9ndGxYy7nTNdTNsWNnuHDuKudOXKBDrr+iK0fauYDG7lIOHxrjwsnrYqn3aStS/xGIUwsfOgeaBYRU/J/A1IlbNPVWUtGdw2GByF+bSlWrVH/+ngY7Am39gx3aeZ38tXxyAkLK69aeGiuK8T1KPA04NXJce+/B7ynPn/JqtoulVt2QQkllPOVVSfIAS8cWqZOHuK5VREDuyNApOR+17/u/V6Lut4LPSwI8o329NNUVcOboRblHOiBVxzh/7CQ9zc0cGx7nmty7m8ozLNehgE5tlddQeZRVXOfVE+c4IfCd6vIBoXP+lT0rHsHtqz/RWpTPNyqf1thhLp86zbkxgffKCC7J/2oV8k+B8J5IO6nVp0ONjfSKZdtbKs9IVbXuupXI7wbLsrkZIJZe0mv02P6esrR0DdJ07fwN/Z1tYhTVcPrIOc6fvCFtrfNod9eeF4DTKdsJgEuJHMPLZojcPQlaEPVut0rc1u3EaUkAzst3YLk8DcvFouSWheC/jJO3mQAA//RJREFU1o4DRp9SYPe1rgi+3jS2zXoU39kPCyg9RrjTAfzNdhCxSkBv7asErfiYrQvEOlQWadwkju/4AJeZ0/lWBbfHTdUGnIDFr7Bt7osEmepRcnCc2noZR0al/0mfbxRAK27IIjQ6hNCYcML2hxEukpwbJ2OKGG8Cb8Vx3uTZzEGtyNpn64indSmJDpZky/ltWmLCwXVPcjvyZe4EP0a87UZsDFswWNwqx32XuyF/5JvdT5C84QXemLqB16cYsOQzU0alHSI9bXntZV2h8gmAU6IK1b/z6jo+eMtA4E6PT9424m15Pzlwn9yP/dxIjOVGVio/xEZDxC7upiZxIyNZwCmEY7G5xAQ2M5B/3wOngc0mle2+UwsYD3Hr0TK7q/QYqXtH5B6pe6UgSXngVCH6m7Tnp9Nb6E618yuiKKaRb/QQLXaPaYHp/a5P8f3OlyHkMRp2zKWxqUmDu4s+T4qCEhiLeZlWx+eI3LKTY9unCmjJvQh/iixfH+pKvkFXeP4KVXlXKN6yhiHPyQxte5dUk+c47P8WfZ5viELZSlP5d3JuqmTSgwB3m/3+tfRsekmU2MsC6n/Ga8W6ewDXi7/LKL76buxZNYkUy9cJMpiBzdrZDG1+kuuhL3DC+2lWfTGdg2lpBAb74r4pgIqSQcpLhqgq7KU0r4WEuCKCQnfS0TZOSXoxkY67CTTbRYB5BH42deyOaibFw5DcjZ9RustI2mkztbGGFJk8RInpQwK5U7jq/1d2r13KuvkNGIhSU+CmQEgpOrW1XlOJs1ElGwXeJpSfet9CIGuLmTwfxpXscGqht7WaY4cbZSxqp6aig6y4Trxt2jQgU94SlVetPLudYNcGonZ0UJxXSVFuJamRI8QGHSY+bIy4kMPEBo7QUDpEQ5kYPAJ6HhbNbDZrx91ElPvCP5Mt8Jyx7g9s/upZtothpEo++aqtbYccpx0vu342LzPFd9kc3Od8wcavbTBZ3oLxonI2GdZRJQCnvG/qHqn+01lQynCxK035A7p0NfeqJjQKnNU1lVPTlUtjmZxPvvpMrSwVuXePJ0pcqeoe2irTwsNUlRVSVnWQihqBtYpqgf9GKivTBfy6aCruoz6/j9bqbgG4O4yN97PVy43IiFByc1Lp72vTYsTv3rlEdWue8IKKZS+mQTk1fk0X/ooovVbdnk1pVRphXiqNS7lAu5qKVuCtu3+6e1iBl3UFLgLgRvMF0BcrgEugXSVDT36Nb0KexGfNZgyWdmG6rAaH1RnsNnfXwK3M8ROKnOcQa2WB8+okNi4rkn2Wax4+VQ5r44paDJfUErV+lpZLsNnpMXzmvYqZGMG269oF+tuwWN0sRoHA1fJGLQbO265D2qmY2NhItm3zoLgkk/KKYvb52FBh8ifOB0/htNdTxHuuICMnXYzyDmmzNPIE4jKzEnF334SNpSE5O+3Za2WO85z1bJzrr9Xx/Q8DnFZpQcWY3ZvSUxUYFFQ1aFObyjumi11R4KAKxFf3q3QZ0vC9FbRIw3eVB9Na4iPfz9HFeQn4tXTV0CfKXuV1U9LV1yJA1kBHXxPNAmTatKPsU+d5000/aiDXXsxxUbzXRdFdO3uX6wIeV87cYqCni6OHxripprkEOi6plY0aVE2ITqn/EsB0osBuAvR+7fO/KedEuZ/9XlvFqkBOpeS4euEuZwW02htT6JLr7irbQWt7snTWKmkjNT30S8BSbdfYU8Xpkxc1eFO543r7O2kSID5z9rJuAYi8p6DonIDIIYGr4wLBqhyU8iRpsWFyLqMj8sBK+/58/39L1HHrBSzPHrvC0fETch8aaZRzrOoVC6CnRosz+ymIqWlSNVUpwPszOLl0+q7mQVQJj0+fuCzvSVv+7DuqfqaKPawJcyPd4B0q/G21a7gi7z/4PXW9h4cOU1KVSEWDgrYsDdyUBVYvr2ub06gSK6Wveojzg20CfA+ejwKhHxgbGKalqVAsxSSaZauCwHUexe+5LZDdJoB4IH4XRcWpcr6HOTY2Ivf/JBdPnhaR7dnjnBgbFfAbo7tVQKO8kNawlaIMn9NisKIX/zNF8vtDo8Mkpu7VpssbW+X6q3MZH+rgtOqnAmMqTYjyzmlAqfqrtOep47dp8JnNuPNvOeLyO2JM3uKC3F8FmFfl3HqL0jjq+iduhz9N9Yb/P6UpulWo2vUJ/I3292leyNr6VNpaS+8t9PiO7rpz9zxwqhSSWNElF0mPGmO74yAp4TG0Z3ngZbqTYqPfyeDxFIfc/oT9QhfiDL/mrN9DnPZ7kpAlk/ExDSdm4wYOmC/moMVC8uzmaVCX77iEJON3BVxeFECbzEnfV7Cb9TX71r5N1OqphK38Ao8Fb5Oq/28cWPcqyeue4uS2JxhyfZiRrS9Sbfcqe/3sqR6ooWGwiKahMpJzYgmJDmZX/G52xe1iZ1wI4aFJ7A/pJDPQk0L7r0VZf0nsZnmWUis4FXGQweBwahzeosjiWbpdnuG4z4tkrP1nvFcYsm5xLVYbGgld8ZnAjNyrpGlkm03ltSkbePVlAzxMrTnT4CFK1IrpL61hxjRVtP6+vP3qWj5/byOzPrVmwVd2fPimMZ9/ZEFfcSkUZXE3PZkbKUlcSEzgvMjN1ETuCMDdFev6llrEUhzF4TJHciMzCNqs8px1icXdTV68AEnqSUrTT1GecUZb9PHLmpITAJdBT95mbXXzN7ueJGn5fydD77ecCpnKgRW/I3bD82Rbv0mmjyHjI+McsJhB8sappNm8SZ7Tu8RbfkJiYBJxZp+Rav4mycavcnDHblHad348llo8UZDUTcb+Jg6GF5Duu5qD2wxEucRKfxsW5XyNhuKfAlxrxS0Bk0Z8F7xF9JpXiFw+iS2rHQncfEQDuG2Oh0i0sdRSxVwKeY6ENQ9ht24xIfZL8TBcSqz7Lsz1jXBwccHReAXeK6fit/5V/PVnYGm8RuDWGG/Z56YFz+Jr/jVOaz+j3/nPnPF7XMD1YbL8zWnJ8CXfZQG5NjOp2uNMWmiK9OlAMjf8G422j1Ft8RcCVs7Xgr1VzNrPFbyKX1PeLYuVFVo828aVKti8RYCoGSfjRvwc1eKEMgqikkmM3UlYWAS2DrYE+vvgv90XX68gKooaZBtAfGw8xsZ68sz1sz8iAd+t/uSl5jPU24+LoyfBodEciE0l42AO7m6biAzbhYerNzGRiVSVdmCwei011k8IDL8JuycRvHiyKP1uLXZOJdxVqSsCXYfwMw7EZ/kCPJeuYPP8JWyZN4uNsz0wX9VBYmIdTdWjcn90U/H3AW6TAFy//H9DwP2EAOQh6huqqK+TMb74mMCZuq8P9r0HRWdM6D5X5bPkvdIeLRdhnZZVQPZTMUBzOTSVfa957+oKjnDs0GEuXBonNzeVscP9DA93cfP2Jb7nG9H3jdoskTLcfk0X/T1pGCqlZayY9LQCNirP6UIdjKt7qkBGxY4pWT+3Anv9cmL2FLN/Xy5bbCrRn5VIgckTnAx6WcahR0kI3sIe/1IiTZ3Jsl5AmcPH5NjMIkzfiRDHJCK212CwsE6LQVQ1UZWoWETlqTVb2YL5F2soNPwD9TaPkGX4PGYL9mtApZI33zcGdCtPPSzFSO9poaI8h5ycJIaHWigozCfCeTWDmx7jUtBkLXQhxMuK7Nw0MsQYLCvJJSsrCT8/TwKCfPH3dmA04D0ZR5/i2NZHcJqz/B/zwCmPkSbSkD8mkxVAaxBQ0OKzVP4xBWza5+q7arpQRECgrfWgWEg+tNdEUS8wooFZt4BeR7HAmPzfVkZNe4X8L1ZBRwnVHUXUCCzqjnkfdNT/qqZaTWchx46f0S2d11aMKk8JnBcFdu74OXmtA7CLAlEXz6tYt4kp03/fy3bfS6fi5CamW9X+1O9+HexUWhKVsFeJNtV2TiDhzGX6Bvq0hRwdrekMlHrTV7qV5pY0aRcVo/ZrAKfapZTRw6OcP32V82du0DPUK6BbJeehyjyJ8pb9T0wBKlhTK0UfnOLUwPX0bW116kSeuP+IqCnpjv5GzfNW1ZP/4/uq0sbQQI9WrWDiGDrRxZlNAJqCEvW/mqLsHejQCoSrNB5qWvPXQE9NpZ4ZPUWJhz6ZJh8yVFasTQ8++D3lURofOkNnQwb9HanU1KdQ05SpBbDWNWfRKFB3uj+L26pw8HCmdiw1Zal+q9pES4vSLQ9OfaK2GlrlzTojkKpbEPE9d+QcmurLSU05QJY8WAfiIrCwEEsnR6y1tip6e+vZsydIBl174hMiSM+KJ68kj+ady/ne/1F+2P0cEXP+qwwEzuQWZOO6xYmy6iLa+5pJzUphR7APRYVpHBs9ydjQacaHz+imWgXo7giInZN7Nb5vPURPgn2TOWjzDkeOXdMAVwHf4Q659/s305foSdVuRwZbe7VgdgXrpw6fobo6g+rGVJ0nUtro+OGTmufwzJFbdFSdpy5fTYOcF+v5PDX5V0gNL6Fs86d0+71Hsul7dDuLRZo2g+93vYjLUjfy7ZZC4hRU3qqDGz/iQMQgydbLqXX/ggLz59mht4Yo530k2VpoaUd+2PmswNGrHPJ8Hs/VJjhsqGb1XBW7s5f8rWtJcVmJ2dpwIte8xrmtAoa+ymPzBsc9HiVG/3lyt60iISaH3IpMQvcECrTt0uBtlwDxzrhQwoOK2GN3gByLrymylXPY60Z8VAcnalr5Pi+Lc0kyGHq/yxFPlU/pVTmXNzio93syBVSyLGYRvsEQ568+pNjsCYrMH8Vj1tNMe0mPL981oi7OlVMNW/Cy8mPW+8Es/DSQJV8Gs/iLYJaIrJ4bytcfW2vxch/PMNbKai2eY0td9QAV1Wcorz1DZbQbw/uWMxS9jMwwZzE0zpNffJz27nP0lCVRERPBnq31qFJJarGHKilVV3Ce5tKrqMLumhQr78ZZASmlKO8rzzo1hZov40bBZrK2b6IqwI2DHlZk7PanuaSYqkyx1NuHOXPme85pRomaAbjDyVNXOH/uFmdPfyfjxw/0Nl2iRpRwlSjfqgJVhFxN014VEUV/T5rKbtBWD/lh0TRa/ZEhrxfkmXxBQHOMxtI7NGi/Ud9VMHeTtqq7HNh5iDVz1bReDVttO7R0IMrL6O/ch5dDP6m2Jpzw+AONdo/T7foMfZufxmPdB6zUcyDMux1vdx9sHJ3Zs8VQ+t9kftjzEoPOD7Ni4VzaYly47feINgWapP8k1qs+5U7Yy9r0652dr1AQYkJ1gg+5trNIt16C/eoMUbaNoriKMJuzHdsl2zGb7SUKLQMrvcYfwW1CqVquLMdWT5dgVf2vSixZLQrGdpYB9vMMcV1hhdWKXC11yKl6XxKi97BGbz22dtaYm5tgI3Aa4OdLdU0ZTs4O7NwZxFYvD1pqTuCzbSd7whIpK2oj/2C4GD7TSbWYTKzxy2x1MMBruw+rl6xmu48Pnp7uRO+PZunCOZQY/k4Mwul8H/oUkQZr8HZQ1SlUm6oFHSov3ggH5bkbc/sth9wflbaRZ2nPswQueh3zWcbs3a5HSbaKRbst/UdASvpPZ0HZPYDTeeDqynuoFiO2vq6BRgVjmsft78HbRDzmhOjgsLpwUPrBFRJ3+BKz2V6MKjdSg2Olr1zTPP81OUcY6T4iOus0fH+TOzLQHu6soyHai+LMMC2m9UHd8zdloEzLC9kg31fbso4KEpMrcTKpxWhRPSbLGgS66zFcVIWbSQ0poU2EujUQta2B1MAGCtPqGDpSRW12HfZyv/U+C8ZzgwtpHl+R5int5bGcMvuPZNz7mihzO5zXJMq+agX4GtkbVKN53Gz0Kn4U27UCSwKGlmvbcFxgwjfhMv4lvsYpv+lYLonEwbBODJXyH0Fqon8pT29UYCv7glrZryS4ndzEQSqjPCk3+SONTk+yd8m/ioF9gP2h3ewNqCcnrp/StHHyEocpTDlCQmgRZ4PfF0NUxrl9LwnAr9Ji4NRUsYP+LwEuyD5Oxklz9rrF3AM4rVEVdOjAQ3nX1GICLShfE920neaBk89r1IpJAa7Grhw6ygLoLw9kpL+ZocNjDIwM0T/cz/j4MRlkBLoEVs6KnDl9mbNnrjEw2k95Ww5VKq5NK0KvRO1bzqGnmNbeavneFQ1eNIC6INCl4EmDOR3QTayIvXBWIOLeSlOd/DqEPSjKW6eb0lUQpzxNOpDTyS9BTlfG6y7XZMBU6UqUJ+7E8dPUd5RpiXKVd7K9JY5egbieUh9a2pLlWtSiC53XUrWp8jIqUVOsDZ3l2gKQzoFGWgdqaBIIPHtCwEOuSV2fWvU6ATk/F+UpO3/8Gs09usTHP3kg/h1RU6mqrdVr1d6NvWWal6ezr4WRoUFtinUCHpUoMNPlx5N2kc9UnJnW9vJ6eHREzvmyvKdWgf5a6a3vtfxoQ5WVZJh+TJHrKk4L6Kg4MC2QX8WMyXWeOCz3ebgUTudzeUSgrT6ZKoG48npRbq2pcLZYpJC7R/O5ePKc/EYHZ2p1rooVOzUm96E+Q4MctaS9vaOOI2NyHGmnO1d+oLGulN27AkhKjCIjM47o6BAOjXSQlpakFbIvKMwgJz+VSgGzvu5mWlqrqdrvTKHzDA5F67PP7gvK0pM4On6Y7YGexEZ4k7zXUx5YJxn4/dhitYKCjc9St0mU0dpHqM/L5cToOOXp6RQcFGvL7gO6Hf5Kp91D7NSfwvgRMUDueSK11BHy+oJstSl59f69uEK10vbI8BGB2nSqm1PFqpb2Oa1S5PygxZD2NF6kNu++16Sh9BsK96RxyU8FQL8i0PMkyXp/pHfL0zTa/Bnrua5E6M2hZ9Nf6HJ6mD1Gn2kF0Ie2qgFjEie9H2Of4aekOrux39wQbz1zcp3XUGv3Ah1Oj5Om/wShKz7HeW2IWJA5tJVnUiRt2NbVqdV+rff5nGNez/J99HRR5s/RaPlHOp1fx9VQrOAQAbgo/x+9bwrgwmN3Ee25W6uLmmfxJSkeHlR1lgk8VVCSOciBgyfYEzNCo8enHHZ7hBuhr3B393SyDP6N73eLso99libnt9CflyCDfQ6LPt3GF287CLx5sGuzC0crnRktdSbQPhnjxU1YrKi9L8vrtcH66w/teHvaOpENGsCtnGtNckyVgP4RqmpO0+E/BwIf4Tv/h0my/oSm1kvEHhghLWWEA0H9bLft1UoVKbBRK1N3eo0KTAm8ld3WcuQpqS+5TUv5ZZorRJGW3qRBYKpRpKHsOzoKMxkpdae57AKVJWKMdH6vi3X8Br4RUbkFtRjKCQ+vbNVKZbWdENWHtJXQ52RcOPUNw50XqJF+oabG7ov8X/4dpeE7+UbVCU15k45NL1KY0E5TsUofcYSGgpOi9I9Sk95FfWa3Vqzfcfl+thqlEbZFrtNlVK61nwDHDqKDmsmKcCfJ5HVObFMLYGbI/XiDXYv+QJbxk1TYvUTUykdoKoikJ8OVH1QW+rgp0j+eIHefJ4NxJqCy3Me/TKH1NLaZbtSS0fa6PU615WNsXh9ChN9e8qw+lL5oqiVZVUXjzZZWYbG6Cdv1avqqWf6v0Txtlnqi6JcJ4C0RmFteg+2aUk0565SsgtB6fJfrcSPkMW7sfIY62xcIttvC4XJP0kNiCfMpIDJyP7W1zYQFx5CaWERGWjYt9d3EREWRlZZBjPdG6kI2UrB1NY6rPyJqXxolMbu5HijXtn8Kl3weJyHQg6IiAYw9eykrrSQ7K4v9++Lx8/Ym3WU+rdveo8HzTYItduPrfAh/l4F7MihAd5hUB3tObP0rx7yfhwNviNHyGm0Oj1Kz8Q/0Oj5EWVQ8jRXIs35T+tL3dBVXSv9xpbloVPu/sURgXOVyK1JeXx2M/bqo5NLK6/prn6mqHNepLb5Lhu2XXPZ5iEvb/ijj90LqSidyHF6hJve8jD8nxIgclX2dpHhnHFkmH5HrsoSKqgTqhyp/1Ds/kf5SgbVKTWrb8ygv3UdpVjCFScHsdgzCZ30o29aG4iVbl+XhuK6JlntawgHPSmnncK5HR3ArIgRCfLi6N5ybe3byXdxedns1YbM8nX2WThQ5z6PI+lOyrecTYWKPq16itoBBxcIZLaxkq00VEdurtNjGCRBToharKIAzWdaG3ewN3JBnn/2TGPeehNn8SGzX1QvACewJTP0IfjKOWMvWbJkyGBTclUl/rSTrYCe7HOdzzudpbkVNp8T031g7c7dcS4MW8+goz5XBkmgMFkdhsDROxjFvsjc8LmPzX+i0/w0OXy+S82j5BcAp2TCnkkjPfM7376MssfLeFKo27fe35MGboAO4KrU6VIFLwx66Cj3pas6WQeSWFhOky2MlClrgSKeovtdBkzYF9p1YlNc5fvKklqxXeelqugq0outq0USdSGtPg1iZVzUPjZbiQwHBA1A1AVn3gUv3/v+uTECf2pfKa6bzyqn93hetsoNYw2r15KXzt0URH6Wjt4XWvnoaemup6yqjtS6evuKtdNdHosppqfQgE22miQCxmo5WcKdgqrVfrI/eKqpVXNyhw1y/NHG996755yLwdFUG6kPDQ1pbKQj76b35j4v6bX1XMUcGh7TUJKeOqmS7ohB+5klTokDp3MnrWrF3BWsKItT3dJ43BXpqFeYvk+kq2FOKp3GfP+kGb1O/x1e7Bh00q2nGHzh97BpXRhXAFWiwdnYwm8amNOoaDnK8Nx3OCMCdLoJTedw42qT9TsHZybFTAg81nBaAa2sROG1O16ZdKxuS6GyvvTfl/L2c8yk625o5MTbO5TPnOTw8yKVTotCKs6hL96Ulfzd1ZTl0CeiN9fZw+/plalSepKZGMTxUX73EuWOn5b5f5PipE8Q5fsEh14c56iHKxvsratMjuRmi0lFMZ9jpT9QWFFEQFYLfJ/+F/Sv+SOis/4Hfhg/JyY2kpCKesydViTgdwN28JkpYRC1wUKlE1BTsxMIQ7TrldWd7NZUCta0t5dr/qs1UubO2qp8CXL0M3vkRqVz1V6lCpnHS82EcFpmx3aqYraaJYqFmC7hk4KSfgoVYk5vWB5IULtDq8ZoWc3XC50Uu+T/H5R2Pk6//z+zQW8d20x1Er3qOu3te4fs9U0la8c+ErH+f4+P9XJKLuCmW99EjQ5y/dIbTJ4bZafU1sQbPUmD4WwHCh+l1n4GPYzLhe6IF2nbq4E0DOAVyEaQ7r6bE5nPS3W0J9+ikrKFSxoN8ijL62R0xgJd7Fv4m8wha/qS2srHE/FFipE2JEmiIe5EWl7cF3uS6VjVp0w0bFrbgubGEwUIfenJc6M32wNM4H1Vw/CcD9bIazJbn8vm7FpoHTi18mPupOUu+siN+TxXJB49QXnGS4Z0LYdeTAhuPk+f2FYMjV6mrOUFW0hARW3vxVfUMnfsEbkYIdqwh1nUf5ZHxVMaWUBlfKVJBdUIVVbItjxajZG8qZfekfG8WVZFeNEQaUbE3XiSFhphYBrITGMyJl61ITgL9mbG0xATRuNeXpqgJ8fvxdbMYEUpa5BmrDnIgb9NqspzWkS2itlmOStaS7WIowPUefc5/5cSOF8gz/AsHbRZR5LaBAlc9nWxaKYbLEk3UNLqaUs+zm89BW1MiHeIIcm1mj38refnl5FeWs8kgmiqLFzjr/whjWx5l/5J/gUgFdK9rsXxpQWbk+5tQZTODNtf3yDZ9HbsV/gRvsKTZaTrtm98mZOn7mCxKxmxBFObz92C+cC9ezsUkeTtTbPMBQcZeAmu6RKxq1abp8kq5n5UYLKoSqUZ/QRnOS7fir+/G1uUuOKyMYuPK2h+VnYK+9Qsb8V9lKM/FZOk3r3F422Sq4w0pjNqH9YocNunnsdNVIM4tjT1O+0jasou87a7SlusoD7ajMtyTOjHobsl1fhv6NBlGz1Dibcm+dR9xLfAlLdTidugkYow+pGiLAVU7jCjbpk+FjwHlPoZU+hqSKcZQ4savpS2XcNDVhXS3TaSJoaGTTfLeZjKsZ1Jh8ThlG59m1OM5jopBNOz+ND3OT3Bq2zOU+phTFZ1I9d79VEcdoDLEjeodq6jcGSr9K4/KpEYa8s8K4N3VeVR/hLJfiqoO0qCtiNaFYeim0Ce8xJepLrwt/eBriHhGq69bvXUFtSXf3Ptc9x3dlOoV6gqV5/YaRb5byTX9gMJwWx3AaWFY93TOBLgNVlBREUfRHhfyXZeTK32s0HYWpQ5zKbWfS5nTbEodZ1Ls8CVF9jMpsJ9FgvFcGuP2MFbRxnBONWNFtYwW1nK8pI7h7GoOlbdTGbmTTMuvKbb/kgLZ1z5zC5z1UjBdpgM3Ffuo9aGFFX8X4Bw2CIStEHCaaYPHl0+xddazbP7yZemXMQJRddp31Arln8tGbav2p9LPVFGU1y5jz4cU6v9F81KrijcGcyLZKGOV9eoqGWs8eO2lZWI46mNl4cPOnRF4m83DdcWHGL//ASZfu2qw9yDAqelU27VVuJs1EbwtGbfNDoQGhegATnmLdPnIJvKS6TxIWkqPX4jy0JXT3J1HT7kf7WX+9PY0cUMUq1q0cF0Up0o5cumMWjxwfwGB5iG7t5pTeRvOnbnBseOnGBwdEBhqo2ugVeCtho6eds6d1aW4uKTBjE6x6fbxrWwnvGUCDT/zlv2fiDo/te/7+1TbCVHeKJX+QXcOVy7K/wJyF87c4vSZqxw9IUpsfIihinC6yoO09CoNAnW1nYXUdqvYwiKqpSPr6reWUdVTTu/hbjpGOqhpF0Xa18GlC7fFmhYIUsd+AISUKGhSMXPjo2Oolaz/J/A2IaoWbF9fm5aapLuvhXPHr2jg8HMQU/FsuiLvE3Fx6n31nfvf+1sxc1cESk4fOkmB2xrSjd+nryjnx6lUdU0qafCNcTErT+eKFAqoFfHNsQLuiqjXP4p8dutQDhdPXtE8DspbODzcR22zqt0n8Nasi5tT8XPq/5GBfg12FSypWDi1glTzygkoDddX0bTpFYa3vUjY4j8TsPgJghY9TKjeq4z3qPQtF+R3utWtutjAb1G58dRq2uwti0B5Mfa8yKGI5bTmZTDq8hcu7XiE6g3/P6py8ineF8LRTQIa8W9yefuT7LIW63VQQH+oghNHTmugfP3KD2SGbiHRYSGZnsuJtVtAT12zQJ0uhk61pVpcMTY0TGllnID2sC6kQJ6v8YFrYvle+ImXRSWazI0qI8F0OhlWL7BPfzoehvsI2HwGX6dhLGVQcZhrSvDaBfiv+BSXzx9h+9yHSdD7CwdW/5GIpY9B9Ku0Oz5Oytq/cCP8JY55PUmRyb9B8gxIfJO0dX8mbPVnJOz2x9zCnNjYKBlEXEhIjKWuthJDMysCrdexf8PnxJl+QYKjAXmJdUTG7yE8LvxHgNuZtJfoUHdyLb+i2GMFFZUZ7NnRQ2JMLQlxVeQmjpC0v1IG9XcYCX6fUruXOSQK7XLgZG0qImThk+xeOQ2vBbMwXVokg2cNlov2Y7lgHwlbXaiOcaVCrPXWNB/sVldqRcMfHKgt5Pv6C9L48A0T3p62nk/eNmTOp5asnROPr0MLNeVHqa09TZi5HjH6U0kwmUa0ywYxsq6IMXCCooND7FBF3J0HCdg0KHBzgDTrFaI8viLf8mPyrL8g3/YrCmy/lnsxm2SzmSQZf0qG6YdkGr9DptE7AgFvk2X2ichXZBjOEAPnDZG3SNugRNr6AcmS3+Ru/IicjR//quRu/IQ8qy/luKLw5JhF9velUC1UsZ9NkcN8Usw+44D+6yQYvkX0undJ3ziTbDm/LAFvFSeUZbuUdMuFpFks0LbplovIsV0o+/lU9vsVaY7r2e0UwWbLcpxM20QxVmG1IBi7+dvZoh+Az4qpXPd7krsRkyje8K9YLAvBdp0A1JwMNsxJx2B+uhaQb7K4UMA7Vd5PFaMiHRtRSiogfOPKBixEAgLryPBYJ204m83rE7QgdePFFezxbiQ9qJJQpzJS/Kvk+akn0DYX/7l/IkXvn0hY/l9wmrsOg6V9AvTNmK9o1vqG8ZJyAtes4fT2ZznnP1lLhh0rbZZko0+ShR4HNy4n1WwumRtVGaP3KbB8nxKHmWR5bcTL0RZnewdy7N6C/crzO40Mg6fIFLCNM3mfA3pPEr/hSaJWPUXU2rfIsZ5DhoBahrSttrXQSZa8n2M7h1zbuXIv5gqgCGw4zPpRShxnkWPzNanym/0Gn5Fu+BwDbs8w5vEsZWZ/pVmAONnwNXKtPpPn5hPZfkKO5eda/8kyfZdss3fIt59DwRZTKg6UCcTd0HmAtanxq9QXq5q8N+5trwtwqfeuyvdu0Vh+V5eUu+yWvC9wV3yZWgGyDIcFnNj2PMe9xSjbslaMxAcB7qeijlWbMUCxs0CZgFhlbbI2LarpGoG2OgG66sY0inY7iVEwRwy3mdoUeY7dTOKMv5Zx5Qt26n1B8JqZYiQuYr+pHvuNlpJgvoxsyy+piA5gd8wRDiSP095znpKyE4wcvkRq9jGiDozTuMdD2vsL9luvpGinGXbrk+UZF3CbyAF3T34KcMqYuz82TACc8tqaLSnEYF4q+vMyRbKlb6qpednXvWnMXxflgSvXVi/7beoi1ceTSrOHaHR5iv3LfseGWRECZWpatBwPpxiCwvYTG59Bbkk5pXUNFDe2E3+wTqCzVc77XvUIGbtUHjg1TauqPmzZWM9e335MN26irT4LTzfHCQ/cPS/RT0QafyL2TcBtIi5Ofdaopjrr99NT5E1LQyxtfc2cOnVeK3l16uQFgZsbAiS3BNiU1+YGugS6opgUwClvlihwFdemTRtp0CLK/8Idzp69Jtb8FfmNSmOhm+LUiQIrtQ/dftT/6n0dXE28/6D8rff/vqgSSg/+rwNGHYDqjjcBKcoLBTcUJCgP42W02q3jjVkMlIQLDB3l+MkzjI6N0iFw1NBdSa1AnfKc1XQXa6vv6rrLBcbKqevJ19KHnD+lvDO6FZIPQpDyJim4OjQ4SIMqOSYw+CCI/Z+I8nxqC1dk29BdwtihMe2+PHj8iRxnP4ezn4uWa+2eB+n+e3e1eLhDjU3kWMlDaz+fY92DXL+qg7iLAvnnhxq5OZLH7UMCamfy73ndRB6At++O5XN1bBCVb06XhFngSn4/PnJYS0VSe88Dp1v8kE5VXaoW+K0DMOUB1k03neprojXRlBMyKLH/VVLW/FHg60W+2zuFFtuHZUCr5e4d+Y1qA5Efp6iUh1FgNH3zQi54/ZWbgU/THTCXgbZ+2lPC6EkLpSbGm7HBo2SFudNv+f9yd6dY0c4CHCafi1HSLANPDcfHT8r5SFte+oG9Zh8y5vAbbu16jmr9/0ZpykEtTYjysKl2PHH4FPX1+bQ1l3NRLTSRa1a/7ay7cM/7dl8aii5SK1ZzWWo6TZkuFGUME+Gr6kyqVYPdmCwvJdv8U77f/Qg/RLxIkfFfuBk8iTt7XyV5ze+xmDmHNKPJBM35PfU2j+qmxaKns0csx4Pr/kTquj+w9fPf4Ka/Q+C4l5DQAFwc7dni5kpgoB+HD/fj4b2VkM3O2M1ey6Yl60TZu1GXe5Lc9Ep2xoYSFhtCuPK+JUSR7LaeQovPyA80paatnH2BrVqZHz/7PsI9+4nwiOfUjmmoEk6nfJ4nac2fOb7jZfYt+W84zTNm9dwG9OfnySBXiOmiePJNX+CY33P0OP0R9yUbaEjbRfGenVqC1J8PtBbLazBcmMGHb5ryzqtrmfe5DQaLE+R9Vd2inKRdndRVHsU/uJ8dQT1ERA2wa/cAVZVHaKs5Qph7H9sdDxG2qZY4GwcKFCzZfUaKxXyyNplR4GkhYkWK41pi1jxNjf2LVFg8Td6mubTGh9IRH0JnQhhVgdaU+enRlLCb1pQDtCTvl20MbamxtKfF05mRqG0rIvdTtieNsqjMH6V0b5bu9d4MKvZlU7ovnz2bUohwUnKQnXbJHPTLpCaxgsr4Ksrj6ylPaKUpMZp26f9xXrEC2/mE2GUSapdBqEMhIY6VBNmXE+xQLq/LiHAvIy4ghzj3IIG5eVqeLAWJ0Ubm+K12xFc/nM36Csbq8HVvYv+u7VjMeoFt698jyc8UL8t0UWgqp5ooyeW12pSQynivPBBqtZ+a1lIZ5i1XlWsLDWz1yrFZX0tkYKKME7NItduA1apSbRWiqYBY5z4x8mID+TY6nO927oCd/lwM9afW5gXu7hF4DHyKCENDXA0PsnWVA35rNrLb2JwECyNSLWYLaL1HgsH7pJi8q4Nsm89lTPqCtI1fkemsT7qbGzEOO4hy3MU+90jiovdhY2uHjfNmMratJH3dI1qanX3mbzLUlMNYWwlDmTuojvMgyCkPD/04HFfsx2nlT8VxeQwuq6IpDbehNtqZSKcMdjmksluJYyoR9yTSSUkaMVsyKIguIH9PpkBqPBkhOinak0G5tEFZdI5IERV7dlMbLsAS4k9J8G5ynVcJyH1AnsBRgc9matM6tLGhruAs9VkyTmb005A5QH3mILXZx2nIOUJVbCF5vn7yfW9KwqKoyx4U4LtIU/k3FMR3kLmnWJPC+DYd9P0KvGmiILHgAhX+m8jf+Cn5kU7UH6qjVsW4tWVTFOFEvvNiSq2/JMviC5yWLMXNwICBHHuBJiten7yB917TZ8a0tXzxnp3AVKE8jxVYryzGblk8u93zOJg4rIUwdPecprP9JIM9Z6mqOkFKfB9xW5NwnGdJif079AS8RaH1+2ycFyowpAOhCVEA52VbTZS/9EdVwUYDOB3E3Qc4+e5yGTdkPDBbqvpfkfThbHm/8Mfv/rroAE59Z+28eravdNYMfVLfplHG1DVfqilUHcCFbksmIfYgMZEHid6VRFR4AtE797PLNx7Txbmyn2I5pjwnsi+1ktp2rYLKCjwtmwl1a8FmyefEukkbrpqhAzhVBuMX0luok5+8JwDSr7xL2drKy66qUJrUgoUeHZA0dFZoiYDbB+rpGmjTVjwODfZrCVqvnNF5Fi6I6KYtdd41rVC+QIsW/3VWTc0pBa2KnYsiE/lbU6U6T9x94FKKfcJb9r8DcGqqV+1vQiY8fhqMqHP9cd+q0oNukcE17VwFJicAob+R/uIdXD1+VpsSU4Cq0qeoHHvHjh5jZHSAwZF+OqVd1LJp1ZYqmXGdSpo8forravpWQEhXxksnKuZMreCt7Mz9T/G8/ZpoU6o9JZqnRx1PO666boEfdc90U6T32uJviA7gfvodzSunPK4CcZ2inNKN3qXC15ILJ679mFqkr/4E412nuDI2wo2hfL4/USjQpsDtnpwp5MbhfC3eTlXE0C2u0EGcSulyuL+PmpoUahrvQ1xVw0G6OlQSYAE9dQ9O3eZoSzYjpW50pGxhzHMSP+yeQtKq33MzSCzr/dPodHyShvxiborhcfHoJS4duyxyRbdVACX76aqqozFtPyVBC6lP8tXFJl3XiSp8f/umXGdlNTXhlnTud6BBrMGyhEjtfCfi9tR5q2z7UeYfaGW6VIH8FrN/puRgshb3pNpawelAZyvNAnAXtRQiurZSIH380A2Rmxw/fEMg7ybHDl2jveYKJfFNVHgvoD3gI4q9llOcXMD48E066i9gb1RBntVsAaLJogTfpGKjQFrkq5Awg/wN/0KEZzg5qWNsWm1H1Pz/RpPjYzRY/wXbT15Cf5Y7dsu34LDMi23OycB1amul39RXErk3itKKSm0F2lYXCxKtXudywGNcDHiEStuXSYsVhVFyl/yMFnKzm0lNzGL/Jn1ybOaKzGO/ZxIh24YFiEa0uqYBLoP4uVbjv/Rlgezn+C7qNc76TaLU7GHtXNPW/QafxXMwXFpDyIqPaHF+mXLrl3UpBFJmcDf0KTyWGtCaGU6Md+yvApyq2mC6LJtP3zFlycxtAhAyQAvUafFS8yvY61nA1SN19HYeIyP7FHEJR6mpPEZZ1qiWs0wVZt9jH0GG7XItoWe21VxStm+jLDODyvRRWkrO01l9g3RRuk22j3HY6xkqjf9FlIwZd6WP3JBn4ab0l/HWXAaL3KRP3+GG3HflrVZT6tdvyHfkc+UtViEpA63fUlP4DXVFd6kr1m07qr8RY+OO9n9zxbdU5l0hwHVES6asqkJssxsiLvw4LZV35Hu3NU+LipNsKTnJ4Qo/GlMDCXbrxVdA1N9lWH43JFsBZ+9u4sI6SNrTJqzUxc6tA7LfUUKdytlp5k2GzUKK7T6g1P4Dypy/EnidTfrGORS4m5KVHEvMwVT2JiQLtB+kbJs1By3WkelgQryVDYEGvjjo5eti1pbUaitErVQiWxGV0NZ0cQUezs3EBAVQbP0R0RZ2Yng0YiiAaLe+ntqsdtoyqmlOraYtU4Auu4G6hAKqbVS+ukl8F/4COWbTBWJepNv1Eeosf0/06mcF3maRab+Y2qA11AWuJdvTiWiHUHbZJ7LTpYhAh2oCXdoIch0gyG2UIPcxfF2ayUrPxtrSAitLS8pLC4jakUfKnnQ6xEgfFgM8L8qD3B0rid+ymE36mZguV4CqyjL9VIwW12Mmfa4uaTvdeSEEbhpmh0iox6Acb0heDxHoNkjktn5i/XtI3dlPa/FZmsvu6NK8VIjItrFM7nnZXdnepb4M2kqHGK/aJHq4icZypH3GKBXQz3HWI8f0LfId5lEsfa5wiyG5dgvkXs2l0H4e+XbzyLVdRJ7dQvIFqHLM1PT2O+Rt/JB8+yUUbnOR/STTWHSa5irk+Cq+7qaA2gMhG7+Qy1ofK98VKcbM1+Q5L5FxbztVB30o9l5PgeVM8mxnEbB+Pss/XslrU435+kNTBgs2s9fLhqnPq1AGlaPRgPdeN5R7niYAU4/p0ippv1psVteQGt0jADdMdc1RqsWYGhk6S23NMRJ2dmK0rAPz2Vu4HfKcZvR9Ez4J6/lbxWj46SIXVc3AcUMJLua7mf/pNmZ/5IHBohSsVjZgubJGYEkZHDUitRr8BS/7RMaYSTTZP4PvspUYL23+yf4eFBV3ablSxcJVikHYwPZV9nwbKuNs/BSqzH/P6s93idHSpHny9Jf48embG/joDSM+fMOUz15fTor+S7S7TqbRfhImn33JnM/8WPC5N8tne7F4phdzPnbH1TwTf4daGuymcNb7YS77PasDuN7BTv62dNE7IDLUSd9wBy29tTR1pNFbspX2uj3U91UIhKiFDQIivcXaFKtKM1GrcscJdHT2NojyuavVGFUQpGqLXjgvSvL8PQ/avWnSifio+wCm83TpIE956QQKHhCVEuSn732rxbCpffxnxMYp0eL3FFyq42vnoM5LAEf2r+Li1PnpFjnId2WwPXuol76iLZwa7NHg7epZGZDl/DVRHscLP+gqWZw6R11PuQCxgqcyarsr6OipoX+wje7eZkaGBzXIUYpcxd2pgvQKnn8Nvv6zREsV01nE0PCAzmOqXbPaCjio6WPV3g+893OZSGY78b8G6wJOqsD7uRNXOHPkAtWBDqQZzKD5QKjAjwDwxe/obrhIT5MqmfUt5w+f4e6xaiGuam6fqePGmVp+EIi7oaZPT9+Udv5BIEhXsUDnGRTIPn2HE6MnaGzKp64lQwO46sYU+rpbtGMOdTdyuCqCwTxLhors6Ui3I9fjPQq93iXe4iUaXV+ga+vL5Fo9TdU+Y8YqtjNc7HFf5H6Olm7jaGM850Y6OXfkOMPl3hzvqdSUrmY4aH1DgFIU8OH2LpqTw+Q4kWL1xnNRrksBmBItj6Dy1opyTvOzom7LBwyFzaPA8R1ayiq5Je/r2k/AWYGqiLZw5F6b6kTt73tNrl1U07zf0l7/HXHu2zjvLQPGvqkcdvkjZUl7tNxMp49/j41RB1tnf0S+0R/I2/Cv7Pji/yFr/e/JNvorWz78L+y0Xk1/8wXq8s8TG1DMFtNEbFbuxXh+EharWnE168DDsgsnkyxKCgq0affW6nR6s/wYLw0XpepDqtkkmq0e0laLqinXHtcXSd34LtWbPyXLw56SiAz2bviASvPHqLF5kliTBWwz8CfSxIVIMzv8zXYKRIzj71ZKjuULDLo/SfemZ9i79E8if2HU83my9f+M15e/5c1XjIlfNwmSXoHoaTTbPsrQpkdpNPlfBBsuZKgsiFCBzV8DOHNV23JlPusXhYhFXKrFxKn3VYzJmpmV5EcXCDkVcvtQFq3xwbQJsGfubcPf9TAhtjkk2tmQb/MxBdYfkmxrSqhNGqn7R2loKKKjoZ3Gyk7Kiuoo2ZdEyto/0eP2NDWmfyA/0Izj4ye4efVbfvgGzo02cr4vhTtX7/CdStJ89TtuXxUjQOTO1e9pqa+hIDed2vJqRjpuMNL9Ld2Ntzl56Hvqq2oZ7R+jp/kILRVXBeAuy/mN4us0KhA8hK+qABE6SnPpT1chqvQTzXmd0p83URMfRqCzSkTbr62gjQvoJmZHN7FB3UT4dBC8uV+gZkgTVf/UbkMT9qsy8FkfQKiBqxggDsRbmpNksZpM6xWku9uwzz9A9uNNuoepNpWWa/spMevfJMnobRIMXidBvutvFITj6gxs19VhoVeH1Ro1zVmL8cJaQnb3cnBPMGX2n5NkZ8HmtTF4rttJhIUPGfvqCdujcgyeoabhFA3NZ2lsPEKc9Wxatn4kv5lK4LLXpc+ofvEm3+6czN7Vz7Fj2fvsN/+QnLC17PLcIQDVJ5B76B7sKnAd1Aq9B7joynrtcOgl3L2PA7uyKSvLp7I8n6R92SSF9RET0ENiZB/RO+Se6/2eIc8n6LX/vRgN1hguadb60M9FeRAtpJ/Vxm+jMytAjKVO9vu1ER/cKs9aK/t82zjg38b+7e2k7aujvLhc4GlUizF78N79VNTq5nMMFEfJmLaVxvwj1BffEZAT2E8fpDAgiILNRhS4LKVg0zLyXfXJ97CiYKst+e5GZLssJ3vzOrK325IRtJnMMC+yA53IddMTABajxOwD+d1qSsKjqc87q4FjQ4malp2Q6/dETcuKlIiRUPYtVVF7KXObR4nTIgpt51DmNF9Af4EW/2c8fzVvvG7K9CnGvDVNnw/eNKJovyvtOVvZ7OCveeDefVWft6fpsXr2LoGq2h+fWaOF5ThtqJLnrJfigjGSk0cFqsdIie7GYX21AFMHNvM9uBOmUh9N4UbQS1jO8/opwImRZiEGgemyQuZ/Ycvbr67jnemrWfq1P3oLD7JmQTzrl8awbkEUK+ZE8/Wn0cStmyZjmRj4Mc9wwGgRJiuasV5doZM1Ino60VaxrqsQACzXLWxY24Ddoi14zZrCtvnT2DJzEnYr92OzrgF7uY4lM7fyxpQ1cvwNvDnNkHenLGLYY4r02+kynk1iw/tTeWmSCa+9os+0yQa88rIBL76wBvOVMQQ61jPgOTGl/7oO4K4JNP1CBFKuibLQRKDl2vm73Lhwh/4+saobkuku3kpXbQRNKv2HQFx9XxGN/aU09JfRoOLn+hSg5NPRfy/4XIM0UbjK0yXAozxcl9XUqFLCIjqPl4IyBQFKaSmvl84zp+TncKW+/1OI002rqn2oFBcPfvc/Ig96834uCtbuQ819USlG1DVpixxEmV88cpjBwi2cFAhT1rOqyTpx7krRq9W0aory7Okr1PdWabDbIFLfV6xNjVZ3qxQrKnGyWsxRybCA4IUTVzl66IhWMPi+B+4/3xOnVrU2CFS2ddag6q/+1AunAE554dR1q/d+KrrPFcA9+J4A2cnrnD0mlltHi1xnJ8ONjRTK4JFr+SWDpYUMDx+jrLiZtsoL2v1UEFy+Zwu12z+lZNsskrYt51DTAW4dabw3fSoGgECN8vapRLnqOBocSZuqgH8Fbrpp1AxaWssZ62igp9BVQMydY20FnJRrO9lZwfHuWo511XKiq5rRpmI5RiljLWWc6CjjeEfpT+RERzlHZX+HK4MZLnFnIN+ekWIXxuoOaNUYzh09x8VTt7RzUJ61kh0bOOfxJ74JeZpy25dEaV/hysXvpU1vM9gzTl/HIQa7D3HqyGUuyvVekN9ckr6jtZtqcw3YVL//QTeFe6+vTbT9xHXrRO6NPKeHhn9gr80qLmx7BJLf5pTXE2RG7Ob8GWguFMW44gtCFjzO5o/+X4JsnEkMScR71WcUGvyWersnaN70AmUHiyhMO8newC5R1qVscxjQFggoq1UVUbYWRWu5phYrvSws9XIx+nwpx9z/wre7XqLT/q9kb/gjhz2e4/i2F7Qi8OXmj3B5xzOw9wUqLCcRve4DDqz8I22Oj9Fo8wd8Fs8kbsN7fL/rSb4L/SuJZovwdjguIJJHmv5jnPP9K1f8niZZ72lSDKZxNVAG5/3TydB/nEVfrODA+se5FvIIl7z/TIbr6ySneBC/z4X6dAd6c/zYpF+B8c8WMChRSlWtJLPTUysbdVMipvdiW6K9ChmrF4C7Wc2RogCyTd8l0dqcAPtaom19ybGZQ7HtR2TaLCTKPphAly58HYYpSjlMTEwEB2L3UpCfTvLBeBLDt3Jwze90Kwp3v0yRzyLcPbfQ2lJDYkI0FWV5REfvpro8l8T4fRTmZdLdUkePfM6d70RJxZOWFk9WdiKNxYlEb7emJiWMjAOBuLk7k5+fRGtDM4UHe7Q8aSEWKhnuTnwt0thu10OcAFxT6c8V/2VqC27SVlDNeIUjpfujidjWRWxgJX4OxWwyLsPLqp4Apz68bRoE2kvwtCrBy7oau7W6CgeqALiaCjVdpmtbyxUl2K8pwEUvD5e12Zgt2sSCjzewcpY5kRZfE7n4N9i/+1/Z/PF/Z/vsh8iz/YI8x+XEbNxImJkPHgZxOK2Ox89Q2s8vmCxvE8pcl1DqulSL3yux/5JK+w9piY8i5sARSkqP0Ntziu7OE3R3n5L7Pk5EUD5fvb+BD19fR5Hp49za/RxjHk9SaSEGTczrjLj+FYsFy3EwLyDAtYswj26C3XT1VxWwqUoKwW4dWu3aPV4dHBCoivWT1zvqRGoF/FQJsG4BvWF8XS6w2bSeFodnIUXu7U4xMqyc8LBpxN2sHFfjCakQZa0SCUs/W1xKTZw37Zn+7NveRcTWTgHJbkJcu4kUoAt378bPrpes1CqaRvJpKFcA93emLEVU6pCmglEZi1zpLoin7l7akAnIqs8/TV3OMHW5QwJhJ2V/KtTiClXZw2RnFZBdVEZOaQ05ZXXklNdr29yCErJidpHpbaGL2dv4EQXu5pTH5lOd1kltxiDV6cNUZRyiMuMw1Rmj1KZ1UZtSTc3+PdQFG1LpsUwAbgnlbksocZlNge2XWtxbmP4STOfr8fW7ClqMeF2MsP1+LpxoC6ZJeGHdmk28OXkdr0814uN3t2C2sg2z5S3Sfmr1eB2Gi1sF9tsJ8xokdtdhQsXosFujSo2VsnZuDnqfbsJv/nTSrcU4d34N68VhYhjUa8+7mn40mJ/F2llprJm1n7mfGPPBa2sFFg35/I3FLHvvS5a//xXz3p7F+6+tZuZb85g/43Milj3JsW1Pc9X/90Tofa3VJ1VTrT/KvQUMP8q999TCBrUydcOCYjbMLyJ6Tw4HEwq0KVEVj7z0a29mTNVDAeuM6XIuUxdJf3pGC6e5HvAEFh88yWw5h6XvfoHzV6+wfdF0Nn35DE5rvOQ5bRPj8X0ObZ+irSbXAE5TGr8mmvdLTXEqZaI8Ut8yNnZaLHBRxtX76CvyorNmNy21O+msCqa7IYaO2n10VO+mtSOdKoETtdr06hlRNgJuCrJ05a8mFJVSQhPTlve8ZhPK6R74/D2ZWNBwPyZOIOCCAkEdyOk8Zr/+2/9zUUpWAZo6b+URETAb6dNyO53tr9emUJUHTV3zpQt3NZhTwKdWEp49c5mmHun0WgoVBVAPAlnpj0ClA7kaLhy/Rk9/K1XdeahKFWohg4pbUznd1IrW+7/93xMFhmqxxdFDR1F1SX86XfrvA5z67Mfp5nuipjoV2A4PHiK3uYaCjkbaB4ekfbLJtvicHLv5ZKWlkFpQTkt9nwZB/QI3yXazuOX7KHfDn6fM8F9l8PDkxrlrcn8FCgUSFcCpygQPnqOa3jwxdkoMi2xqVSLgtlxaamIEpjdxuNyfs6Pjuvxr9zxh6rW6P1paBtmqaS3tft37zkRC5QnR8u/J+Z0fO6FB3UjpFkZK3AQMlWxltDyQ483xtOXvYeeSP8EetVLyNRo3TaOvvZ2TR44zUFtFnvUr1Hm8RcbGlwk2+IjqfT6U7XajKStZ88zpnjf1bChv3S9FnZ/6TDvPe6LeV6knUrYac3DZ/6TM4hEtEWxCQCrCAxTsTuOUx78KSEyn2+VJChOH6OmS03N34oewJyD1Tc7v/pJYl3UUWEymyGYqEavewtsiCw9bUdYrS9m4NAnzhbGYzY/DYskB9JckY/alqVi6T8PBt7RA57T1KknwZA57Pk+iwSSS1v5V4G0ytwMep2jjJDK8TDgf/h63d73CRb+n2LLkc3JtP5fzEstz73OUbZHjJ18gK66FOE8PSsM92LTmPdL8Haj3XcbJbc9xY/erZJs8TWeuPwmua3GZo8+WBXoEOfiQkNJGcaHAduN2drq5s/Lr/aicYNqUqUCosuLVykTTpeUCHyJLauT/GowXVWkBz4EulVwbTOP2cJJsD9Kxz45cq685YGlMmoOJtMtnZJp9wj5Tc3ZYFbHdYURAqU+b+uprvEBRUQ7btrlzMHk/BfLa08WSNL0/cDtyKjdCppCi9yeBvTUEBfmwe/VTlDi8TJbZs/gtfIRM8+cocpxM1KqHibKeCd9CQkIMCXH7GRkaoSN8KYed/sDZ7c8Rsehfybd6kRjDl0gJE+gxepsm28e5EvwSFwOeIlJ/Ge4WPcSGDNBUNpHr68F4ycvU5F2hOjGFoWJnMiIj2am/kFzzlym2nkKI3gK87bsJ119PsdVkAdZXiDaYiatpCaqo+n3FpYMTLfmptLFKdGqypISP3rLl9SnreeVlY8y//poC47+QteEvNDs9Sbb+H/GeO4XkjfNQKw0rnNWKw7ly7fK/gF2h9ecU2M2m2HmxBnHxZvO187GfNQf7FSbERdWTnn6EqsqjNDUep6PjLKWFYzhbhrF8jivO5gG4rVqE/kfvsuHtlxgRQ4L0GZzxfkR+70SARw9BW6rYua2GaP9mona0ESGwpmRfUAtpybUUFpfJuFRH5I52LSbTz14Vru8R4JL7vTGVHWvN8FuzjvhVf+ak/4ta4lXvVY5YrGlis0kFW8wqcDetwMO8HF/nSrY7VuFtV0FTijcNBwO0GrKqnur9urC61zvse0mNq6ayuRAtIW/h3wc4BWt1BdfpKkyRMciF5vwhDeomPtMtXrjnISu6JqIWNMg2/zxZWRVkl1aSU1JFTrFsJ0SALreikdzSWrJTD5LpaSQQ9zH5lp9p07A59svItl9OjuNqsh1Wk+e0miIxyEtc51Ps9DUlznMp3bSY8s2LqfA3oyw6icLAYDJsFpBp8bHIJ+zWex+beQv5ZMYGAmwN6Mmx50DUDtYut+GNKRtY8tY7WH75PlsWrsZ6vgsmy+IEgiKxn2uM4+y12M9ci/uC9TjIa705oZgvCCZe73nyrF5l5+IX2G5iR1+hL9vM0lApg5w31GO9uoTg5V+SL+NbvuU09ix7iCVvvsHklzZi/MFULgU8x5XQSVTbTOLVF+exR+81roa+wKWQlwTinsPm67VYL/DR+viEIfjvizIQ5blYUkVqVjH1ors3m5Zq/6+c48MHb+rz8QwTPpphxqdvrWP9xx+y8cv3WPfR+7jNeoHzfs9rKWXGPWSMPjCVCz5/Zpu+Db5O4+zZlkNpXhLvvTltAuBEEf6aaApbQYgSBUMCKwJxVy4JsBw/xqH6RDrztjJUEsLh0j30FvnSV+DDSKE33RVBNHZm0NZbI8rvqigbUcCad00pqF851v+WqFi1B2FNwZQOBv+zV6n+uijPnAIzBbgix08xVBHBQGUo54+d1qaNNc+dajPZTgDcGQVw3VUapOmqXvwdsOoqERi6I9ByjSNjRzk6fpxj4yc4cnhcS6rb3FejeedU3diJuMWJfG//UVHn0dhTweWTAl0CBA+CmA7gVByc8rD9HYCTz3XTfXJPNA/Zbc3bODp0lMKWeoq7milsa+Do2Dna4naSZfIhWV6GZOYXUlbfTldlNe2eb5NvLIo/croQxptUmPyeitRELbZMQb+CN1XmSx3rkgaUuuOr4968CsOjpyiuSaWrei/DRU4CWds4e/i45h198NzV98+fusOJo9c5PnaJM8cnSofpvqNbtPHA9WneYXktbaPuxWCJJ0eaUjkz1M8JAbrxhjjG63bRlGiJ/5zf0OH4BD2uT5Gk/whtmc7SJ/xoTbAURSLAk/gaI25PEfjVf+Ws18Ocdv0dZS6vcaQ1lSMNCYzXx8m+kznaXiCS/4AUcry7muNd1ZzortHkpMD9CTEEzh9uI955DgcW/zPZhn9h96I/kBa8g57aLsoifbTjqEGgx+mvlMRGM9I2TIzTCqpNf0+HvFdsO5lE20/4NljOL+FVUXxPUWD+AgfNPyV141dsm/0EHS6TGfWeJu+/xNIvd2A8y5Vc44eoc3yGIgGR3ChPnE2X4Wkh+81NxHb+FAL1JpPrsUDaIILG4kyOqrJP0dO5FfQCXqvfYJfBqzTZP06j9V/ZafwOWTl5NNQ1sM07lJbOEaydN5OWmYP3ZjucjRZSkhjOugUfkZm6n/qScYyXtWOyvA2ThY3ofVFNvHc8gwWuLPrCgM/e24jN2gJMF6sg4ArcLOqwN67F3bqOILdqLDdkYbw6DSeTXIGQFNK2+tAQuJaSzcsodllCkfMiipwWU2g/R+DtSwo3raRsbyI5B8bIiD0pyr9fm4IMcO4mP3Gcgb5OCvLSqaspYWiwi8ryIuJdF1Bt/SQNAlgNG/9IuLR5cXE+R/xU+hZpi6hpxC77V9R0nwLhOrN/4YD5h5w98g3trXWM9x2nt/kqQztXCOQqD+TrFBn9m5a6otd9EolhHnS7T+b8dgGVhDdln5PJcNIjbudhilMPa3VOG4rPiZz9URrl/8biS2QmDRBr/ymFApL5pk8zuPlRbbooxfQjzNaK0rFcCPEvQdJkah3fx8lYFJCZWnhQjt16VZ+zAmeDCm3xgbYAQa8W05VlvP+mPW9NN2T6VAsMPptN+ro/6HKbJb/NnbBJGH32Dl+9Z8bKz/XYtHQ5oesXskt/Lnut1SpXV1yXr5F2X0DSxoXMfm8DX35gwazP7Jn5kTU7tsbSXH+IjLQxAblxUWJ97Np+AAerIBzNgrRUMJ+8b8tr02xwXLGSRnkOG52fI9fgDxh+6Yz12lZR5uWolA/brJvY5dnFTs9OwjxEtnRSVC5j4WgxFf01JMcJ1Cuvm8CVthjI9TiBRlsZd/0fXN/1FDVyX50Wb8JmYSBmC5O1ihBqle2DYrakDKs1lQJ2JbSkelKXFISfwxBBm3p/VULcOtkX0KstCFCg/Uto+6moCgwtBYPaWNeRV6H9/2vfe1AaBeTKs3vJyi8VgHsA3h4UAbvcinqyC0vJ3hdG5lZzitxWCKjNo8BhtrYQQdW6zrX+ikKXReQ6LaHCZwO1IRup9l9PhdsCSgPsaa64TWnu9+y3d2LQ9XGObJ9MqfnjJBi+T5TRTBLWPsbxQBmXnJ/G7NP3mTrFgP2rHudOxDNiHD7E9oVTePsNKz58XZ4984fpcfwtfS5/EkPuKVps/8Tnb60Rw9JDDBuVtPxNTm59nB1r3qK5JJWS1DoORFSREFFNuG82VS7vSP9W05Sv023/RzYv/4DdEcVEWi2CffL+wTcY9pzOK8/PJcVkhlaWi+Tp7Fv7AavmNmO2olWg7KepR/49UQajWrnqYV1KgGeRtkhi47IqVs3bLuBmoMXh6sSMD9624v0Z1kx/1RbH+WLExcg5RUyTZ0ee+8TXuer3bwJwDng4nGXvjk5KinJJOJj67wDcz0WUsy4mTJTgRVF2p29xZnSYq8dOcuXUBXk9wIXDh7gw0s9IWQDtjXto6Cmgr79DIO6G5i3QTTv+yr7/E0Xn0dNBnW5xw/8d0YBMm0KVa7rwHTfk/4uHBukr9ma8s0igVbWVAJB8V5tOPasDvdOnL9P4HwC46p58+oZ7tf3/6BVS23uiYuuU5+r40bMcOjxGz1AHLQJ0Dd1lWkF85cHTEvhqK1f/9rSrmr5t7K28F3MlgH0PXCZEQdPf88DpoE19fq9igwIeEXW+J8YvUtbaSHFnMwXtDXQMDHN+7DwV28zINn6PnDBPsqvaST+wl6sh02l3fJRG2yeptniI5MX/D81FxVpsmII2lc5DgZvqg7oqEHeljX/gnIBnZUwAlbtsyd46nxL/mQyX+Qq8jcv91wGoOk91bSodx0Vpu6Y4X3q3f8RAwGeUeC1mbPjMjwsrdOevgzi11V2b/F5+q0B6WACuu3Y//YcOc0neU/GOKo/fYLMognm/IWPd/yJp8X/h4OYFnOgs4UxPCT2Z/hzZLMo3+mUZQB5i99x/0uLV2PU8TV4zBPpDGCr3Z6QyiJGKAIFPb0Y12abJSJEHQ3lODOU7MVzgLKDizECuSI4zI8UeRJtO4ZzPM/Kwz+CE17Oke8/keL0fVZGGpMmAVO78MQkCSXmha6mKWYv/2uexn/FfCF/yNHuNZ5BmO43bQQICsW9yyON5ht2e4KT3U4y4P0H00t/IYKIGv9c4uu05HGZ+yS7D1XgvehJvBVapbYSG7mJHcCjbfHeweYsHa/SNWGdoyvixs1os3nZ3e+KX/S86XZ8RcPwjUXZfE+DnjYHeUjasXMS+iHAszEwwMdZn3uyv2bJlM66bXVm2bBkffPARGwyMSTyYxtLlK/DZ7kl/5xmsVqqVYgIT5mW4mRfSlhbAge12THnRgA/fsWDhV268NtUeN7MILqfkMx4ez8ndMdyKieRweBhDAQEcPxhPuoclOaKUyh3nUmQ7S8tNVeK8RGSxwNtssrespqehXotdVIbCzSvfcfroLQ73X6ej7jxFBw/TXnmC4fZLDLZcor/xMkMd31CX18opP2m36Oe4KhZ06nYXjgwc51LER2KkTOLbsJeJXvRPXA8QcI6dQrXxf2fP+rcFtK7T33yF1vILVOReIt95NoMO/0K/819JWP4/tWnpDudnSAwIo00Apdny9wxsfoQBpz9y0Gk1dSW3ddOnP6sAoURNo1WXncLFPYmwxdJfVCzNnmlyv+V1zHMcWP8OC74oInbDbDkn6Q9xz1Nq9RZr52ZguapGm5JSouKA1AIE7f+ltQIyYWxfugT7me8yd+ok3nv5c2a/MROnL17mtM+Tsp/JXPJ9lBSPj4gPduerD8146QUD3nrVSBSYCX5hOTi4xOK0aBVldp8Tt9kCn+AsdsUUE5VRR2xOM5FJ1QQHJ+K7JZqtm/axbvFm3nt1Ax++aahbxTh1Pa+8sJ7NxtaMFtkRZL2Z1V9Esvar3VityMJaT3ljdRn4A5zbdGCmPGGOuqnUvQHNZAnUZObWEO7epXnHFKD7uwyxfdM5AkyDuBH4OKRMZ9DtWYwWpGG1vgN38zbcTJuknzXJ60a2mDeJqG0jm02bBRar6cndQnW8v/TTVrZaN/4oXjbNeNu0aOJp0UyQaw91+VdpKLymm0adEPW/8qw9cC+Vx609v0sHcAX1D3jg/p5c0fLF5WVVk11c/usAJ5JdVEF6YTlZxTU01nRyriuHW8OJXO46wLnmKM61RHOhdR/X+5O53pfE7cNp3DlWxJHyXQJ6C2RMNaVQDJuDuxvI2aKneeNVbGK/u/Qxy/dJ2/gRFebKaBDDY+/zhK5dw5KvE0gzkuclUb4b8wxRGxayfE4ZK76MpN1lCse9nuCM7wvarMGY57N8NsMI47leWv1dNe4d3/o0Jh89RNiuCKL3RbDJ1Y6t2zzxC/AnxVj6cryq6DKdBpP/hcPiV4lOSifH35Ae698z6vkYxRuf4fWX5hO+4hWO+DzO2LZHCV36mlYNwlItdFhR+6OY/yxFyd8TlQLEaIEuZEMtYlgy0+veFKqqy/yg6PPaK8aYf/Y+Rzwfpn/TY0Qv+Q1x618ibOlzOM56h93GG4k1X0WcwHRqQsI/CnAKSJRXSUGJEt00jja1I6LluLqEVl9zpDSIjtpw6gaKqG4r5ujoce3z//teMSU6L9yvf/afJer6BcjO62qkKs+igqzrF77laN0BRusFSM7JZwqI5LvqnK4KBCjgUFUpVF3Ufw/g1JTp0OERXbvJb39NNCi5B3TaYgsBnTPHLzMq8NI/0kf3UJvmpasTiKjp/ul0q0ohUi3vVXblUy/Qpwrm/xzgFMxcOH1Dtn/bA6feV5Ua1CpLHSypFCE60Dp34gblrU0UdjRpEFckEHd47CwdFWIBqjgLm1nkpaVwYH+kWFiPctr7Edo2/ivRhq/TuNucQx3dOvC/t18VM6m8ewrkVI46NfU5PibHcJ7BD7tECYU+Q5v/HI4MHdemJbXzF/BTqTnOnbrJWbnG06e/pyvKSisWzp7naNo0jYEe+f6VXwKcgtLzpyfy4KnVpFc1gOutPcDYkZPSz6SvyXdViMG5E7doyEmnNjOJqpQDjHQMaFCo0qYc7R+nNsyM3v12VIVbEy1Q1e35Bh2bJ1MRZKQ9PxfP6PqRVgz/2BUuy3OkEwHooxc5f+iYGEjHOTcyRm/NEC35o7QXjdJVfoZkDzsu+4pyOfAqp70eZaetPbEubuy3syDIyIZtetZEGq8iy2waCav+QOCs/8muBb/BaeVesf5b2OvuyYG1Uygz/J+krv4tTXZPUm7xGNtn/gbrt/8rY1tf4NiOlykxe5Ray4dEIauA26kk2H/GgcSD7Nu/D18/Pzy2epGXl01kRAgfffqRGHH1nDw0xsdvizXpI9Zk/OvcDXiC3O0riU9Jxc9/B9u2++Lu7iEAZ0pgoC92NhspLc7D3cMVJ2c71q3VI2L3bgYGh9jiLkpZbyXDg+MEbKlnm1MRFR1FtDfHURXwFXH6rxKybBqWsz5m6cfz2LHwJbKt36fb6WNGg3y5KoP2+dgkrqcXci21lMulLYwkB5NrPZPQDUvIDfKmMcqLfHsxBDYvIz/MjurKZI6oHH5qnLvX39UCkhtXftCATiUpH2hTJc1UhvrLIkpR3qA4qZ+CbbZU+5qS57aBuvQcDibGs/iVf6Jg8wc0+3/GfpuVlGyzoDZgo8DXGuI9PAWyVNkilST1gsDcJdJ25ROzPZqdm7YTvlEALcCKLE8bMiLLxGCxJcR0JV7rVrBVbxkHg1ME3lROr4lkrROKWyn/q7SUXyMiLJ83phkSJgCuVu2x7xWKzJ4hfM0sNi+yQn9hOa6LHYk3WUKi+VJ2rDHBanW+Fr+jS5BboXmyVGJRw6XtrFnYx7ZVzgL5T2hJbUvN/kKbyxOioP/Axs/mErLWnBiDFQSvWEy4jT1Ha7bTIYaHp7k1703bwBcf2hCRXEtoVCHJzgYUWH7ENntX3PzScPPYJ/Duj56+P/NmOTJjyloBNgH0NzYw45V1vD19g6b4NOX3sj7GyzaKweNEbXwwNmtqMVnajNWaRqzXqDxeuml0Bf2elvXS75V3TSdBLnIN1m3Ya97FSnzs1MpUAbhNo3iucWDLgrn4LnqNCgsxMF1eI3H9FEwWJLNZYC1kc99PPGkPSoBLv8BgG30FnpRE+2IwX7WhLuWEEgWUE2K4oIxNxpVUldRQVVlJZXkFlRVKyigvqaWu4JSA3f0kvWpRSkd+hgDcZpqKxqgvVpA3cb//jhRcoSKrn5z8XwJctkhGgYzNBWXU1HXIuHiS0c5LXByqFcVeIlIuA1WFbEUuyeszJRzvbGW8pY3vTqjPCmkIWkeuwzIKwsPpL95Glf8nnNn6EBeCHqPa8k94m27FZ50rGWt/w9ngFznl9Vf8VxqyflELQUs/oNFpCnW2z+G7fAOmy3swnJ9B7LoZHFz3BGkGz9DgPJkUg+eY+6ExG+aEkrjmEVpsfkep4T9j8clvCd61mz17dxEW7s+BA5GEBu7AeekbhK5+kVTnz8j0Xk50gCv+IaEEbBUDz3I5O5xt+WTKJ3z2tj6z31nIsve/YP1Xy1kqhsbyr/awfOZeVs7azcrZoaySY1rqZYghUKWryKAWMahUOD8RXXmun4rK61bBstnbeP0VFf9mwtuvmvDuawJvP4oRH726mM+nfiDyIZ9N/Yg3pJ+/9LIFzjOnyTMmz+yeF+n1fkkMBot/D+AUeDzwvzb9qXtPrbBUqzHVKkwFc1eVd0lBzEUBm5MXGC4PprMmjJrBEiq6ijh6+Ii2ClMXM/bAPv+viG5q9f8uLCqYUe2h4tu+0dpDvadg9lh7IcOVoVxX6TLkmjXwkHNRKUf+UYAbPDT0dwHupzLhbfpWS7GhoE4Bj/IaDQ320t4hIKdq1aqp2XvwptWlFSlty2JodFT73YP7VPtT06daLdJ7x9BtFbgo0FHxcfKdH+FN9zsFdGqr9tc3cIiC1jpKulo0iCtsqROgayE32ps880/J8zQiNTmJIOcNxG4xIsXPhdaKGi5rQKWuSbfiVJ2HWoU6cRwV+6iga6R7iEpnAYp9L8Gup+iPNOLkKbn+e9einaecY0dfIxWdeRyVc+2Jc+du8HN8EykA5fQGPR3j2r4UjOmmaAVY5bWqT3pNRFVLuKmmcgUeB4u3cLyjWFPoCuAUuCovpVqwoqUWEWj75q78Rn6n+oPar3pflc06fRrOixGkFjWcOnKVk+OXBbgFnLVnQ9dXrsp+blz9XvvdFQUN8jsFsWrVq3rd0ygKXgbi/OTTZB84RW7SJRICSqnY/Dn9oe9TvGke2yxCyDR9hZsRUzm/YzLtDk/T6/I43+58iWGBsXzjfyPP8A/Yfm2KrVE9O3xaWfdlBFbzV7HLbAa3w6bww77XOeEzic0f/xM5Bv9Gvtkj7F70ey3TvpqKUOkb4i0/ICQgju7mHhorSmiuyGWse5jclArqKjo53VbHEYH37P1h5AgkFFs+Q9rqvxBhOYuOlmHGZVyoqClj3bqVAoBenD56gcykfPq7j1FW2CZgdozK4lqay2UMaa8VRVZG//Ago2PD5BeXk3CwmPr+EkbaIqh0e53vgpUn6UWiN0zH4MuvYLdY7NGTGNjyDGH+SZRVXyIz5zixgeECS86k+LiT6LIa/S9X8850fQrzezg7cpRc2/kUeaylpiGNupY8jh1+EOB+KiqGUqV3qSs8K0pWFyzeVHpTA6maojuU512nLPsqhzrvkJudyoKlKwX2dtJXGCDfPy2f3xQ5R40o5zoVp6QpWhXHJABWdEGg6xtaq6Cy4CZFGWfITj1PlQCeqllZpbw1JZdoLLkmcl07rvqtmiq9D3A6z01D/hnqy8dwtNvNtBf1sP58Ki3er9HkOR3LL95k/peJWhJRlYNLJeo1WlbB+oWq+oEoqjXlAnETNUaVJ6Eex3VZeC83Y/tKa6LWSVtHT+b7XVM4u0Oew5R3+Db8CWxnG7F6fidr51WyfoHyWtSw3SaXitggTtS4kxFoiY25PzuzuwjyiRCDbg4pFguZ+a4hr09RkLaeN19awxsvrdaATYGauk+fzDDmqw/M+eB1Q94SRfjaK2ZyHBsBBk8GC321CguGC2rkPJXi1J23Es0Dt6aC7fZtWiF55YUL2tSHn2M7tnqVWi5AVfVBrTLcbt+Kr8s4qRbzuR30J+6EP87uVe+wfn6JlpBYlU5y31ijA7V7IPhzUeXWQje3/ghwhgt0iz8USKp4Qs2TqU3rqnOrxMumjPr6TOrbU6iqF6lNpbI2icqyErmHp0V+BnAFxYwUO9Ba0CR95e974FTS7+rci7RVXmGg6SR5uQJrhaVkFpXrRIFbURl1de0cGT3DxVN3GG0d42RHlcBZoQ7azgukKTlbxLfH8hhq7KY674r052u0Fcrz3lVK5U4PMRQ/pylyHbUH4/Ex3oX9nHViFKzDetY6AbI8jJdUYztrMcELn8J//rNYLdyhLZAxXVKE8eJikVJUCTWVQ3CjundL85n1gaPcawPeec2Uj9+xYPFXTvJ+KgZf2WL2xVJWvrWUwI2bOdFXRlt5G/mpoyRF5LF39dOkmci9W/RnthnOIj0mjvz4WA5EJLN/bz6J8eXY2+zh5ecNBJYMmDbZmHfetOadN2x5dbK5GAYbRNbzushrL6+V7+ihvyQO08WqNnSNtrjHcGHtT0S9b7xYxdg+KLXyfDWyapYXn03/gq9en8MXr83lrSmy78nS3yfL8SeLISLHn/6yOdNEpr5sxptTDZg6xYxNX7+mjbmq2k7/9lfYYmHz9wBuAlAeeE8Dke91hd3VZ2oAk/dVkP5lATn1vlKa189cZ7QyjJ6qQBoUiPSUMCyDrloEobxQP9nn/xWZALhf++w/V3RTwuq6RPGKMleD/OmRHrrz/Tjb38T1Syr+Tddu6vv/CMCphQqHx47+AwCnEw1ABFqUB0yt9FUF6+u75MHsLqVGYHoC3tR24lilHVn0DfVq3rz7+1Iwc0fzPmleL2lTbcGIvNZNlU5AnPIc6TxW2jSvtIE6tvKOqQS4lwRYWnqHKBR4K5mQ3naK2xvI3apPvumHZAW7U1DbRU/vYe7ehtu35LcCQlq9UOVdFMCZADddP5T9ipwd7KEjy4Us22kM+c1g2Hs6jXvsOS9ArR3/3vfVb0eG+mkcqKK1vpJo84/x/+p/EjT3N0Qt+i0ZfhZavjptkcSp6xqQqmtsLy2mOWM/3YVpdBXlcHz4GCNl3hzrKNKgamL/WmiBGCc9jRdEiZ7n5NhNrW7pqSOXGO4ZZ7BzhKPDp3Xfm2gjkfuLP+SaZKuqmZwYvU5b1RmOH74p7SnvaWXWVN/5nqMjN8SCviQAd4Z9Qd3scOwSRdHHNssqdtsZURg4jzBbL9xN4imxeF5A61W+3z1NK89zxEtgZs8U8o3+wgX/ydzcpXJnzcBev5hw72oMFzWz1bWfzF2b5HsvoxY+XPB/ntjlv5NBQ4At5W3GBf4ilvyZFrdX6POYSoanFSXpZ0l3daJiyyo6k0JprjxBiOcgkTuy5bxM2O3tSkVcOMl2Syg7sI8ov1y8LcrY5XWE4vQLDPaP097WxqHBo4Ru6cDVpBMPsyqC7ArZZRNFrpspDb6G5FjPoiTYm6riUsrqGihvaiYyvIzShECaY0zIt5vK9yqebN804g2m4jj3Q37YrXLfTWNsy3PE7Eyif0Dar0kg0el9rnj/npshDxO54kWmTTHSclEV5HRw64JAl5cx2TazqKk4QHVzFkcOn/wFwKl7qdK5nD12S1tJXVegCsOfozb/NIVJ/eQniCT2U51zUoBKpX64TH/7MQ7JMz9WvY323Gz57k353VVRxudELlKXrzx4qlSaUrg6gFOZ8rMjC0gwfYeUjW8Rb/Q6KSHJWg44BYuNJedle1l7/SOsCbzpiujLWFMgCrZQjJfqdGrrc7Ey3cGrAnAqkDorwpbEYBvefGUNa+cmYLlCF6itFijYCNCoqSIFbDrg0IGG1eoSNiwsw2JBOCOb/8Q3EU/R4/xXamxeoMr6BTqdHtNV8/D8oyhpfez0OzTvnUrqq+DJaJFuYUmocxpDBVvoKd5OxO4D+K5aSKXjV3ivWKqtVHznnmftvdcMfiFqyunDt4z48oONzJ0xmzmvf8IOs9lURC7H12IPenObtekqu/VqscV9eFPTvoEuzYS69+DnPMJ2pxG87PuxWVurff4g6KnfbbHppdh5qfQpVaN0EtF67wnUNogiVotgyv+3AU7t33ZtDf5OHfjZdxLg0iLn1UK4ZzPVNTk0dKRSWp5FTcFx6Rcn5Jn/5XS4ttBBDID+wjCBuC005/fLd38d4hS8NZdeoLfpMheO35Vx7AQlRdVUVEi/ECkra6Cxvo3xQ6pazPea8Xlm9Cw3R/PhXD53xrM42xmnyYXeeO3/4cZegber0revUpZ+Rp7dfmnXXpI9gimw/phURxMcN9RgvrIVizWdWOl1snFVu1x/tbbwZePKFoJNw2g7sJH08DiB4mqBHpVQO48Nc1PRn5uC8YIcDBaU8vk7W6SPGjL7zVnaqtEl73zGR9MWs/yTrexc8Tb7jeT+L3ybIMcgqtJCiNySzMYlDejPiqHDZSpkviVj1/OUmz7Kie1T6HR8BoMv5rHoM3OWf2nGks8MWT5TjIDZ5hgttMBipRWWehvxFEjys7XD10Yn261tZWtLtNdOYr0TROLYvTmBALskAh2SCLBPIsQpif1eccTIZw9K7LY4DvilEbJxDR32j3Iu8BWqrZ/F29SAbdb22r4nRB3Dx9pGnpuNzPnQWCDOHLOP36LJ/llanCZR5T4VL0u7f9ADd+89FdOlebeU4lJet3v/XxQFc1MU/PHWEnrFEupsiKZRgYiAgyrbdP2iQIUaBNVvRdkphafF06l9/BwW/w/kJylJfuXz/xxR+1aiayPdilTdoH793C2OtGQyWBEmD8uRe14tgQM15SrXf/b0JW0RQ3WfSuSrSyMyUe2i/h5U6VKGyEB/6AiXTv+96cufiw5Wzpw4w5ljpzl//LKWU6ylu44ygTRVQuvn8KaO1dRdzvjoYe33E8eaiGe7/1qBoRJ17395bHX9509/w/Fjtzl96hu661vJ9NIjb5seGW5LSEwIpbS380eIK+3vJj87lmyrL8mx+prOsjIuyL6vSr8YaGgly2sdOd6ryfRcTXd1jVY/VDuOtKfyVh3rqmKo0JHDFf6MtLbT0zpEa53Ac9soJ0SpXjhzD57vnZ8qCXb+4m1SA+xoNf9nTgrEtDk+xWnPh6kPXKXVJVX7VR41dU8vnv2enaaf0GXxPzjq8ZAopidpLy/lcHUAx7QYx3vnI/dcKfczx2/LYHaRmly5v6WXGOq5Q3OsDwPer3Ek6AMyHD7l2NgVDSwVlCnAuyrGz7VL93K6yfNzS66xKu+EPJzt7N7WR2rUqEDbdW5fV+EJ39HTpFPuKmN6ZfYZ9vsPaeWydpjtYsD1cU75PUu73Z+xXWpGksErHPF7kWH352iweZz09X8hcOlkwhc/wq1QAZsDL1Fu+zEOBqUCXCVaxQajJbVYLnDAZ87D+C96gbClLxM671844v0MJwKep872Zea9vZ7NVtHkxnVRmjYmUBVG9sZPiFj8OAftPyfXewPmC+bguuhTUlZ8RtLyj9m5bo4osDBqthtR5GNDlGsagdZZAmn5xAX1khF9lPjdvRgvb8RqSQK71q0m0WyBQNtMSrTSUAsocVwkimEm6TZLSPXxIicigiRHQ1LM5wqETSNq6Z8oMX+Y9A1/Jmrl06QYvUmq/hNkGD1JosV7BO4op7H1GwG4ixRu+VIgVQXXT5Pvvcq7b5pqsFCQ0ci3d6BpXwDZJh9REulKU0sJJ8bO/gTgVE4/9fyP9l7VFGNdvlrleZmm8jtkRFVLe0znsP/HtLu9Tn74PupLBNRE4TYUH2Kg3JdDZf4Mtowz0H6VgbZLIhfk9cV7ry8z2HGF7sbTNJScoqXmO7IjUrkTKtb3/klc95fr8Q2lqUKVN7oo+1TFye8nWtVgTvphvSqNVHiNxvwTVFWm0dCeTl1LIUEBe5jxygY+nGFCdbI7eXs38e5r+hgsTMZ0cY3mEbJapbxWZWgB+QsFbAS4TJcoCKti9dxQ+a0dSz7U56TXMwL2b3LS+wlmvfo+r01awsoPvmbth1+y+PX38LR3p7iqkm2OpbKPctm/Kqely49msKAGH8tMegu9aY0zJ8t6NhkWM1n8wWotP9avgduDohK/viGgt3PpUxQb/kYMsv+O83v/A+85L7Fl/jxsV6cKJAhACHyqWD21eMHHTsWZDeDnUM+2FYsJXTcf/+WfYjVvm+Yd0bLtL1dpUtSq2nriA5Ko8ZrBmPuTHNn2BCFL38FwsYqBUlBbzhaL/zjAFUf5oj+vSoM340VlGsCpaVp/hwH2BzVQVphFXGAtmQm5VFSlUlvUKvfz1+PfJkQBm8oDN1jkRV9hqAZqWo1Stc0XQ0+JjBc1YhQc7r8mY40K9xAdIUb++eM3RT/pRL1WJQpVCNS5U98x1Cn9srafW4cLtSnTgQwnhn1e41jwDBrcX6UoLlNLKqzgrTLrNDu39uFj0y/PZDpdB00pdFSlweZjuypN2lHBrs7rOAHI6rVK87NhQRMJfgcYK9+kgZDh4ga2LpxPu/M02l1eJ8l0FjFbo4hwdcbfwowq2xe4HPi0Vu85ZMN0DniZc2Lr42KoTueM9+Ps9rVnV3Qscfvj6co7QF6YnexH+mjcFDocH2PI/Vl55t/ksv8L1Ebq0Ze/lb4cN/pz3enPc2cgbwuHCrcwXubB8WrZVrhxuPy+jE1sKzZxtNpJxJkjVSKVD4j8r95Xcuze9nC5izzzLhyt86Q0aA4XfJ7SZjGOeL9AT6YVR2u2ym/dGZ+QCnfZjzvHRdrSnMmLcCA73Iy0wPVkhWygJcWShiSXfzAG7t8RpZjODw3Sn+9JR22UgIHAW38ZNT1ltPTVc3L8JOdOXtMUngYaGgwq+Vabiv3PAi6VH25iClU30P769/5viRroLxwaYqDYi7MjXfJQKEBViv4bLSbuwpmrdPSr5LwqjYiCNl2NWS2liGwfBKu6jkKGhnq13/1HIU5BlxZ4fw+01FTqyaPnGBke0DxwatGCDhB1x1HpSEZGBlHJhid+ryDm/spTtWpTxcGp/f36OSgP2fmz31Ecak9f2BKGItcSZ/4Wh9we5VuV38bvSQr3bqW8u5uizqb7EDfQTd4+H3KMP6Dcx5xjQ6LgxocoSAjknPfTfBv+tJagtuJgLDdu6aYiL528ydHGFHnYbBiri+Hi8UvcEsBReeQ6ErfTH76crsAF5IU4acCsGRhyjur8VU3Tgl1bubztr/Igz+CcAI4qeVXpu1QDOM1AEUhVffSCXM8+2zncDZKHLf5Vru98i7ayEg5V79BWhSpvqvKYXVWxdiKDfd9QU3hD5wkpuk5V4R1q/K0g+BGImkSu2TNi4V7UpkaPDF0RJX2R4Z6LjA9e5fRR5dVUU9F3iQ9XKSq6xDLvFsuskyjffhpLT3Oo/zKNJaKwlVelWHlcLrEvcBBf50GCLCO4E/6KKNO3uLDjebbMnYanUSyeq6yosfwz/Z7Pk6X/EAeMP6XCdhp9m54k1+gRgpd9hrkor1ijj4k3/JzINZ/i9vV09upNJ87gTZxnz2PjIj922TmR7b+C0t0rOei/Wxu02+sFNhOqtDJpaRaz6dz8Mt/veYlrO55g+1d/JF9/Nitfe4GvJj9L3pqZ7LI1oCrQnkyj98mx/Iwci0/JtZlNio0RcdZ2xNu74LPWhT2r35BB93maHCeRaPi2fL6C8s3LqfBYTpnrQlKM32Xn4ifZ+vnv8f36T9TaTaFKLNnvdk/j232viVX7NO6LZxNpvIaA1Soo+Q322y4izMmZPW7OJCYOE+O4nEKTR8g1eRT32VP46G0zAYIN5GTU8d03yMCeqa2Urtphy+Vj17Rn6ar0cQXZCrjVGNPXohTkBU1JTijU5vJvSQ4vptnqj6I0XuFO4KPyTIRSW3xHlO1NWgp6OFSymdPDPVq/UR7WCVE1e5VoHhDpIydGb1CTc5Li9GPEbd/L4a0v8v3u57i8/WEStwfRXHlXjqm8fmpqTQdwqu/VFd+muuiaiEBj+RGqxOioaRSAa82kpLqM8qYSNpp4aPFjJbHONKT5sjt0H6kJRYR5tLDFrBYXw1qsV1XjYlBL+v5OKvKkH+5oxGxRNfbGMYSFRuHt5Eia8TOU2b9A8tq/st3BGmuLMNw2h2G1MZCP3rXF0mwLZVU5st8akiPa2OPXIfut1XJzGS+swFG/mqj9+WS461Fi+xU57svQm7eR6S8p79svoU1B9oypqvSSihcyZNrLBkSvnkSv86PkGP4bZ3wFcmNfYsTzBcwX7tdATMGCSoGipkR1cWnDeFpUUGHxmDbd/k3o4/jOewn9BUUamBnOT2f97HR8LXZyuMyeJG9H1n++HcOZPpjO3aWlTtFBSDke1rX/IYDrFZ1YEbsDhw2tbDJuxNmoni0bm7QEwjsc+4jwbKNKoK2yPI2igmSKcvIojD9CdY7unk70r18TVUavvaCB0ZJNtOa3y1hxh6ayKzSXXaSt+gKdDZcY6bksY6ByMtwbv2Wr+rMWuqH164kZgR/EsDjOWFPd/8fef0BllW2Luuh57dy7z937rL1XrlU5Z8tUahnKsixzKnPOmQySkSQokkSigGIARUXJOeecowQREEHFnLWs+L0+5i+VVu307j63vdfeobXe/p+Z/hnGHP3rffTRO19dTEWrUX2jgLYzJnzn/z5qxmaH09ucDkwWY+V7rf0f9VZ5A1s5sz9VQMWBhMADnDReT7rVLHZvDkF/xS/TbygPrErfY7Uhi136aYQ5HdeqMlzI3U3uyWDOmn4Mh96Fo0No9hxJTaINrRnOVMVY0r1vlPTFoyF0CJEWE8gI2izGtTzH08MZECNi9Hsvs3qLIfHJycQd8eGAo4FmSO5aPBWLqe/TaPsiD0KG0u3yOu6bl7HL0IbdhhbsEXEzssBh+w6st5pivcUU840mbFtqyPoFBmxcqJMNC/XZsEhf2k8QAXax+Nue+XfF1/os7qYxuBnHSH+ehY+eIZ0Of+DegXeptn6VUMdIjnoUEeqazF6TGPbKdmpb9f2gUxR5R0NoSfKgMcGbhvj9NCd70Vu0h6Zkx/9KgJOOTQ1rdYkCzvGgvugwFU2qeoAOFApassivzaa1XahelLCuMoFuKEnN4NTB238NwKlhqZ9i4P6fBzgVu3Wt45yWbuJWd7tWfUHNQlVexwfqfK49obm9WkBKzRIVgGvO18GbEuWJ+/F7toBeFZd6+n968f5DokBr8GXV7acNw177hqqWIoqa0ihX9VjlN9QwbmlDFtf77mjbaylA5N4Net4GRQ0tqiD+ny/Tie74yis2IJZbiu0k3eSAgx8Qt+6f6XYW6+joUFFkb1F5Jozzqrh9dQlZjdU6gGuuI7u6WBtKTTGaTnaMHw19LeTHH+ZJoKqHOZqH/kOJ2zmHxsRwrvVco6ckjPY0C/pqUuWadL+thm4HLotSFesG35f4bt8LnN7xuTYEOxhbpuTene9I8LMnZ+sfaHF+jxyT18lznU3ZST9tCFVtMwhwKvdcmPkCioz+TKP9GxTbDKGhIE9+fz9N2Qmcq3lCR9N9sYQO0XJCFGGgJck+vuQnXSM/5R6ZSXfJ9bLgsfdzfBPyFgmGH9DaeJfe898TurdVmwHn79xJwK4LYsF2ERHQR/TRPoL29LDfoUvLgO/rIIAmIOdl3YCPo0Bv7GWqctQMRTXsdpMQt3N4213A2+gQJeavaZn/84z/RsDiFwh0ucQBqygeq/QgsRPpEoi77inW6PFRPAoYiuXSXWwRhRS59gUqrZ+jxupvnFn7P4la+8/aNmpW4mGBKeP1jVhuqmafdRZ5EYe4WOhCR24gBUePkWKzlkTjaeT4G9PlM1FAdSiP/d7iuPKKGCzhtT//I3OG/AO5xiNIMPqEuD3rKfTZSq7LGjIdlpNut1xgbipZllPJt5tJjPFk8lSprxPy+0fe59CmdVisPkXWzpWcNZuP/ry1hK0XmPZ/j4cHhxO76S9kG75AmYW0ucPSsZ8aS6n5G0wdPYdts78ky+h1AdUXtcSuasi4yOR5Aj1P4elymoUzjRnz0RqmT9zOlPH6jB+5icT4Yr7/DlpS4wU0P6PQz5bH0i6U4XCt/4lWxuxi20Pqim9pXg01nP1zZaoDuEwKDf6Frw+9x629fyXD308A7mt5Xk9E0RaJJe7Krf7bWrvV3h3tPf2W3u4+LnScp/fCRc1DO9ALCaFpnN7wIkU275G6/W9k2M2i0G2dLBcFmvtU+02t3qUAnIqBy4m5QMJee4r9rMj3tCDphA855Wcpr06gtCqR7PxMKs8X4OUTyJTR+mQeseZ6w1nSUhPJK0iis6WFpKhkynKrqS9tobmykdSUKNIzzhAZcYSIwFxCfVKIPBlGXFwkTU0V+Hrsw97Ug/373CgrzcfFxZ6ok8eJjjpDwtlYYk9GkpmQRUJcFLkZBcSdTOZ0aAV6i/JxcygmODSWSP0FAvNzqD5hQkOyMyZrTPlk6DZ5Jj8NoSp4+2KsHl9ONdE8iKOGbmXrcjNObH+P9G1/IHXbX7jvqyoxjKTXfQRGS44LwJVpw8Em687Ie1KBv2O7QFMHe8zyteErTo0RA3MonnP/yOZFeQJuJ4lc/yZ5Fu+IUfASEVbrcDIQCFzVgLFKJbHqp/qa/xGA8xY4C9rVKMa8BxUxIfjsvCjvdItIM74Cb2qbfXYtAnDVJJ5Mlz6gjPjT6ZRVR5OWkExqVJE82z6BOOWJ+2VbGxTl2S2TNnAu3Z/z6a5crKnk9hUVm64MUl2YhjJiB0cMfhTVL2rr4fblx9pEqfs9zTzpzoarAm/XMuVT5EYhLaeMxOh9gydB79Ns/wqVcX4MtJ4nOaITd0sFqXW0pu0lP9xbu0fB+jYU7JyBn74XesvLtPtlsFzgeHGxAFMiiUGhtKSoKjf2Asn28n0X5zNduVzpQsyOIXy1X4zmw2+TYCwG4NSt8swNmTd5MxHr3qbJ8TWa7J5n26RhTBu7Br8VQ4k3mUOc5XQs102XftKUcOnjN325nkmjDZg60ZRPx5oxfdx6Nk7+jE1Tp7BZZNaE9Xw2xkjalb6W1Fe1NzVMO/uLHYwbsV2MiO0M/UCfj0SGDzFgzLDtjB66hTHDN7NuwVEMllayfYmKf/v3RU99yrXrL6/EaXsUe9YLNG60ZfcGBzwta6QNdLHbvJbtArd6sp22/TNRRe3NVudgtipHq+HqZRpNf6ED3lb/Zgzcf15uKSvy1rdcOVfGuYxd1JccpFyApLxZeZmyyW9Op7q9nMv9V+nruyTSy+W+fg1oHmiTIqQj+43j/ufl2/8HhlD/Dbn7A7e7Lmr58S63FAqsqvgoWaY8cGLhqCHehlYBOJWIt1XFpCmYeuYRk+8q/UehQJbK73ap9yqPnnX0/xHRXlTlpRJRMWTqu265ApNv6ezo4HJXH32iJFSMnZqZ2n+hVzsvNUyq9r/Rf1/7rjyJCoyUu13z6GmKRv2O7nrUtapnpoa/1XZ93fdItf0cQqRjDPuANP1XKHCaxMWg2Zzz/ILatAQeyflU1ddqKUV+9MK1nyMjNoxko6kUHdzNwKWbJB8OInHrixTveIWGnW9xzvovNO4dS326Jz2F7lwVsFWzfpWoc1K/f0UUbKv/Qg0gf/B9RQBuEtfk3JWFqTwo/V391NblUZAdSa4AYm1+Fhca5H5cks5Luw7d9Sl4VdeuZrH2nb9MZ0Mb5+taudDYyfVLt7iQt4fa1CSK056QGXeddNvZ0uG8yNeBL1Hhtohw9yOc3CrAYj6OI2tf54jpMo7uWMXulVOIPphHZECevHyVeFvX46KfwC69eBy2nMZCgMp1gytO65zZuTFUrNM4vCzyRUG0427TIh1hKWbrq9hrU0eE/znSTl8iVADOx64dT/te9m3WF2v0RW4HDaHIcjj2Ri24bjlCncDZZZ+hWmb6695DBI4+4ZvgYVgvD2TDvAg6XdQw2Hixrj8hYcvznFr7F9lmnMgIDm8YzZblyaIEVbCuysJfxgmfTPL9tpC0Y6o29F24f70Ajx0lu8fS6TmGDv957F0tx9q8iLDF8sxsX+N+wBAqdjxHhuNoig8bc6mlk4Huq1y9cIXe6lqOO+wjcIsFIVtWkWsqnbfKaxb+Lse2rJHOK51Ei1XyfTpjRhrivkyMBJVH7YxY4AYvSft4WyzZ1znn+BaXvYZQZfki9vOGYPLlXA1Eb/p8yO39H8k1fqIlM545YRVfTDBhxmcmTB5nyIzPTaQD38KEjzeRklzFV/eeUuRrR4L+JJqSzmq1STub7lGRpeKQdMOlP/e6/VzUxIWM040cNFnDcetN8tzXkHQwmQpVkzT9JufS9nOp4rSu3f74Pkm/Ke9Sb3c35WJM1TaXaZ5dBXCxBwSqHF/S8lTd3fcOyaEJ5KTpwO1HUbFyAnAK6OKOVVFs/qpAyRt85f0iST7LyCyOo6JW2mtFMplF0h935BAWcRT9DU7khdtypz2JpuZ6EhKjyclJpqAwjeyceFraKqltKCI5OZqkJAGK9Ggy0hPw8wjn4EF5P2XZ1es9hASG4rYzFD8/b4HAVPb7ehN88AA5AouHDh8iNy+N6JhwsnKSiIs/yeFwX5rqGtljVIynXxlnQvzJtZpN4Ib5bFlkQvFJBy4XubDfykYUsCjW4TqIU8HeNmbuxKeeYdlCaxZO0ac+wYGUYFPWTPwUw09fIdVoCCU2wzi9bSRGyyIxW1PD5sXHmDRmM0tmOeFhU0agcw9u5qWc3fohN71e4fLeV/Cc9zd2LPHFcclmeva8K21ljBieH+Gywpj1C9PRW5YgwJYjIKLiAn8NcArEVGUHEfsmATOd+DnKp6MYatYZZBzU54y3vN+Gmbr8gfa/hD4Fc36yj5dVK0HODaQmx1HZeJaCkjMknarQhkWV5/2nZ/5Mnv2vhlIr089r6bsuZFlzsTSMgY46rskz7CkKFgnh+vnzOqNhENyuPuXepQEeXGjiSVcuTy9m8PXFBIG2NLGGn8Gbkpt5AlcepO6eTcruuZyy+ZLbjYf4RrY/sreGvZbt5ISHyzb27DVKEBCuxGN7GDm20wkzssJQgM5gWaE2Oebo7nBaUx1pTtpFWuh+IvdGEGofhd2mNHYbJFIX70myx3T2LpuB0/yFmM1ZzdxJ7iyc6i3QtJ8da/2xXuOD5Qovdqw4gfGaRPRWxbJ1aaYYEbmcMJ7EPf8PGdj/LqFrhjN2pMq3ZsTcycZ8KpA2ZpiBLDPis3FmfDHekCnj9JgsRsHnn2zXPL7qu4qr/HTUdmZ+soKtU6dhMGMm6yZNYdKotdryz8ZsYcvSw3I9P5X7+o+I8jqrCg3uVnX4OvXh49DLfseL0hbOac/fw7pK4DdPG/L/xX7yvzJCzNapCUUl7DWMk/fDEXfz/2KAuy3wphrGI2kg1+pSqM52lQ4pHlVqS0tK2yLSrGZXZgucCLgIpJQ15NAnQKeLL/mvBrjfWve/Xh5c/54n0ilfrcukJWsPt/ouakMjqqNWL9DtG9/Q2tEm1y73pUmBmy7xrhaXJtLW0UTP+U4K5B7+a7NQFWToZHAigW7Swo0rjznpvIFouy85Y/UleRF+2izKwRxnarKFislTkJRXm0xneyuq3qpW1UKOpaocVFZkUFORTVt9FS21ZXQ01HH7qq4GqdpGwZwaCr9x+SFXewZkfQ3n6iqoqcrloM0sjhsM4azZOJL3mdLZepmu9mv0dFyXYz8WSPpG8/YV1laQIftkN9WS1dpMVnGWwN8Ssly2kRVoT9vuYdTav6V5Y5p3vk6N9Wtiff2NCL13iLSZy3WBNd0khWfQJce9cfUrUvaZaL99xlTEzUis0G+4dukGbfI7ZZUJFFeqWKBkSkTqG8vkeQi4iahrGsx3pyZuqNmhFzpu0H3hNteu6majPnognd71J9JJulCXlkRZ5hOyEm5S5LpEQEEs/8gPafBZz8m9ftx2f0H+HypQ8bbAaT85Z9uodPyErv3jyRNA2aMfiY9VAZmmI7QM4O17RlJu/leOLP0HKsz/zDmX92l0eJc9aw3xtDmH55oVuC+ayN75n2I0YxtbFxXgalpOgFMr+ywL8LXKwHP9Rg7M/ycOrfgj+xaoGYDbcZ8/DP8F/4Tb7OewmTsF/4V/IHTZHzm45PeYf2nK5jkBVFm9xJ0Dw7jqOQSvOb/DbIJsP+t/snfWP7L5kz8ydfx2Vsz1F4DMxHpdGvvXbxfLeLJWCDt7z3wulXrSK1ITb0VljAV5kQeJORSG6+opnFo1mjbHN7nm9YFWz/R+wIekbH+Jngt3+R40GeiHPeZV6C1KxXGFPd7z/kSInGPAknc4YGfM2fCzZOxcTvjWWUz6xBDbueM5v+sN+j0/JF3/JZ4GDyfLWO7prD/R4vAmF13fIHDtKLbPns3XQe/T6fwKtTYv0C8Qm6z/BpNGLmfhLAGAGTuYPlHFvm17BnBbSIivpDXxJHHbJpDvbSbvxldc7HhEcaoCN+Xt+klp/muiEuVW5H1FafY3lOV8i8rrphRsTXoN5zPsudbZrosFVu+jGBfdnTcpKG3hvLwn/T03BNyuSX+o88DFBMZTavA/uO//Gu3WvyMzLE4rMv7zYbWKrOvyvwK4rwTgqql3EEg/PVLLNZcTtJ78qhQBuEQKylJIK8rTGYqt0gfXpNCS6UZXaTgpiQlEHDtEVkYq4UdCKC7M4mxUJLHRkRQXZZObk0JdXQmZaam4OYZy8sRRDoX60yjvUOSRCHZbB5CYmERkVCyHBe6C3Cxwt9MjPGg3DTVF5OWkkZOdRFJCFEfCAqjMb8bTqoSjJ3JJlv4q1WIO62duYPiHojg/1ef0PhsGylyI87MVBW6gzQQcKwC3ZY09ORUpBPkHkxpiS2eGE0ZrrRk9wojxIzczfvhqPhm6inHyuXSWK/orj8szlnUjNjFuxAa+nGqDm0URQS697Fpjif30d9g192O2jP4jYcufo0zewXLL13kYMoJvAt/BeOYUJowx0yZMrJkXqA3/atUoRNTkjj0WlQJqajbrM4j7OcA5yP9OPYQaGHLe5TUueHzEye1f4GmtYG9wn5/Ex04HdfvkfT8alE1K6ilOhOYLcLaIwTmghU3o4tqkLSpDIv2WNuFFtcni1DvUlz7klhjfvdW5Yii40ZnpoKUYOZfmTmua8nY5c6OzVXSU9Hl9/QJtBXx7MY0f+lN00HYtUyAuie/6FcBl/QRwmhcuV6z5Iu5fyOdUQBOJYZViZBfhZdPOyX2ZmhftiMsJNi0oY/vSUqzWxpNstZQkywXYrIvBcEWpPK8D9BXa0pF7lMj9lVoc5Kb5hdKXFbJ9cSGbFxTjahCrG26ODMZ4dSlGq6u0uqiGS0oJ9FIckUugj/JQqXjFUoEoVR1EnsnqYrYtL9cmNHDsfS184cz2j/l46GaBM32mjdfH1NBFDItgbKz2at5cNZtZvfuDQ/Xq8wt5zjM+M2LUcH22TZvGXZ83+PrwUErM/sLEj+YwfpT0F6M3s3lJmAZwg7F9vxYV52igxXsOSq4sz8VsbS4eYrz7/grg1WzooF21WKzLxXpLHjv1RfTysN6cK7/zbPLQ2nwsNhcR4hpDvwCcp8V/McAp740uya8860tXacv3o6H8sOZ9K1DDdc05lDZKByLgUtpQIJJLWW0OnRcuoCo1/NcNd+oATuXm+u31/2tFq40q9+C6WEBtaQ50V5zkQf8NHgjYKi+PBks3HwsY3OFcewvFddKZNuaKZFHelMf1izdob2umoD6Ztu5fA5wOoH6aUKDgTfddgUjfxQfEGrzH1/6vcsP5j5T4rBVleUug6f6z/XXes2uX79PWUs/Nyw9+PKaC6CuXbokyiRFrPZri8hj5fpqK8nStlJQaXlXP9+ql21RLJ1Ejz66sQqCoQm0fQ0lVLPll0VRWlXPtiopt1KXOuHZNJ2ryi4IjdX/a2rvIbmkgr7xY9iskozSTRNctpFks0nJ5EaoSOo7j9v6hHFr1Cnk73uJr6VS/DXmf1B0jBDyvawCnrl83Q1Y3IeaWwPPA1e+5NqDzzl25OEBNTRY5hae0GqmqVqpW8L48mpbmWtlHrNFn93Xw82r/I1I8t9LhO4vWfdOoOrJT4PCbZ3nlvtI8cPXpyQJwX1EoHWjEjhXEb3+LeL23xDrdSLSnHwN7XkQN/zY5vktuwlXyT1cw4P66XNPH9Lo8j+v2YwJe+XS6vMeAhyqX8jHfBI8gbtPfeBAwVMuXxoHX8BAoc7etpsF5HBx5C8Jex3v5dLavKGavRQ37HDoJMtxJt8vLXPL+gJhNz3NI4OfC3g8FWl7igd+7/HB8LAlbXyRy3YuUiXJSOd4ueLxP0rbn2TTLHc9Va2kVyOp2l3ur9xLrx7xKwrZXSDN8idPr/8akobMZJx3XzpUGxOxYhc/8P3N81e8JXPA7/Jb8iYPGownfMYEkzy+5WOZBnsc0Lji9Refe9wlY9AeBztfINFZe2Y81T1/lzo+IEyWuCvon7Dfn8E5j6diycFm2g4t73qBHzi1563OYLHAgMb2RvMwTJFrMx2/NDKZ8ZsmC8bOJWvdXghb+C40C+WrG48H1Y9g5dwSXPd4SeZvDm0eyfPoqTKdPYNOkz5g9YiwzR81l1tilotD1mTzBnEnjdjDtc0smjd/B+NEmWtZ3b2NrsmwXkGG7lP7Gc/Lcv9c8b/+ax+23pFLFKf6YSV/FKt6nQj6bU4/QXeTPXXkHNC+ItDfN6Op7SHxuM4FxFaSXtPNAlqu2drnrKZknG0nw9CQ30I/UffvIiWokP/EZsGXrZp0OTmKozH1C2skGwjZ8RILhu8RueY0zPhspq0sTgEsgqzCNtPI8ylvFUGzLpVL65PZ8VT3Hm6L8VGxNvdmw1Anjza4YbtqD/vrdWOh7sGO7B5ZGXtiY7uNoYAR661wx2rxHPh2xMPBgu/z/5TRr3I22EmK5Es91o6k0f5Fut7eosnkTq407MNrmyW7bUELdywlyLcPVqBivfVVEBfuTbT6dkM3zNC+Impgwdrgo11Hb2WW4g55cZ2piHdFfrtI5qFxvm1n2pRWJobtEiTlhv32HNuw163MjPh+rz4RR+qJg9fl0tJ4o5C3MmKjHtAl6PypoBXFzPrfA1TwdR8MatiytwGBhBNFb3qXd9XUKTF+lWozFFIM3WfvpeD4dtoiRQ7cIHK5lxWy5D+tVbc58jAXgNi3KxVGMKHdrpYx/exjVc2cvJ4y3QojKufcROeafsNdKN3P8t7YfFJ1HrhEfGzUM20R8RI/mgasuuEl3230uXXjEpfMPaa5QAKcmstzS4mjVRK+L58VwSO2nOq2eqrRGytOvifTLcw7gYuE+Hlwo5JveDOkcn8W4DXrb5PPbS6l8c0kB3c/gbVBup9GclY2HZYvIOQGRVgIc62hI8KAn35qEgAN4mcVjvTEb05XZRBjpkWk5Ced1oey3SaJLDN/GjHytzZZmPBBj4yKOBiXy7hewY12BVqLNfH0Fx71TuJhvR9oBfzmOmvRRog0dulrmEBGeyR4bNRlGzY5WsYiDHtECti4twW/5eB4Evs2j4A8I3ziC0cPFMBuxle1r7SltTqfnYTXHo45LW9AB3ODw/M8BbvoEfXnm29GfMUMLCSF+As32rzLmvWl8IseaOHo9W5cFP/PA6eDKbI2qc6rS6+jEbnsBLiaqjy4X0SV33m1WJcZ4Nf5OdezXKnz8/Hm3sM+uWptoo65n0EhQMuiF2zpfDHWfPOoaztBf4KTNUv03AU4VX1dpPwZniGoVBW5+w11tYoAORu6LwvxxneYNkeesgiJvPqW7MILWvINc6rlAd08/nRd76esb4NbVh5qn6MbAY65fuydAozwzCiyUqOM8+/0fgU559r59dvwftOU6b59umW657lN3DAVw0klqAKdAQvepuw7d/+raVIkr7fiyn8pjp+Wy07ZVojxaap0a+lS/p7tGFeQ5eDwNFLU8eLrl2nnKuauC/Wr9/Wt36Ks6S2vKTlFsUXL8J89i4AQ41HCqdNI3rz2mv7uP21cfcLGnj8q6Yq6LFd56voX8umTaL/w9wKmcZj/9/5MoaLwkAJdk/AFf73+NSstXaHD8gEan94l3Wc0teTbKA6ju0VWx8vs6e54Nj36l21+WNzXXaDBWVqNAJ4GSilgutLXJPro0HjpgekppRToF5ae17UrVdpWxAntRdDQ3aBMuHj+EjppmKoONaAkzpPrAVpryc3W5zeR+XZZrPBnsjvfK9/Bf/Feit79GhN4wkm2XcWzdcB74D+X7Q0Ppcx9CanQyjYeMdJMBDr5NhsVwLrTf0O63OhcdfKk2IG1Hrk+BqPIktrU0U1GVIud5luySaIrK4ijXrksBXCy9Fy796Bn98R7K/pcvf02y9acCkW9D0Gu0HljN1atfa53jdYE7lWuqKiVdOiE1YeEOOXG9pEZdIDPuGsVZT8mPqpXO4wMOL/0DnrP/hXD3MHJP5NC35xWI+IgO+z/hZnCYQAexlAV0enfLdR3+iId+7xC88P+iWxQJRz7ise/zuK1Zj4tFLY0ucj4R74p1+Rb7V83EdGMJDgbFmG+uxH+rlSyXjiZmggDN22QZvSTfJ3LVa4jAoIDwiXFaTcois5d5HDScb0JGSqc0kQbb15g+bhsb52zlvtxvNamja/cHGH4u131ELNlTn3DRbQhzxsxm9+o1ZFjNIc7oc5xn/FnziN6VY9+T46Vu+QvnbZ8n3/EzzhUeoMRrCtfd3hQYe5eqnR8SZ7cCj6UfkWf8PMU2bxC64jktM/q13S9wY99LnF37V9bOi8Vng42cq5xv9ATaHF/HcekWPNxLOe1uQY7xe2SYDMdi1mhWjv1Imz0cv+VvWo46k7H/nbUf/4mwtR/qwDdynIDqG6QZvYPVF39jwTRDZs9wYMViF2ZOc+Czjzcxb/QXfDl6EksnTmPNlJks+2w6qz+fztHNM0gzm6bV7FV//T0IvN3TgEylAtHSgfw7ZY7y4/tknxtU5qgUHwqw7pIXJwo12oee8iNa8l81SUGlIFFtTuWKVJNXWtpucaHrjvRTqp8VsOt/SmfjY/q6obcLGiogN/4aAc6NRPh2kHm2X87nDlVazVM1iUHOK/0WmdE9pJxqJznujPZOltckaRMYMrJzyKoQBdqWRUlrjhiLmbTlegpU+lJYncLWLY6MeG8doz7cwOghGxjz0Ubt+8cfrNfSjvh7HcRupxkWZju12DS1btSH62W7TXzw/nZ2TnuDu/6vkG/4HAOeQyBuAte9P+KLYXNE6ZmxdVEc2xYWsm1BnijjYo5GVZDgsIVMq7nsXGfOWJXjS6BLKdMJcvwxQ7disMKU8tOOotCdcLewZNSQbexYbSLwtotDu60YO0y37WSBvxkTDbVYxkGPik4pb2X6pwaap3Vw2fgRGwXq9Nm46CjGa+qxmjmV657ybp79lO7d75Oh/2fCVvwVpwVjObBuAnbzxoqyX8vKOftFaZdipOLqFh8UI2EJiVYqNnM1HkYn8XU4/wulrMTLvo8j+tt46ivv5OG3STf5GHcBuH3WbXhbncNHq/bwy32UaBUi7ESpC8C5m9cTF9HJheb7oje/4qE2a10nStdd7pY2ckF0qPSralmfwF2pBknqU5XXuk9JxlNq0wroynHgUcdp6chUnNvfQ9r3l9P5+mLy36+7nsmD8+kc9ajB01oHn17W7aSEnNZmZV4sFeMk14GurJ2cS3IhNzyE07Z6ZJhPwWvDbo65naQnz53K9L5n/abAaO49ilNvkBd/hazoy6SevERewjUKku9Tk5Ipz9yG014HMFmZgt6SfPQXF6K/SMWSSRtamq+JlivuGcCpXGs7FnqS6buSINM5TBs+h3EjN0lbXseGlTYEHTqEd0Aw61bZSTv7+xQ1qt3MniztZMwWATU91kyaQqHpc5RKP3li1b+wcrox21aFs2PTcdzMs9ljVqt507xta9lvXy/Pv0FArEGeW6PmgfV3bJZ3tUXzoPo76vINqmWqbJuuRNtPouIoVWWOf6tc1zYBOD/fbOobTv77AKeDlG+14cB7Ire1/xXkPOHO5Wvc7e/nfn8H93t7eTggACCd0GBONA3ubn7N1XM59Dek8e29b/hOFPpX0mk9vPs9T+5/y5MH3/L0kS7OSJvMIJ2ZUp4qFuuBFiyv4OgZtGnHVWCn8q0pT4sOvLSO7pniHTxvrWSViOalknNRx1B56tR3rZSViKbstfNUkCbHlN9Tv6mOrVuujqUC2XUJerX91Lbq957F6qn9tPPSzkEHs2pfBWbaMRT8CpherIynNdWJ3vpk7TwU4KrjqXQZt+WaFeypElyPlbfqxldUNpTR19WnDXNevnSd61cGPWc/yb8FcNf7HpPito5yt5m0u42A46Ol4xDl57JQ84Kp7bSJCuqZCYzpwEfNsFNB2vfJLTyjgZsGORXRNNeVyPnKvZNnqrZVM1PVfejt6n+W5DSesspkqmtzaagr5aYcQ22ryg5Vpqdyda9YniFv89D7VUpOh/BAIEhVJuhpEYvS6h0uub1OlYBm+uY/kmgzllTbCWQbybamzxNpMp7SU75iUV6jITqAJu9ZtAUsIHXveoHe2xpM6q7h2X3Rhne/5krPAPU1BeQVnyK/LIa86iRtyL6gKlHgNI6Sqjhyi09TU5PP1Ys3tOc3eAwFgFevfEuylQBTyJsQ/Br1PisozLlDsIUeqZYfU+EyknjDD4g7kEBV/ndU5j6kJPUyMQdzOBOSzamQIkL159Lp/Abde96kwO4zjnimEGRgxQFDS/ZvNsbbMlde8mKclm5l9/JNHNA35MB2A5zFUvTZakuQnhEBW7bhYXhQSzp62mQN+TZTyNoxCfuFWzBcXaxZfFuWlOGy1JDzTi9yTpTPmQ1/4/DyP9K+V85v8/MkbnmeDtf32TP7BU6u/gM1li/QtPMVer3eJmXrH/h81FIsZ48lQ+/PhK/5My7T/pHlw/9C1IYXqHN8i3yTlzi4diRp5rPJ3bWRmpgTuCz5kFLjP0rbUpNM1NDvizzye4/wta8QbTycUntpb/ovkGv0Ch273+OW+6uEWHxJiN5Yupxfp0eWdTqpdiHQGDmcbOM32bI4FldR1l27/kLnrpfJNX6Rw+tGY79oNaErBVwPfYQqxVNj/ZJWX1MBnIKDGts36JfPPs8PyDb4Gx1yz9uc3pHzfoWvAocQsuT3rJi+kRmf72DZjA1MHb2YL4aMp9ziVW4Gf6jVyVTHvOrzLo12rxJr+DmZe/QoT02jpqiE7JhscqI7tTiz4tRrFCYrUfnZdPmvfg5z2nfZLsyjmSPeKg9cH4nHugjf30KAUzt54UcE/v0oTb9Ce8M9rf0+kXdBpZNR/aCKD9Ul/n7WFqVf0Ga9iqhtbvQ/4VRgu3TcTXhZ6mKuTgZ2kJ9wSWBRTWJQ3j41U/mxDjRLBNLqdAaLmsAQn11IQV2Olvj45wDXmbefmo48otOimDXRgHFDN2szPccN38wnQzcyRmBurCw7FhRFkJ8bPrsPCBRby/qNjB9txJzRswhb/RYxm8UQiVQxj28IrL/AJa+3KJO2MXfcAjYuPonJqjItlchui0LC4xuICQ0lbccMThhvxnpzGpsWhwmAGQqQbfxRoY76aCvzJhkQ7WtLX8EuEgLtaExwIuGALXMnG4myVZ423VDYpDHbmDnJiKkTDH6hnJWnZfZkY23d4HEniGL//JOtrF5wFJtZ47iy9zUxYD7livubWE0fg9O8KWIsviNtboT0U+/L/VjFstl+Wp48g5WVmC905XGAGDoRH0jbfxP3rZ74OPT8QikrAPOxv8ApF2vSd0/koKEYJJsc8ZHndtCnhjC/SgI1Zf5LiPO2acLTshEPC1XOq5HYsE562u7yQHTnIPT/1EaU0fnTctVmbg48oTpf5RSUdpmu2oWAXK4adr9Kmxif12qCRFHIgl9DmsgPl1Uc3G8A3M1U6tJyBdp05cc8rTvEMC2gLXUn/fUZWozxze5eeqqTaSgMpafCm/ID60jfMUv6MXsOuUYJ4LlRndEpAPdTxQg1LKw8yUrU5CxdG74v78hDmrOS6Ei34oSPE87WAnIbDrNpfgzeK1aRZDSSJMOP2bVwAUarqjSwttkm/a5fLl0F/kR47WTyWBPmfW4tbdWBOZPMmSRt4nN59ir5swL9SfKpRHndlMz8zACTTQdwNk7G1SwPF+NMnPXO4rz9LK76MfgLpAU6dxLopOrZtuJn38IBVzVU3qJ50JQXVn0Ofv/5Mx0UNaz+mwDn1IWTWRPbVHLgFWqizE+xloOiYuhM1hYS6HhWi4H7dzxwOhBSAKNgTnm8VDqKO71XuN9RxDeXCvjucipf9eXysE83S1J53tSnArLvpGNKiDpOS10xpYXFFBXkizXbz9X+q7S3NdLRWkt2Wooo0GvcE9C5c/0uNwbuaLOvNOtURMVuqZg6BT2al0ulGlEQpJ2b6uh0UKF5wZ6JDsAEsK7J8msK+FSjVgCiREGY2kcd89n+alsNCAX4binoU/8rINMdW4GZNiQqogM3BTBqe4FC5cHTjqGATe2r884p2L0nMHWnt5+2nAD6amLk3j3ktnTQKtWFigNT5ZEeS6NXHbNKQaGVIpNzvdDRTnFjNhe6u7jcf5Ob11ShdQUpcj3S4Q8On/78Jda9uGLFX/1Ku7dX+27T0X6Lit1TGHD5M1ec/kC05RRuqGcpx9D2l+v8EUBlXzVRoq25Xiz2sxrAFZdHC5AVabFvKk7np9/SQdxdubcqriy/5CT11bnabyvP25PHch0C69/+APWFJdz1+VCU/Ch+EGVdERfBI1mv6tNWZydKBy8K/NRo7vp+xOml/y9OmH3O1cNL4egwnvq9zUm7ZTwQEFSxZzcHBMz6vuJy70Ouyb3Ted10+elU5zE40eLWlcdUVWZRWHFW87LliORVJpAn4JZbkyjgFkVtbR4d51ooLomlo6lOa9eD16cmPKjZp8l+VqQ4LCLBZgEJnq74up7HaOIY+nb9WZTUGLod/sSZ/WFUF3xHTeETYoITiNv4R5oElvJNX+fICgU4albkcBpdv8DFpABXiwacjEulcyjDy6YWR5NWtiyrYdvyWsy3VIu13oavYzfeOy9oCUa9dnZxYE+3NhPV064d620VbF6YiYEqkr0uH6tN+ZiuKcRwmXRqSz/Vkqk2ObxNvEBb6vYXqLB6g86979Hr9iHzP53PihmrWfHFHG0IcvGE2cweNZ3J0pEd2TSOagE7NYu1wfkdDi79IynbX5RzH893IcPINB1OlpshVy/cpLvnAcet55MsANvpOYEur09JNBSQchpF6JI/0CIQxKlx3PQZSpnFaxSavUq+3h+J8TEhyWkmamYpx0bQ4vgOre7j6POfQKL5GOz1EzFYdAaj+e6YfmnGOWdpG9IObggE+H35P7nsMYRr/sNI1XuRaus3OLbqT1qsUp2AXL+HtLGIjwlc/iFTPxxNzMbnKBeIUPFwbjN/x9Sxm/jwAwOCVw0lduOf8Jn3z+QK4BVZqSGzV3QTHM6O5c7+oZw2mI7DsjmkGb4sz/I9zWu5e0sQu0xqcTIqZbdZMUHOhcQerCP1ZB+FKUoBPdDASSmhnJjL8rwaNSW8X6xxP4d6UcJNYqm3kRV+gsZEN/bbVGmBy5ECX3kJfbTV3RGjQ94feQfVjFedZ+UnRa1CI76S96Cj/h5hXrVEhBYSEVJAwK46vKyaBA6biAo5r8VJVWarIVwBy/QblOanioH1LOazMo34ghKK2wspu1BIyYUiKtrzOV/kQ3exP5Xniyg5X0Bcdjyuzp7M/kyfuV+YsGqhDasWW7FinoO0s3hCXBrZY1IpSuYMsz4zZvRwPb4cM5mvAt6l1uY1OuWeFZu/ic20N5mlss2PmsGnI1ew7kt/LEX5uNqWcCy+mYTYaNLtl5JhPpVQc5WDTdWaLEVvZQwzJtlowedqOFQBlzakOnI7/jYWXK9wpT3TUUu4OuKDrdrQqc7r9lPaEQ3innnilKdF1VrVvHOipGfJOqXAtXUfb+HTMYYYTHqL02t+R/y2vxC2/C9sW3AKtxVGWmkwokdTaTOEscNWCQjsYcfaIgG4KiwW7eabYFVofDjfBr+PxzZvAbjunxSyo3r+rUT6ZNFT4ETRmWO6xMG2XbKukazSDMraUjkeUql54n5U5nZNhPu0kBDZTUZML02VYmCK3lKpqAbbw78lCuSuiRGvgF7FxlXlfyOGZjynzeSdtV9GrNUYmpPsRHcLlN3I+3tQE/mmVw2hpj8bXpXPGxncb0/jqIf0UdbntLi3A841VJ7xprfYhzsCjGqynOpHq5vOkV5fTVFzKZkBRqSZTsVPoPWs9JUX8vZRIcaLLrfdTx7r3xaVy+4+zZmxmieuMNWfI+HBhIYdosB1svQjAtcn3pd3/gNmfLaXaWOdcXE9RI3c07ZsF+ICfKW9JrFjTRY2m0rZsDBU2okaUjfUPLKDAKfai/r89OPNzJu6g332ZfJ+dxHg2I6/43npj1U2gGciz/PH56Q9q2YCdylv28+W/Tvi+3cA18K+ne24rzfl6JbphK6fyu6l6zFYplLa6JI+/yR5bF1Yxh7DZK6WuhC40+7fAjg1Y1IHSrc1OBKQufKA250lfNevHq6IPORvB5K521etQY0KlH90+ztuXhngfm8rzjtNycxKJOL4MUIP+XI68ghZGWmUlhaQkhSHl5sLGamxJCefobmlioIsgcEr97hYV8+lukZ6Ghu1eBGt1qeCLjkHNfSp8w4quFLn9wysFHQpT5k0YgVrGvCpuDA1xKv2VYCjIOsZ5P3ovVPwJdsq6NKuU/2vAZ78lrb82W9K56rJbQVrCtqko1UWs4ia7XlHvWCyTDsP+S1VaP7+7W84X3yMnpKjPNGWfcO1zmYuClxcLD3MpeporrVVcau7m9sDd3kix+nvuUJmSRSJ6cGkZYbRUFaogy65ztsCKlrszM869x9fXPntyxevUlqfzs2r9+U8oCrhFOnBlhQc3UtFcsyziQoKBn/aT53rnYGntAvIlAroqDi2wtJozp9rEih7onmkftpWp1gGlcvN/gc015YKpJdrngN1rNzjQWT6W5AbspOTuzaRuGM0cdte4NTqP5Ma4kF/WxO9FUeojjKkxv59bvoOpcnmZUKNZwsEHaV17wS+8n2eez5v4jX/ZUrPRnNTrlspN+2Zy+8oT+PgOSgYVBCny1mn7sMPdHWcp6RcJS1NoEjArbQyHpUHK7/4LO0tzVqtXmVkXOm6zECPGBDqnsq+g6KuRcXSleXfISfpHkVpt7HVb2DH5JFccPg9j0PlnM3/gah9AnCFPwjEfUNUYCIttn/TQOCh3xDNCzbgPZTbfu+TZzMVB70UIg0XE7z8dZxmvoLn0tHsXKKPwcJwDBcdx2pDprzcz6x2ebnVp6+KgbFKxcs0GW/zVBy2ZWG4okiL/VABrarcj5oJt3V5Iwc3rxPgUdnix9G08w2qLZ7noe97fHfoA7p2vcbJfXtoLG/A3fUon401ZvIEM8Z+bMTIYYYErviIBuvneHpgpCisTzWvW/r2P0H4CHkObxOrP4bUA0GkBzlwyHIeoUbTiA04TfbZDjJONZF5ppWsU+Uc3zKECvPn+erIKLqV523fEB4GDCVo8e9JCbIi3nMLeQ4TyLUbTbr3Rs43d9HT2ktfx0Uig+pEiRezY3OjdLoxXPb6BM6M0XK7OXzxP4jZ9DdyjF/mzIbntHxffvP/mZ7d73P3wAiBzReokzZ0WH8qs6dbYz5tuEDey1Tbv8XZjc9jPGUE2z4fTdjKlwUqX9Ji8b49OkaO9VcCF/1egON1bgocnnN6j/BtU9g65TMt7Yia+fnA910sF+8XcC5j47x83HdkcFna1UBDIrXJSWSfrCIn9gYVud/TWAaJEVfYZ1OPv0BcgHO9lkJC5flSHXVFdAiV0fu0wumeFqr2pvK0NOC7UwAsuJbi9DaaK68JzIlClH7o8X1drdU70hc1ltzidFA1MdEZpOTlkpSTxbHgQnzkWPtsdV4bf6dmTgYKyMVdpUIBZe4VSgoE1krOkJMVRar0B8XJBymOD6E4MZSSuGDKwkwoP2RKSWwwJalHqGyI42zUYZJjE2ltlj7g5mUxpgfobD9Pytk6DFakihLJF9gqwWj1WaZPsmXBJ5O55fkaX4e+zwXnV1kxYZLAkoDXxwZ8MkKfhVMcsdh2loDgOo4nlhIXEUaK7RLSTWeQ67OVkyFJ0o512fnNVqZjtCSIRZ9vZsropUwavVmU7HZtyHbs8G3s3LaDc6mOlJy0Z82XKrWDCjo34YtxajLKT8l/lZJWnjgtpkm+q2XKE6dmGSpv3OCsw09G6mMoAJem91dStv0J7yUj2bg4gx3zNnN6k7Q3vXdxX/Ae40asEYDbJe9cgZxnJSYLfTi5aQQx+iM5uXEYbnoHNONLvbv+AmiBzvI8RFnXxAbQmOzB4b1Vz4bRZL1TAzkVmVRfyPglwNkr6KultuDKs9EplQ9Q+tVn3rX/iKgchV0tDyhO0VVuUBNeTroJpNv9o/QF79Hh9CZVp/ToK9vHg44o0ePZIs8mLDwDtm964vm6J5mnF7O4cS6b768kU5OSp6UL8bDq4IhbMXWxHnTnOXH9fLvWH6vJcW1t58msKSVLDPvslkYSvHeIcTeZM/ZG1Ma60JIVLeekhnR/C9j+XrTE1+k3acs4TluaLZ6OTljZ7iPPVWU6eFPr7/Yvep0RqrzVsPXMn22ClekuyqNtyAk/iOHycpEiTMQ4WPdlmMD8eq0N6GD/l8OnKjZy6SxHAbffnmDymyLPOkgMGj9HBWa/sf43RA2tqn7hp2UtuAsQH9wg13TwFbmm18mznMDWxSlinBdr8XU/ihjr+otT2bPVn+Y4I4Istv17kxgUMCh4EzhTQNJ7iad96fxwPZUfrqXwgwCckid9FTy6OsDdri4u12TSmu1DV+kB/Pc5ERFxlOAgHwG4/Rw5HMzx40epqi7kzNlIwsJCyZOOKOzwAeISo0hKSKUr4xiVjkO56PMpp42G01WZy9Ob93h4/a7IV9qQrhpeVHFOSu7dFjASiFIeJLVcNSbdcK7Alwq61zxm6gWQZSJq2FJd2wORR7KdUuS6Av1KFAA8RYuHU2Coeex0x75/47HA5C0eXHvAg4FbAprXuXm+TUtncetCCw/7+3ko61UBe+VNeyi/++DabbFwD9KU5czVllL6Ks/QkuFBeaIPxUn7KU1xpz59L+1Z8jIUhjAg21zr66HgiA3N9m9w0XsYsYYf0dnUo53Lncv3ud1/D1XsXItlE9G9uMpL+B0t7XVUNOVo161eqAuXeqg4X6F5/p4+QfNQKVHB/Tqvk9wLOVZrQyX5Jac0r5WalKBi3tT6X8KbDmJvynIlGswKEGolp6481u67mq0Zs2MsN3f/mZsuf6Rm32JyMsrJshot1vkrtO/6gNTdX1Ab50bU/hi8jMPxNAwjwPoguYntonAeEbfHnmRXIxLNJxK7QaDP+D0tfu/KJYFSuQ7121ppLfXs5fOuQOaNrosCZbqhWwV5CuLaG+u0iQplNQJx8llVmcaljm4B+mfD6wLT2j3QPJIK2nXXqfv/a4Hgr6ktvEVVzh1STvdhLApr82RTDouCL/L4nLO2q0g5WiTn/FSs3O81gCsz+T0/HPmI6x6v4rfFWMDrJHu2BGC+7DCmaxOkXX9B/56XeBTwIY/Fak/Z+nsaHIaQof8SNmt98XVSQzBNmkL3dWjD06aU8A1D6XYfxnmXt9i/bit6K8owWV2g1VBURZSVZbZ9ZTUH1i/mK/9X+OrAh1rB+WSLyeTvnEaxwzQyrabQEmrPt2WinA+dFaW2XQvkV8WTx4kCW/HpFwQtf5GBPa/ybdgI0gxeZ/2nI9i3YgwJ+u8SabEeb8P9XHJ+gW8OvMX1vW8IwJ3SzYbMFms/7xtKU6+TZDKcLL3fkWP4V9L1/sw1j7fkel/nqN0U6pOdqEn1o6Ekmtb6MgYuP9XSc6hYSVU3NuVUN1sX5WppSqxXiYI3eIsS69fIMnqZffN+R5SA23WfoVzzGqLB3Mm1f4VDo7T8dmoI3m3HZqKjzxAaWSCwbMBtTwGwMxPoc/+A655v8e2hIXQ4v82JNX9A1RIk4hNiNz1Ht+vbmEwdyeJP53NcfxqJlosxnDmZVgfpTMNHcsX9dWyW+qC/rFzApQD/naLkpP/jkSi9x9lcKT+Cv5kR3iauHHb149CeLAKddApANxNR5flqI9CxmnMpTpSePsRBjwZOhJQR7Ka8c814WbYIxJSSW5xIZGgRoW5txB29IO1qgK7mO2REnee4XzExMVkk5+SJFJKQnsUhj3J8NDjUKQN1LE/rNvyczhN9qIuCUxVk7dtNmst6km2WkGI+j3SzeWSYffmjJJvOE5kr32WdyRwSrRZzriKbp18/lL77EOnp8RQWZbFvnxsPHl3iXGObtOVMti8pxWRVBYarIlk0aTG2s4azZ8kn2M8dxdTRi5g01ogZY3egt/oY/n4qcLxa2l4wCc6bSTWbTbLxDDK8DamsOM2ZE8mYSjs2WFmLyRwTqqxep9tjJFkm7zB9zGLGf6wDMxXrNnroVszWmdOS7EhruoP8viFjhqoC91sF2NRwqk4hK0U9d4opq+bb/rivmmmshoV1qSKMtZxy40ZuY8Fnq8gI3Eic50Zmj13JxDFmTPrEmPGj9bVC4mOHrZN917NgipsYToNVGHLYuCCRDV8msn5eInZb8wXMdN4YNUzmLc8hNiBBm515al+mBj66NtGslYvLKcuguiuNyIMVGsAp6FOyz7aB6qKbWuUV1ef+2C/9m6L6PNGHIiqm90b/19QVCQCl3aEyHyL3+NBj9z/5QQCuc9cbNGedpDPPl45MW+40H9Mg7vv+VL69lMaTrnweXKjmTk8v967cpbP+OhfEYDixr1IArkP67RSaklQlAleunW/V+mGlQ69dukVOTRmZKi2UqrATH06q1SJi5TnXRenRledMdVrzs5i83wa2n2QwLOE2JVpc5zXO5xyk8qw5K2YbsXL857gs+BhXkbUTJzBhlJ7mRRvz0RY+HbaR/OOWFJ8KlfapK9lmuqKE7UtPyPP+e3AblAkjN2C07pC8p7rn9B8RBevK+60gTueJE/j70bOmZHAo9afhVLVN4K6/B7hDGyfD4delz3mLIpuJ8i4kY7m5GMtNeT+K+eYadi41F136Mpf2DSfD8I1/C+AU6CiI0Q23qQZy//J1HvQU8sMV5WpVs1hErubzpDOF7tJDNKe60pSyh0sVZ7jbfY7zTW1UlVeIpa2myDdTXJpLsyjWK5cvcqGzlSKxDs/VNdPbWkNe2lHqyqJpitjCg8CP4PRY8k3eoCTSmp6yw/SUHhUAOk1fVZxWSHygrZxbPd08uHyDW92tXDlXzoAAzL1LV3gsEPXgtpqRKNaL8pLd/VYa9nc8UY1cGttDgbgHAw+4efEKd/pu8uj6E57c+o7HavltuVZplMrjowDx4dV7YoVU0FV1go6SIDmXo3QXHaK7IJBz2XtoTN0pFoIbXfkBdBcfkvM7Q39DKhdrYrhQEMa5DBcBOCea0+2oknuTlBTOsaQ8wpIriUjM4kxiPAlJp8kT5Vad7sb50hCaD63nh4B3tYzTuWpWVNwu+suCuJjvJeLJ5YpwrjRmc6vvjs51Lec60H+b4sZ0mtoqNRBV3rOqhlyqW4q4O6BAVgBWDTUKmN65+pirFwW4FbgIwHW3tVNXk6sNoV7uUbXwVOfxk9WnvF43rz6VFyiU8oMWIpYURQZow5rqXqljD8aOpds/ix0RC6nr6HYqCqq5GSyNU2XPPvQBxQe2UZLbj4dNK14O7aLI+ihM0xXiLsu4SUX+DxRLp1MY4ArBb8l+I0g1eouO1huUnvSn/JD8dpAJdamx3JX22NeQTVdNMtcu9Eo71QGnAjs1a7ahOl/aXLS0w3quX1LB4eoefK0Ntw52fLph6WfeO3n+A5ceC7jdpr5EzexSMRrSMcVd5ahvJ66WXaQcjuBiRRjVxWhel8EYE5UmJHqvJ0ctXDlg6IiHWRq2eg0YrS5Hf0UllltSKbGbyDVVAeLYcG3oWA0BcngEPS4vsHWuK8GeXWTHXiHzzGWyYq8Tc6yNLDPdMA1H3+KY3kb0VpVjuq4Eqy0lcg8bRKQDsO1gj/4pzjptoTTUgOOeByhJPkdNTisVGedoL++gMrWO8rQGoo4li2Layqef6DNWFOPI99ezaZMfx4KCCbHZjtuKz9k5ZyxrZ2xj99qNFDivoHC/AbtXL6fY7HWanN5iwOMdUkMitfg/1dGqlBbFKdfJDD1K9C43AvScCRWgCTPzYN9GY2L136TdZwzFNm9TErqY/rpobvZd5XrfFa70XuZ6bxe1mVnsNUlg65Jq9mwM4bTB54RvmUzoxs9wnvZPnFr3F21olqNj6Hf/kGaHt7X71+j6DtHrfk9QYChnwrxJ2LeRYzsmc2WvGmIZR6fLuzwKlPsXNZanQUNwnqli64ZQZ/c6OcbP8/2B99ny+SQ+FeCItV1Ljv0yNs1YwspPJ7P588mYL1zKyfBo4lLE6IzPJcw/l6SQHPJOZHGrrYCGeDtOLPs/ydb7n8Sv/T/xNtiLn/MFfH7WQXvYdBOyp5Zz6S7UpMeQk51DQXE6iScL8JNtvOUZhrjJszlSJtvVoRI3q/gn5Z0L31dBVGQqCRlppBTka/CWnJdP9Nk8/B0aBA5b8bHvYN/OTnxF+QTtLCTU4iBRFsakWc0lyWC8ANoM0h02iPG0mZwQO3KPuOjkkDPZAi25+zdTcMyZrMAdFB60B76isbmKjRvWst/HE19fTwL8vcjNFXCVv7MH07BeGS0GRJ5Akgujhm1j+FBjhnyox+QJO1g1ew8bF/rjtief8JPlnAz1JWnXNlKMppFiOIUMl3XknvKisiGJgqIEOfcUrWC54ao6LObr8VgF/EePYcBrJBvn2PCZwJSKWVOKdvpnRtrQ6qp5RqQftCLZahiZZkNJN3oHo9kzmDTBTIM35WFTxe4VqE1Tnrix23F13oel6R4+HbFFAG07M+VYUyeasG7ydFJdviDRaTpbJ3/GpKHT+eyjWXwxYh5fjFnLp2pW66gNLJvlrQ3z6oazBOLkXdRbUcv2FTXoLa/AzbxClLlAuyjpMO9aalMOUJ+wX8v79mOcmyh4BXFHfauIiyri6P4aWa68OE0C4wrCG6kvval5Xgf7339b1OjT91ztu86lnj4uXeynU3RvU20LJSm3aSj/hoLoOLJ3TafWbxl5Hsu1msx3rz6kr/Q45zOsuV4XxYNLl7h76Rq3+x9L/yh9v/TnKnVSe8NdghRw2NWTeeSEbG/FRdGDN+S3FLwp3XNP9EuN9LEZtWUavGXmp5Bqt4Iko+nk+64Q2HOioyCWEi1/4iCc/WtyG1VPuFykLFNNzrmpQZ8qF9adJzoyxoLlc0344F1DRg030mbH/whh6rmPNSTnhB2lUUex2lBKiFcWJ0ILiAjNYPNqRw3gB7cfFNVetPaxI1cguv3Ze/sfFHme2nCoeq4OanaxWq7SyIhh5dClG1YX8bXXHffvY+DU7NM2vDfok2g6hRjDL/BZvRq9JRmaR/rnqUlUW7NfbMw3gWJcnh5Pu/TFzwBOedqkMfxang1RqtgurVC92u5iH4+78rTZKmra8fcCcRdLvWiVm9vfVCxQdElz/auyRCqe46sH30hjqheI6+DRPTU8pYbgvtO8Zl/desiN9hKBvzCasn2oyAklzWMZDTbvctl7KEc2vcrJQ25kZ5wkOy2EojQ1hr6X2jSRVHeaM33pzA+mKdNLXpY9otQ9aM8Jorc8gquNKdxsreVWxzkGWou5Kp3F9dokbjbnc60pXUDsOOey/GnPP8DF8nD6q08yUJ/KgKy/2lrE7fPnuNvZzAVZV5/hSnnKfvISg8lJOURGyhFSk48Sn3SK6IQYopNjSEg5QXaKAE6KN43pch5yP0qyw4mOj+VsXCpnE+M4kZzJ4eRyQlPqRJoITW4iJKVB+/9YYrFsk0haegRZe2fSY/MnUZSvcHbtP3M23J289COkJx2W3z4sytibjlR5kQq85doqeSBgcunSDXLrxOK7cF435CzPrK/rEs3SEd8dUF43eYYqTkxetuZzVdQ1l2jeJvXyq0kRahhV55WT7eT7T0XW5bnLi9rb84jWgCVwQKAj+E0KXGfT3/dUF6+oQPeuWH4D35Hguopmt7G07P2UUr/V5IbbUGH5Ny65/I0u638hy38Ht2Xb+JM9nD1ykdKSJsrLmqnK/Uae/xNULqvSPCjxtYGgF+ne8zaR614g0ceGTPMh/BD0Ng/d/0rlASMGulq52l7PwIVuAYJbApRPfjpnBbUXr9PbdkG7H+r6tXg5uV6d6LZTAHdrQJfjTsF77/lHWm6lH9NGZD7Qhkgr0zpF6cWQH7CDskOmlJ44RGVKPRV531Ge/RXV+V+Tn/oYb1Gm9ob1mK4R60/l/lmej9naIm06eaCeDaf1PqPSfgKldkOJWPEPXHV/hVLjf2LzrF0knronlrMqg/OEmsLvyEm6zulNbzCw7zWuuj2P7/pNbFcB1CvjcdoaTZhtBEesgwm3C+a4fQiJLjuoiz3MiaibRBy/QINYzxmZl2ltu0laRj/HIno57ROI1eKVWC1dx7YZi9jn6ENRXg6VFWUUl5VTkHCKDIcV5FhNJ9d+MXmOq0i1X8CZjX+mYuebZBu8wOkNb3LY+QT5SaoOqK5DVgHIqVE38HbQFQj3UvE+TndxMK4Qi/ENiPyYOx5vUXloFRfynTmXZkmSy2RKdo+jwGk4Od7TpIMWqIgMIdrVhRy7JcSbzeOQ0ZdYf/E7wpb/nkteQ+j3+EDzpN31GybL/ki20UssHz2M+XPsiND7VIyEd+h3e4ekbS/QKJB3Ys1fKBLwTDN8m7PrX2bie1/w/uuLCVv5JtW7RtDkOYZ102Yy/mM9Tu0QWHVZhsGC9dKxb2HGuI0YLHelIFulxomUdhlGsGMEZouj0FucjbtVA0ed3LjqIcbW6U/4NmQYAaZ++Dqfx18sc3/ncwInVRw2NCTDbh7le0YRYGggkNbGwd31InWaslcduerQ96kA8Z/NSlTLAp0aCdtfxbFDlZw+WUFsYhmJOSWciBDFb68Ug/yOTQ5hNseIsnEg2XI5ySaTNTljspyUfb4UnSqiJOE8RaUFlF3Ip6yjgNLzhVS05oli9aKxMJiYkmpSa0pIKy7h6deP6JZ3y97eGve9Lnh7u2FnZ0F1dYng2w/UHHPUvHlnLLexZ/1KjL9cw5pZG1gxeyfWBqn4eNQQdqaF44lFxO02ItX4C9IEIjO99cg96SltLZbqtjRtQtGRfSmYinJSMZ3mm+sF4DbTsfMfuen/MrXWL2G+PJyNi08xdbyxiJ42LDp+5BZUVvxpYzeJgStG3plR2nCa9ezP+HiEiRbnpmSSKOdxIzZr3w8EhApYxLN3ty+ffaw8LluYIsebMtkGx7liJB3VzWDONfobZzb8kUbnN7SySxsmjWekmtTx8Ro2LArQguUVwBmtKMF06Qkcl1rivMIOywU22G7O0OLelEemoCKLztr9VJ4J0iYt/HqighpG97bShUv8uEwATsFcU+VNrV8d7KP+LVH9WndPD6Wi0/LqE0UHJJLdEE9pTQZdDde5cfmpNvNfhfmokYu7oneVQa4cG/fEyL1UeoyOLBeuia7QRlzkeIMhOo/u/kBr/R3pp/vIPxnDxTw7+mriudX/QNtf9bHKUK5tbNDgLbulnuzyPFLdtpMsoJ7uvJyu4pPcON/M7auqbvAjavJV36qLz/sluKl+RM2kVuAm8ot1ajj1MZXp3aLzfCg4bsGCaUZ8IoaD8qipBM8qR+C4YQLmo9ZxZO9GzuxzwnhZIiePFpJZUkBWURHmRh6MHaozBH4uqgLLl1Ns8LJRpdZ+Fef2nxAV26g+1WxkD7MMvFYtInDdHPzWzGLvNj9pG+c1j/wgwCkjz8tK+gjbNnydunGxbNFy2ekv/2XpsUExWFWP7cLtXHD4HZfc3yXf8K/PAE49UOVJUUQtD/pHUcvkQakhQW2diCoL9bD/Gt/0lkqLyOFh51nash252V7JVwoIrtynt+MCvZ0Xud51k6cPvmarwSZ273Lhu8eyvxxXHePRtXv0CVA1Z7rIw/QjOimWiNQyAkMOs8dyO16223G0tyH0bC6HU2o5mFJOWEoxx5KKiEzM5WxSIinJ4WQkHSIh+bT8n0RMQiKpSeGiSH2pTveiJdODcyJ16T5UpYoIXNWne1Od4U2BbJOVFEJWYih5KQGUqvUitbK+SfZpyfIU2UtFhoccP5LjCcUcTqwlLKmMQ8kVHEyuEVEg1iAQVi8wVi3ryjmSVMzptBLisioIl3M+mKzWNct2Ldq2hwTWwpJr5VNJ3TNR3+vluPUcTqvH90AYe6wM2WtnhJv9Dg7ElRGaKrCXLL8lEiq/m5iWTWOmDxfEgrpcFk5zfT558hK3dp7TDfmKqGHFhqYSOgRG1exe5XHr6+mnsC6Zrs4ODfLUy3pbAZw8u0G4UV4qBTsKyp48EdB+Clevw4WDayHsHS0QvXjvPHq6HwjEPRG4e8jlS480OLxx+ZFW0qq3tU06BlctoWR6mDvxAWoG2R5qc7J5eP87GivkxUy/S0llFYVFJSQeyiLpUDrJh5JJPlZKqq8/BY4ziFj3Oo8DP+KJ/4eaxaEmQ3y//0WqD9toE0KUB1ErzDzwiJtXHmrDo4OApjo3dR/U/9qwqXaNv+wA1TJV51Wdu8pFeL7hgQZwqtNQYFaWeYfE4NOcNFlAtNEMkgUqEk1mkmw6iXTHdeSEHqfwVDZF0XWcDGrFemsN25ZVi7VUg+GqKvSWlWO5uVaUeg9e9iJ2rXjLi2u1LgKDGVsxn7sBw2nr2GN4Wt6DfspTL1ASW0/R2VpyI3IJ0lvJrkXT8Fr8MYEb5xNhaUWs6TwSRCEmi8WWtmMKqWZTyLSaQYrJFArd9MiIb+FAaAfF+X1UlPVTVzNAQeljkuJ6KPI2Jcd2iWy/gIZju2kuTeXU1tdIM3pZq5VaGhdE6amzxNmZUOixgQLntUQZztSqHRD7KT8Ev0WwsTtu1j1imTeTcaZfK+ulZmcecBWlZCOdmVifqgbkfkNfDm5bR4n563xzbCSXBeJLgxdxqe40F5vzyN45lu/83uTpvlelPS0m43gsxad8KQkxluubQ9SmN0k3fJksEdfp/xdJcn72U/4Fm8m/o3HnS1SYP8fTwHdZ+8U8PvzIHP+VosgjR0DEWMotX+NJ0HCehA6n0GoYplvt8fOJICjgBHsdg1k5zwLfffvlXYjHeacra6esIdFmJYVigKQ5LiPR4kvSrL/UEsymWMySTwEQy9mkmc8i2XymtIctBFtEsGv9btocX+WpgOMtz5fwMfARiFfB7KKwxereY15GtcN4eW/e4Bu/V9m7ZBrudv2yTb9Abh8+jn34OV2UzrxNpPXZZ5uA33n2ieWulvlbFxBidYajVtJPOrqS4OHMKec9nLDxkue0gwRpk1lWaqh8OpkOS8n12EblEUfC98ZywP08tcXfU5h4k8yMQso7sqg4nyMQl0t5U5YYmh405gYSV1hGbEEJpzMLqW6o4unjB5SVFdB6rpZLvR0kJ8fy9OldaoqqOaKvT7TZatIs55JrM0dgf5YA3UxizTfIb/oSfiaTo2FpxOyUtrhjuhgESyk47aGlHKpoSqWiMZ5EMWy97DKwXK8LBVAxPiaryzFccACTmVswnb0Fkzl6GC1LwGxNFSbrT2uzBBV06ZSuGjJbR4reK/K8h/DU9zXCjaewZLa5rNfX4tzUsJryyqjJCyZbXNm43F4bNlXw9sU4faZ9ZsrMsSsIWvoS7S5vUW33FqfX/5nzu3RtnYgROC1bxYIZ+1k2xxXLbafZsVYV9BeAW1uJ50YH7u17ie+PDSPP6EU5z0h5lu0C7y2cPVFGc7byGAVIW/h7gPstUR44FQfXXHP7NwBO16dpoyjPQj50RvlTuad5FDWkaSE07dL/t55vpFMNb15XfZoKdfkGVf3n57HC2v6y7nb/TToy7OkqOqIz4JVOeLZeExVmdPUevQXu9JRHyjIFgLrRqQeiN2obGkkX8FelEZX3LTXEiRSDL8hwWsMlAbsHch1qey12WcWSyz6djSp/4c9zK6r+9hblmiiv20/gpkm6KhV2TyBODNu0c1wqdCPtiC3TJhozcYweKxdZsHKJFXNnWWA59S2yTF4k0/gVvOa9TYDzKdLzy0nLL8TMwP03AU7Fv62c56Z5x3z/o/FvvyFqCFx9+jl2s9swRouxLTD9FwoM/wnvjUbS73f9DOBa8JfvZ8MqxEArwdWsVozdYvSXZQus/f0MVE1WlaE//xAOy7aS6DlXjKcZOoC7r5TelRvc6e3mekcT19vqudXZxK2eNk1u93Zxr6+Puxd7uN3Tya0LDVxriOZGw2EuFflzIXsXFwpD6So9QU6IKVGmE8mw/oxYeXlLTnlyriyKltJoOW4Jlxvy6atKkwYRRkPOHoGwY5xKqxRAU0DUQFh6M+F57RzLOcfx7FaOKMAR4DkokBOaqoCpWbZrEpiTCxfR9kt9tn9K47PPEsKTswXqYolNjuK0wN3xpHwiEguITMoiPClTIKpQAzAFTWHJZdr/R5PzOJGcTlRyAjEp0cSnRHEmMZHwxErNUxacrn6rWvapk98YBLCfYOygQJgSdb6HkuR8k2p+sf6X2/+2qOOGZbZyOK+Lw7ldHBE5lCrH1NbrjnFQJCSliWOptSQnnaEh1YlOlX+n/ARdbefovaTc6Veoby6hsD6Vlo5GLSZOvfi3rn3FwCV51gPyzJ9ZWjro+cnjpuT+7W/prG+hKi6C+uSTFJ05SobzPFrdx9Li9jF5/kZkRoQI1AwjzXYCMTYzuNJzS4trutnbx4U8Nazsx/0BnbXW2qDSpAgMChCqskRlmbc0gKvIvUd6VCO+S17l0t4PtUkN6RafkBF9ieS4u4QbTBfl9x6Ej6LV5UPq3D6j1v5DSsM9ePyVrnNQnZQm8l3zHMp16ToNEa1DkutW1zt4bT/bR4vtk87tzvWnXO19REW2ynJ+T87rKWXJnYRbbiZyzV+I2fKSAMUbxNpNI91pKdEmq4gznkWS8RekW80lzWYBxwzX4bjaFOdVzuxcYo/FMi8slweya0MAfmYBnLT34ayjO4d32BGwaTtBW00JN9xOpIk+MZabSHVYRbrDSlJtl5NouZwky2VkOm6V+7uaTLul5NjMJstaAMJKAMN2M5lejmT6BZLhF07ekVSKjoaR67OFxKPSxo93k5bSQ3p6H7XlHcQGBxPjakn45okc3fQ5x9YMIcVjI0lnxAJ3eReiPoHgDyk6vosIn5N4bzDmpP6nnNg2EYsvF5Bp+BqPQz7SkhAfMrEW8OjVZqOpAN7Yo11E+LVrxfe1zkwAzlOsygNrP6PU+B/YO/Mf8Jz/Kq5LF5AduoWrF2q4L+0g32UmP/i+yNdez9Egy8ND+tiysBg/g0CSzGfT7qqGmuW8BMiCFv2eWptX8V/2PotHj2TN+OGYzhiN+fThzBqziM/GGeMw9wOKzF4k3/Q1UvVeEENjmFzT23S4jyE/L43boqEePBygtbWWawNXyIyKJMZhLYnWi0m3WUSu4wpy7JdT5LKCtJ2rOGm0mNPGy4jZsYUzZvoCbYYi24kzX0eWzZcU2M+X+/OFdk4B6+exf/1yPE3O4uvYqQ2hKEtceV6rnb7QeXhC3mb/GtnOrgp/Q28OmO5jn95e9mw7gK9tGX47q3WftqUE26Vy1DaMU1Z2xO9YJG1Mnr3lFOKNPiNq22ec0fuMOMNPybSeQZrdMoK3GBDtFsTV+hiunUvnTk8RfQ258kyyiQzqpCb3ATnSv2aUZJJdnkFBQxaV5wTgctypzwkmp6aApOJCWZ5DQV0aJSU5DFzp5sGDG9y/f43bt/uoq80VIE1h+4JMzJan4rQxklBrb6J2mZHkvJ4Mm3kCkTNJtFoh92i1QOUcThpuJMIzRgy1DI4EpRDqm8jxo/HYG+jqOqqEuINDRMYr8jQlZbi6ThtONVxdK4qrWEuMunKet8DbNq00l9tuXyaqRL0fb2LzxBHSBj7CeNIQsvxXci59D5sWGzN2xHZtNqqWHFgg7hNR3J8KuKkhVeXFU7MRPxlpxNap07m3/23uhn5Mjih9WzEOKixf4VHwR9zZ9ya7V5lgIOekwE1LNvssuar+6kq8NznqgunPjpF9XmPHmgi8bMUAtxcAt71ITcJR6TvDtP9/7mn710TNVlYQoWYl/whwGrDp4nJVjepbA0+0HJda+Iv0c2qdqtyhqs2odFiqxrgS1d/rjHO1j0p0rsKh5H85zl11LGWgq/hx6QP7KyK4kLuX65fk/ZD/Bw15JSpE50bXeS6k76BfdLdutqlKPv0151q7yagtJUvFvZ1rIDMrlqQd0hdaLaSnplHTBb8GQnUOylBWueqq81Q9YQVpVyktL6aipI7ydNELmgdOZ0RrktNLWdZV7btWTzizms4UawINV7DsS1PR1Wep6Mjm8NlTBK2W9yxyJCoJfPLGf2K/rQdZxbVkFMjzM/Rg3LDfBriNS/wIclbDnH8P2iotiEoV8u9J0C5dShF/524cN4dSa/sOX4kB+VXg+wQb2uBhe0FbH7xbN7Hp4J5mSsuSOWg2jpObR4khPQTnJZvRX65mn6okxb8COAE7vaXFuG/ZS93xNRzcsVIHcD0l8gALD3A+z5v2LDfaMnbTnulGR5a7iDfns/3pzAmkI8eHjlwP2mSbpvRdtKSrmSWeNOb7UJ3jRkPZAeL81tMVMAOOT+RO4GiKgjYzUHpE9hdLL82O5oxdNGbtpjHPh5LiGMIFtpRX6aDyTmlAJSKgpoHMM2jReawEnFKr5FNBUhMhqY0CdGr4UUHPIFTJMRTkCWRp+yc2EpYk2wnYhcjyQ6kCVAoGtW3lOMkKBuVGynodyClRv6cgsFbzrOmgsJHgNPlf21+dpyxT3wUWfw1gmmjnK8eQ4/zm+v8iCZXzC5Z7EZFSRHGKgHS6LedzXGkoDqS2Op3KpkLppEs0z5R6eZT1pXmltCHFQYtOl5rk5y+ZEpUORM0obTT7Hf0uf6PZ5nmyT4XT1txDQ2ULfb03KDrmzm3XvwhcfUjHnmFc7rnHLQH9zhwXugr8xLq7wvXL32tu86KU21Tl3uZctbK85P+0+5SIVVWW/Q2ppzsIWvI36QxVypFhlNmNIC+xn4qCHzhsMJcLu16na/fbpJoMISfqjJzDRekAros190SL9VNWnUr9cfuaiPqUzkkBm7o2rcNRnjq5bnXtyhK8MfANV/q/4nLfV1y7rEuAqfO+3ZNzeiDw9pjcoymk2m/g6Op3+F7AhdNjuBcwgowDenSk25MY4EVCcA6FB/aSYLuQM6arOL5lAomb/4XbAW8w4PEyh5b/njr7d7USUiU7XiTaYBzhGz+idMdLdKokt9ZvckZ/gharpDwYqdZLBSbWaMXaT258i5Ob3ubwuqEcN1rLWQdXjuw8RqhdnDZkFuiQR/yhNFIjikg5UcNxF3eirb8kwW4ku1cuJ+JAM+kp3UTHXiY6LJUSw3/h2r7XqbZ6mUqR64FDSNd/gcNettTZvsHTwHe4uftFymP2U31wI5ed/8yA99uELvsbCyasYPGnC/BZPZ04gzGkWMzkuLW7AEcV++wvCLC0/kpBncPHvh2n+V8QtvR/ELXhz/gtfp39G5YRazORBPsp1GSlkx5gRardFJJsvqA4Yi+pZ7vZvKgczy0BAnDTqds5hO8ODedRwDDObnyOPq8hdO5+HfcF7zL54+UsmbaFKRPNGPOxEXpTv6DS+g0qbF7nwJLnWTxCzn3DCAq95nPKfh5mAslJKclEx5xlr/seevs6+Oqr+2R5GAkUzeCU0XwB5oUU7FrGfr3NrJ1nzLKZouCX7sJs3UHM1x/DeJ3I2iOYrPHDdq0jRwxWClTPIctulRgwFpyy2cUZG1uirMyfiSUnzAw5vmEoMVtf5+ym19kz701CNgqIbfxHWnc9T4P1H3Cc9s+cNVtLjMVW4i03kmC1TtrEfDLMJ4oxM4VkOa9TZts5bB0iUPyp7PcObc7vCsx/TkpILH42qWxbVCTwUEptdi4Xa7O50ppNR1kmbjuyBTgKpI30Up3fz0H/Aiw2ZePrkU1haTxdubuoyD9KQnkZKRVFZFTlaxVzVB3m7LJECuvSKarLIKcinui4FPxdMjUPlPm6Yrz2VnA0toGIhFr2e+bgsjmCWFsj8h2Xkme/hAKnBRwydZD7VYHPrmJCPUqw3ZaPoYCb3mJVbihfIE4+l+kATvv/2fdBhaXKKG1YGMyEjzcKkBmwd/d+zIz3aKlBFJipmdSjhhsyergRm5eYUR1jL8asExYbTLQKDdMmGDJl7GCuuK1aChEVE6fAbtRwA7ZMmcV3Qe9DtJq9/RqThkxm2cR5bPxiDusmz2Lm2FUChJFa7NtP56XikSrZtdKBc/Yv0OX1IXFi4G2cE4nhinJcjAvxMD5BRpAJsV6WeJoXaN7Yn0PBb8kgwLXX3dUAToWyaP2bitvVIG4wndQvswlo8enKe6ZBl+oDdd421Qf+3OOm1j+49S1XL/Vwve8yTbV1XO7tl376AlfrTtJ5LoeLXR0CgA+1nK2PbulCnW53ttBfF8ndgWta1oWBi99QmttDalUp2Y1VZDfVkNNQTYq7PoliWJQe2adlpNAZzz/plB9F+lsVrnJD+uDG8ruUpd2huKxS2lwiJQXVlGcO6ABOed7yOiluTKZQAE+VD1MpSMpznlJ45DiZ8m4EGy5Fb4s9llbe7HIPxG/le3wb+hHfHBxF1Jp/wdXYQ4zZfI4dTEN/3W5mfWaoxUaqxM7KC6vaxKQxW3AyPUOYRxvBe0TX/0xC3IQN9kr7dqiV96tGq1fqYVWFp3U13vK/ElVdwUP+D3Cuxt2qGlfLZry32tGy83kG9n2kzW42nb8FN6tG9liUiVFXipNBBXvNyzkcFk+CqRjQkUPFUH2bU/or2LCoWNpRiZZx4OdiIG1Lf0kieWbvc3nvq1z3eFsHcEUpvhSnHaKpNImuxlL62+q4dr5OGxa90V7FjbZqrreX01OfRFNZBNWVJymrPkN1TRyVdXEUNSZSVJvIue4a0k96c27/FFRh7Ju+H1MRFcCVi31clobRf6GW+tpk6prjqWrOJT63hCMJ5RowHVKeLYGSg6nPPG3P5KASzfNUI9tVa9sq0FKwpj4PK+CTdSGyn9pO/a+2CUlTx6uU/9WwZ5O2vQI7BXLquBp8DQKWgrFn+2teLgV4cmwN1NT/Ao7Ks6f+1x1LB4k/h6mfi1qvrkPJb63/r5YQAczQpFpiEuMpS/WjTUCuJ9eV1oJAus9Vai+hAphfg5rmkXtmnQ0u0wBPrLCvvoKSs8d44quCwUfy1YERNBcX8/iJWHjycn/9HeSH7eGK/e/g0Hu07h7FhepiugvcuVh8SHPfX7+KKA1lZemsKRX3UJR8k3NlA1youUJD0RV6am9SGJ3D3rl/oXf3O1zf/w5pxh+Rn3qDyoLvST5ewsl9h4mwWMmp7Z+Rv2crTVEHKQ12ocjHkhI/WzI9TDhts5gzdos5abWIBJetlATspDjAgfxQD5py8+Tav9VmPF6+8j0lhx3oCFqiSeEhR25e18XwdTR9R3naABm+/iTvmE2S6SxC1wwl1+glyqxeIUX/DQ7YHdXqoF4slPube1pANYC4wGOi1AowXbibQrPXIXastH+xqNb+iacH5MU8OZqrnsNx3eTArhUbxLJ/W5vEcMtnqLzozvhbJRBgcZoDjvl4OdRzZPtcOPKBHONDyhym4Wxazn7HboGl8wJGamitF2+zJG3Yps3lVTL1/0LQ/P9T86Bx+H1it42Wlz1ftq8m1LsVT7PTXNojvxkzluveH3LFU7aLnUid3VvkJZyhLm4ftZECcicdOXHoGCk7Z4kBpnL0fcKpDa8wf8JKRg43ZuJoA8wXrSXRfK7maTm9YwNhFh4cdEzVvG4+OwdncKnYr3Ycv/xcnulrWsBtr9u73PSSczgygoder5F/1JOH0pZUqTUlTx5Bef5lzNbka0N02bZfcnTtBwQv+Ssec/7ECTXrVM65zOJ1AdDXBIDfJMfkNWaMXcYno3fgtPgLXWLhs+OpsXufJRMWEGDtyuOnX1FYmIWp4RbcXdUwqhteHi5UVhZpAfmlualEhAZhtc2GmB0CHc7LWD9rMyOGGTF+rBnDPtJnzAg9pgowTBy9VauXOk7FUI0WRfCFOXrzNnNAbw3xFl+SZTX9R8mwmK7lwEozUwX/vyTZYimn9GZycNlztO96lSaHtzgnoiaE7Jn9Z1Ks55FhO4902/kk7JjPWUsDjln7ctD6GEG26UQGtst5XifccJ72jFVFj8pds7HRL8FoVYXARYF08gqGVALSXLzs8rDZooMi/SW5WG4sJD3qIukxjVhuyGPTvGJO7z9Ob5EDselZHEhu0gzCo+nVmheurC1bJEerm1rckkFeTRqJ6QJ1JZlEnCjkYGQVkUlVBAaVYm1YrIUNOKyPEmNmowDcAtLtlpNuPV/gdiHHjMzYvfGQKMliPHdV4rGrjF1GpdhtK8FtZyludqXsknV7rYtxMi7GWK5FX8BOxZttXXpcCzBXOduUt2T8cLn/w/4+EF3NPlWlthZPNSDnqD19RU7sE4j+bJRK0mr4i+S+gzNVRw0zYOP0+ZQ6vC/teaiWkmLSx6sYM9JEnrl67gaMHbGBTYuOCkj+Ki5pVRFGS2PYNteLbXP2STvYj+3WNKy2lmKyJJxc45doc32dQoPfsWudHb7O/b+Atd8SBXAq1UhHw30BHF1ey5/314OApkYLfrn8l3JHjNibVx8/gzfdPoPyRPruxppK2kQvnDweRlpqDNXSbyecjSA18QSZGQkU5KSRHB9DZ1sjl863imFbzoED3pQVVQq8fUtN6SVyynLIKC0lq66CnPZm0qIPk2Q0jcxd67naNaAB3M9/95eiOydV7/eWnGNtoQBc+lWK89opzenRwZsm9+T9vEhxcTPFORefLbtDedYjihN7SXPYQp71LPZtWCDtYyMff6THhomfEL7yD0Ss/gu7p/wDdpu8iU4qISkrE0M9179rO6pdKZDztCnG36Ht756JGg53Mq5k29IS9JcrsPolVA2KMpJsNuYK6Oeht7wMnw07+SFE3tPT48g3foEju62pSMujLCWVJDGoLdfmSDsqYvOCVCI3SF9/fLgWvxtlvFyMg0J2rM7BfHX6L2THajHGlkXRtns8RI0W6BunA7ijScUcSaokQsDlZGoDiQVt5FV2U9VwhXPn71DfMkB1Yy9l9c0UVJdQ2lJIaXsBlW35WvH13MZM8uvzqTnXQXzUGU7uXkuW10oSXDcQcugEx3IaSC3rlGNcJK+qQh56EdElJQJEagi0SgOxsCTl2VJDlAqqdJ8/yU+woiDu8DPRwE+DpUFgegZkCrqeec40T9uzY+qWqzg05WnTAaF2HOXBk/10x1HA9uy3tHMbhEYFhmpfgblU3dDt4Dn9WgYB7rfW/a8S9ZtqWDU0SZ5hknS0KQdpSnOmN9dZrKdUnSWnZmFqnYJ6gQbh7SdLTnmibg18TX/vY65ff0JG+AGKTV+iyfFtymw+4Fx5Jd8KuKmUJN98K3AmL3+5zwrqDmwkzXUaLYmWdBYeovf8NTrbH1GaNUCJ5iLXSWm6WFvZ97hdUSMN8Bhfx56RRniKQuPPyTD8q/zWCxxa/y6Rbk7kHI4nOzCE3AB3clz1yXJYIUp9oSjGuWRYiYKwXUSi6UzijWdxYtMoup1e4WHgu5y3fx7fhW+KwlzAsXVDSdd/jySRrL0bKArdS2mIBRX2w6gw/gO33Z6nfO8Mulp6ud57k9rMDBKc9Tmj9wUJZrMoOrCZeJepXPV4n0cHPqJr7wgSwwqpyoWCM9k0Ju2kO3cnvtZxbF1cw6b5cRxd8xpNu96l0uZdDiz8Hff3v8F3YW/Ttft9DJafxWieA1f3/oVvZVnfntfxMIpkn+MVkcv4GIVx3HirdIQf02gvIHj8Q2qcvsDFtAQ/x3bU7DUlPg4CSuZx3NgnkCVQpgrFhy79vSh2eakjhhNv8CmbFuazdWEeWxeVsH3uEZK2vUTjrvfIMHiFbKOXObf7XU6v+YMYZLV89Y1Yyw+lPdz6AVenszjMfI9y8+dpsBdgXfoCiz9bJdCiL/CyTT4NWDJ1K4c2TqTQchi5Oz4kfMMQjltYccA+T8s87yPwpgDO4cvJXHX7Gz9EjKJh51ta3ddvDn3M175vkH/Mi4cC1CpGRiVqVrPuqnJa8Nu2S57dfBJ3zCLOdC4JFgsJ2zyTgMUv0OD8NtEb/8b3B1VN1XFc8xnBvHFLBC71sZ77GY8Ch/D0yGgtgbDngneItpzPEat5pOm9TLHNO3KP/kjSFunYN33OjdvX+Uq0WW5xBdEZ+Tjp7yDTegGRpquYOk4PvRnTCVg3CY8lY1k9cRLTJ5lpMVU6CNCVbZo9dhEzP57OwvEzRIF/ifG8lWybuYzNU5fgYaBP3qm95J50oyDaj9KUo+SGmZNk+KY24YHjn9Di8A5JW5/DfeU4yhKrqUiqpkr6rORjKri9AW+7DlEs5wl176Qs8zZFmY+INJ7KdwEv8t2hV8kyG8+Gecla/rxBsFBeIlV2aNsinTdrcLne4lyx+EtJixJQsC/Bcn2GgLszucf8OXq6iISyYs6m5nMmtZCiJl21Bg3emjPl/1RK5TOntoDo/AoiM6pJKi8iNlIprBIMlhTivjmAePOlZNtME2AzxtM4Bl/jA0SbryfXdirpFjMI226Kp/5hglxS8TFPx90wDj/XJLws49m5KUmMgBRORSRzcF8u7hblbF12SrvX40Zs1Lxtv1X+6Nei0ozMnqjPKR9rLhfv4theS63M1mSBOJUPbnD/T4ZtZf4UI2L2GZHmuwDzJTOZOnQyk0dvkPV6Woodte34ketZPz/i7wFuRR5m64oxWVslCrwK49WVpOdmciZRlOziE2IkjZB3czwPfF7FdYOjFuv4azj4tajZxz52TbTV3xa4+WW87uDIiZYPVY04aHD2y7AXnXyLSu2k4pr/ft132pDppQuXiIs/QUlROllZ8Xh4umrpYqwEeI8fCyMhIUpALp6os+HUFiWQmxFNVl4izVUCV2k3KarMpVikLPUmeQUdAvU5pLisl7b9BTUCcg/lfR6ENO287+jec02UM0EAUw0Bq1EgVbO8vvSO6Il7lKc/oFyr0nCPEvkdpTtUMl+1XPPGiQ5RM/6rcp9SXSjGV1wraXaryLOZyd61ixk90oj54xdpozUPwj6m1uIlXPR9hFlKqZC2bGflwScf/XIIdcLIzcz53FxLrK7NHP3xecg7uPO81u+6GyXhtsGPA/quHDbcKWL/dxJpZilGl7mIJacsbYg2nscN7/d4IP1d8rbnOSkGaXO4GfWHDSn3NyTGyky2tZD+xpjjm4ZSYTecEqsPiTWeTJSFBTEW24jdsZZ4yw3PZD0J8nnaeKlW17rS6iVtNEUDOAU0oWkCAAIdakgyNLGG4IRKghMFVgRgDsr/IfE1AgdVHEkr51RGGUnFZWTVFJBcWsKpzBIi0ooFwiq1bYLiyvCPKeNATBWhycqjJvsmCGQkVHA0RQX3VwqsiUhnpYMqBVDPYEv+V0OmOjjTgYkOvtR3NdQqcKT9L2CnDauqfQcBTn1Xw6wKuAb31UGfDsIUlKltdPsPHlcBpO48fvpfAZsaCv1pwoEalpX7pGAwtVKudXCfX4LUr0V3Ler7v7/tf4Woa1ZDxsFiUR9PKqAgKYjODBsulh7lWlcPWqoN5fW49kt4U6KGTWtSojm95QNSrUYKTL1DXUEpfed7aKtpJP2EWFmHg8WCCKE0KU6z9AauiuItThdYtKa7OIyTNgtI3vExcQZDOGm1gcKUG1rJIa2AsSighpLHXKpqpf54BNWHD1IZEUnF7jlwVGDk2HAK98ymJMyDBP1JxOuNJ9lkKtnOa8l106cszIt8HysybZZQFCS/19DB5a7b1KQmctdXuaCHMbD7JVJCPDknivnoutf4NvhDTYosP+KsxXSuyvpvj3ysxUl12r9EsetnFB7x5MT2yRxe+WetGPyxVc9TcngrV2ulM9u7lK/8xJIKH8ZtvxHkno2m5/xtDnu3kixWaXu6qzb7TH+ZmvKdy45VUZgsPY3B4lhMvnTAaeGX2H+5APuFKzBblYThgmDs5s7BedFC3FevxtMsBV8BMlUzMcJoC9/4/onvDo/QYrhKrYdydsdKrLekY7u9BpttVZrY6jXhsPG4vMAvMeDzJpUWAq3z/jt9e9/misebHNs4HsttjezcXslO/XrZR/bdkomvYymHduyk1/mv3Al4i7TN/yTWbLHWJq723tM6W9UmMuKL2L7KkqC100k0m8GGaWu02oATRZlOHLWJUR8sJHTNMHlmH8kzG0GK3qtEGUwhxmwZoRYh0vmJInLsx90gjFSTMdKxv0Ps5r+SuP0F7R7X7B5HVfJZnnwFlzsu0ZGXRckBJ5IFuFTcVL79AjKs55Bjt5BCp5Uiq6Q9CrBbLiJoxQe0Ob1Jn+d71Ni9TeCaCQQse4szW17RaqO6z/lnPOb+mXbnd7gZOIway5f5OkjaRtR4Ki1f49G+N8kLMeLm7VvkZeURn5ZLbFo2J3aKNW8zD4vF6xnyob68A6o9vqfNbvRa9A4TPjHWOnyl1Kd8asREgYLDa0dwK/ADbgZ8iM+S9xkzUp/RApND39+CsYE7VS2ZVIqUN6ZT3pxNVWEIJzf8jX6317no9FeSxCBJjmwmL7aLsqwnmpRmPpFn8oCYw92i0FVuqRYtrUxd4UOiDnZhPNsImxlzsBaxmLtd2lw2xqt+K17mJ1FQp00SWJmDm0Uh/q4VHPc6xoU8Jxy2puBsksfpsCxRYnmcPJIu8Jb5I8CVtmZR1JBHalExKQUFxOUWkVaWT8m5TI4fLcRRwOugvgVZNjME3mYSKt/NVudgsLIc4zVlmK/JIGC7gyif5eTaTBXjay5xJouIMV0kz3SJgLqIxWIt/16MyZek7t5IZpgjCYePsm/3SVbM38XU8YZaQfpBAFMzSxXQ/VwR/1zGjRDwGr6dvWbm9AnERfvaMEWe16RP9LWhV7V+1qd6pBx2ovH4Sjqd3+RG0EgtUfSk4YvESNETWNyi/YZKJLxx/mmMlpVqMXsGy1QOON09VZMvVEJt5eVU9/nM8UyC9hdis+oopTte5bL3a9Sa/w9c11vj5/JLgNNmIdo2sc+mSZc2xrKRfQLtMYcvcPWiyqv5k+dMZQq48axWdvv5Nq703dSW37r6y0kJCpp0ExX+FQ+dAJOKC757/ZGWm7W1voaCrEzCDgdSkJ+Ch4crSYlxNDSU01abTXZWLNmZseTmxFNTl0tzdTtVeZcpL6qhTPOIPRSgu0bWPkvyHBeQZjuf3vpGbYRGQZsqmaj6lIELA1xqOk9fUyeXL/TT29PLbZXqS7ZRMXl1xQJwKr1I+j3RV9fEWOmnvugyDcX9VORc1S2TdeVZ98g600pcWKGItMNTLeRHFpJht5ws6S+MVmwSY3Mx93ykvz4zjm6XlzBa4IPVlmrpCzOZ+4W5Bmy/bCsbWfXlLnnPVB1TBXCqMkKHNtIRaJtLpLWrFsKQazeTHOspZFlO+k3JtPicdPPJ8jlZtpvK0fUfaTPg1eSwmI1/IXjFEJJUWzddKJ8LSbOS+2U1n3QxGhMtlnLGZAlnTXXvQoa1brmKy834UZbIda6V9Stwmz+EXXNewnnW64MAp+BH5+36CQSUKEhSor6rmDEBJRHl5TmYVMNhFZMmnwcFZg4KpGjrlRcrrZlDaQJBaQ2EPfN+DcKZ2k4XI6b7PKzBk8DRz377X4cd2V+Tv1/+y/+V/Px4/1lRxxsU9b861jNQfLZMA7xf7PPvyX92+/+7ojxyKv6vgZzMVNozd9GVvYsrKtXLFeWNkxdZXq6fv+APH0FragT33P6qwZBSkN3tA5qivSSKNs/kVeptniNjw//Afc0YbRbord5OUQTO9JSfov/ifTJVuSSVB+7QW9R6LSMz4SaVed/Ji/iY0uQ+ga0msuW8Euzm0e37CRf2f0axxetc3/My9zz+RqLJUAr9bMnea0BrZjKXGtsY6Brgeu8dupvaqY0LJ95kCmEbRhFpMYfYXYuJMP2cZpcRDASNp07OuTgpmXM5CRxZ8N/g+DgtIWuz72xC5EV45K/KJo2n2e5VPJe+gafBNBpqiskSIOx1flnLFzbg+T41WYfp7+0gPcSDc87vcXnfKNrdP6UoPYLopBOkp6bTXV1Aq4i9fhGb5uVIByIAt6GY7UtL0BMxW1+Gwapqti+vwWxDNSarlaKV9cuqsNhcK5DTzX575baXTtz+EidNDeXeva253RM2/wHD+ebstWnAbI2y6o9gtTQYy6WhmCwMxmTZKVEUwdgsC8Ri2SFMZq5g59RX2DXlv7Nr9tvst4gTMGxmn7kano1iv1kMUQfqST6USITe55wym86BjZ+RcaqK2oJHYl0PSKf6vTb0oUC+r+8rMvYaCUBPY/nEpXw8bLs2rLRk4hJOb3iRKuu3eBI8gttBwwhe/irW097UaqEeWv43/NbNI8CuAB+HTuwMK4jZsUYXxH98NGf13qCyMI8rnZdpPHuYVDuxKAXWE42mkLFzKbGWqwnXW0WE/joiDFZyXH8B8eaLiDedpc0IVcH7p7aPJUHaQIzxVKJNZnNxzwfac7vn9xFHVr2E+bSh3FadeNQ4ena/Q6/rGzySc03Xf4lLu9/AZcUX7PeJIDEjj5S8UpISkkm3X63N5lwyeRPDhmznzPbRcPJjOecReC/9iE9GmQqgGck9MGLSBAsB2q3E6Mk2UbJN1CiOrPuQ8aO2ieJXsyM3scNgN5X1KVSIlNcmU1qbSkvFUTJCzFk7RUDUYQ9liQ2ilL4T+UrzNCgvRH3hfRqKxOARhXYm9AKZZ3vEiHqg1TYN3FXLloWl7LFpxNOxCbO1lWxboDxtv10AW0GGFnSvYtbW5uJolM8B/zL8duXSmLibrKO+7DTM5dC+bOISskgvyKK4IUsHbiKq6H1+bR6R0eUc9CsiITGN8vZ0qrrzSEzNI8jIV+7/YvLsZpBovhCfrfsEJtUwk84jqH7fQL4brSzBem0S/np7OW28nARRYPFmOondsUhksSZxIumWc8k0nyLKax6JLts4Eygg53iaNQJyK760xcLAh2VzrJn8iR7jhm/ShrR/yyunZp8qb5zVZlN6C5xJPGDL9PGyfJQek8fqE+5mzbUagezw9Tz0EVA/O45621eYOGyewLkea+b6Y7EpTuQsO/WysNuWh93WbKw25mIsEKe/WKUHKtAmWAwCnNmqPPSXVHDYcS9+a9/Aae4obKYPY/eW/QS6dhOgJfpt0qpmqILnanguaPc5jvu1UpjWy4WWe5rn7P7tn/fLKgfr91zobKOwMZXchgSaz9XoJik8AzbNoyXbKuNLQZ0yrH/aXycKAh+oBPVataJvuHZxQL4/5smdBzy990CMdPn9ygQxro9zsfIEncVnaC7tpiqnk6biHhqLe6nJ7dFql5al3dOAStUDVpUSEmzXk2k9i9LQnRokKnC73nOLrtIyCvx2kum4hmyHVWQ7riZ5p+gEPxu6axu5J/CmvHXn6r6RYz2iKOmifO+g/1I3jx5c58H9q9r3no6LFKd0Sd/7mER5bhfdh3Jx38di2M0gLaafopM5ZNou1mJYXdfNonrn+6ILxEg3ex39eQFiXNdgvDyTKePMBNi2SNvYriWHHj9S1drdwCqBvP2O56W/UnnbOvC3KybCcg/JFovItpoqRsZ8juhvJcDAn10bjrJTAN1+zd/Lnm3Pvq89hemstZzf9Rpa7sqIEfit34TF6nh2rj+D/aBsOIvDhjM4bjwrEi3fz+JuFMMBuwyCbLNExCDQRPd/oF0hvtZlRLrF05FsRaxXwE8A9/+JaDD2G8v/t/x/j6gcc4cEms5mlNGYfYjuLFsuFARwvePcjzM1B19yVae0KfEwl2z/kadBb5Bv9BztDec1sLvYcp4rnsqT8Qk3Pd/GZ9MkWouzZXtrys96iTV2ifqq29IJj+Vb/1f4LuhNyt1XkBnXS+EJUZCezoQbzCZg+Rv4bJtBqc0Q3Wyh8KFk2ollHubHGU93ssNDuX7hsuZeVx2Bqod7U7n9L/8gFvtYLaaqa/d7eM/+R3p3vcK3Ie9wYddbFMVFCYQ00FhSxbWr9zmfEcnhBf+dHJOXiN/6nJa9X5WIit74V2L0X+XwxveIPB5CRlEBZeV5BJrNpkU68K+PjOai61sc9LYmN7eautxWoo/7URCbS1NJPkcO+7LPz53I0wdJTz9LeWkpKSf7CHZvEsVYxW6zErHMS7DcWCSdfiGm64owEAW6XeDO4FlHb7g8D9utxQJvqiN/ZpU79rFvoz5Jm/5EuvFLBMz/RxzX7cHf9Zoo4ERSjcZw2et1+t3f4fCS/8bOFU6Ybm4TQKzEeG0V21aew3KBMefsVbD/O6QbvY+rWTHBq0fT5/6K3Kvnyd61jJzkO6QnPSQ14S55amgi4wGFSbe50NDP0xsDfHX3Pk/vSqfed5GrZSn0FsWSH5dMVnQ6a5e7CMwt4OiK33F63V+0oVhV6SDH+HUyDF/hh6MCM8eGk2v6Jsf0FnDc/hCeO7uJs9rGdwfe4PuwYZze/DKZAbbk7NlOvICbijVUntXO4kIunztHfESVXG8e5mty2TjPlfkTV2mlmfwW/AuXvN7n0t53tdqs6dZLidSbgc2iBZTbqBiS0Vzzeo94vTfx3zCFNsfXuBs8jOZdHxAu1qvn3L/gPuuf8J33T6wYMxRHh8Ok5JaRmFdNUlwCOY6rOGkwj9kTRfEP18Nl7ntkGv1NoO857Od9xJLPF7J5whC2ThrKps/H8cnQlRzbOJoHIUNEPiJ41RBRCj8BnKWxGyU1yeSUJ5BdlkR1STgN2aGEhIawZ9dRPLx86Wrtp62mj/M1N2ir6qOr8RrF2YXUlFZx6dwdOusvkS1GTG97H911apipjaM+pWSlCgy2VJB2upFTIZXYbSlCf6kO4n6ENoEJyw25mpfIVO6ni1U+R4+VsNe2lPDdJ+jOdcTXNp4w72wKKjKouZglYKag7Rm8tSrJISamCNtNBQJg+UQGZ1HWlU9hdQoxLuakm6tZ0VM5amSG3boYLX+V4Yq/9wYarSwQkCvBYGUpFmszsV59GqtVp0Tkc/UZkbNYiqjvzusP4yegF222jCyLKdI3fElagBNH/GPYuiyA5fOs2bXDHyezAGn/HsyebKqlBfnNBK3P4uJM15lxPtuNvIg9fDFmO2brTOnJtSP54FHCHV3p3/Mqd0OGSX/3Eos+c2DT4lhCPdLJL88VySOnTMFtCtnZcaj63ZGH4wjck4qrcb68x8ojJ0AnUKe3tAjLdVnUxbtQFXucvVZ1YoBVyPvdxmAReJXnLcK3lfTTfWTHDlCQfIP6khs8uKNKp8Gvi9Xr5HstVVJrRzOVjVlcEfgarNWtPHC3rqrkuzpv3M/jmQdFecG6ui5S21xKR3uzbPM1j+6odF732eVojYebK18LSF2pPkN39g7a0+yoTamkNO0r3ZCmSuHxDNp+kb8t6wGlKZdJsFKANo9zmfH0NrRQesSHbNet2gz9BKPJxJnO1ryrMabzSZTvyUafk2b5JQU+VtREh1MRe4rMA0EMdF/g2o1u9rrvIiM9jjNREXjt283de70MXO4lJ+UWWR6WcFiVDBxKm9s44g7mU5F+g5zAAAqcxRAwniGG/Uyyw7awY8UBMabzMJQ+0nB5FtM/NeOLsRu0/IFz5D1fPE2fhV9sYecGT44553DYNowTFjtJslpFluUXpJjP4bStK276CdJ3F2pVYrSJBP+KOJtViNFejt7KBjZP20GV5XPcE8Pxnt97uK4wYcuyas2YMV71TFaXYLJGSbH2aSTGj4NRBb6OKgTl/K+kQwtN8bTpItyjgP5ie2L8j/3fA7j/Lf+/IcpjGZzSQGR6I42l2fTkuXM+3VpLyqiK1d/Tpo5/x4O73wuUyQtxQJ+WcCtyA83ov3CNRwJwPU1tAjgv8TjwTTodX8Xi0/+DPLFwml3e1WYzRuwNpSL/e2K89lG4b6tYZOM4aziRFMfNpJh9wZnt40nVf5sHgR/Q5fwqVVav8CToXb7yeZEi363kVzwkLfMWt9WEgns617vyBvWe66LUfyu1IfpU2n0oFs0Ygb5PCFn4PxlQCVQjP+ay50cCIK1azrrH0hGpvHVVsYeJXfsH6SxexmPO70je/rzA53iuu71Gqt82Du2358heQ/Y7bCb3xF6KbT6k1voVzTMXZTaSxLMHKM7qFMvzKVVVZZw9e4bs3CROnTnEiVMHSc2IJvSQHy2lJdTlqRm298U6vUNp6m1Kk3opShkg9WQbUdZryd21hsjtc7Fa7Mu2RRWax0QBnMrcrWJeVPZ1L7sL7NULpdX+Za77vEKH/R9wWmtPgOtV9uzIodVtmpy/AO+pscRt+B/4GOzFzrAOczWMs7Gc3esdObV1KN+HCmTHjKXBaRT6K5MI3zhWt1/kRxTuWkeAXSQ5u9dR67+dBOfVlCUV01T9hLuFZfwQ4MG3Rw7w3WGRfXshOFB+77jIUThzjNiwJJZOFnBZ+S/c8vmIRvu35FmM1Sa4tDmpZL0q5ccnlFq+zYkN70kHOIMYWyuObZ9H4va3SDcZQsTGYZzdPEE68umUH/HSah6rSTPKElcltfLSurWs9ibzPUjTe54K+w85se4lwlf9Gc5O0CaE5FuMItJArOI1b1Ji+ZY82xcJW/4nghf8I6GLf885mzXUGyylyWgx7WarqA3won7vBB4dGMqdfe+ze8VYjh/woyjzFEU50WSe9tcs+Ej9+UwetYUhH+hxcN1IDYT7PN7BatZw9Kd9yrcH3ubbwx9Qa/cuk0YuZc7YxSwaO0VkKgsnzGfqOJWxXw3LbGP9sh1E715IVeBCCr3nURqyguLY/Xh5eVFdVYq5uTF5uSlkpsWTnhZLYsJpskQBBgX5cOJEGGfOHCUu7iTBwWI85KWSkhRNvPwfGXlYoCpK27e8LJfcrATS4yuw2liiGQZmawV+1+dhukal5BB4kra2y7yA45GleNgXY7Emm/q4PWQd9ZPtCzER+HDUL+BYSBYF5elUXcik/Hw25R3ZFJYX4G1TyKaZeey1zKG0WYAm8xCprhvJMp9Covk8vLb6iVIqZMuiUm148dfw9mtRgKdgTjfL7u9FXynJleVYrUsSkNtNkvxGttV0kt0tOC3gZLJ1D5+P2cayOVbord6Nvhg5Vvo+rPjSRu69rlzWzyFOTVgY+f4mufb9dNScJeXQHuIO7Od+2yk8zROwF+XsbbMBfxd9jrg74GVRSKAYYpX1hbT3VdJ6sZz2i1Vc6K+moSmf+to0OrsKqG/IELgWyDgu5+mQibtJNhbrCtlnHcfF/F0c2r2f6Z/tZJNAZ7DrOY771nDEoxZv60biw3uoLZD+Ivsu5Zl3BY5u09VyX96DX4LXz0ULbxBAu9Z3S+BNLdOBngK+y923Gbj0UJth//f7iSEs71d31wUq63KoqayQbe/rUojcucH4caOYP38OD2/e4WJRAE2pBzmf5SXiSk1ao5a246fSVr+U8uwnFERVk7lzDQXua8n2MCTFajHx28cRbyTwvdeOnLBYiqIbKUns1STvpBgg/sEk264TY+tTkgw/06qFZO7ZDHxPfkEmZqbGBB/wJSwsWN4HX0pKc7UJR0XxpcRaLuDroPf4WoxBNYs/fPMkMuxWkbtnCyXe0tc6rSRv13Iqw82IdA7koJk/QYaehBrYcNBoDWd3LCJxx0ItRjrdagGZNgvIUulvrNXErKlkmk8k1XwWp6xsCbJJ1PL67dSv0ybV/FZ7/rnYbpH3Tox11X+5rLCgdefvuejxmjbjfMssNy1O8rf2GxySV3rBbluR5qX9rXQmSlTqpnD3LHrzbYnxDfvfAPf/TxKcXMvR9BayC0Vpq7QxGVb0FIVx+/IDLQ5KTVtX8XGq3qiqlnD/IdxRsQzy2Scgd8plC9EumzliNIFI69E8UcXPT4/jiusLHHMLpibvIfmRmSS4mHDGeKZYX1PIcV5PmosF0d4Cdu4rtJxu3wV/yLFVf+HojjmEGMwj2NGB7IxerSN6eOunzkl53y5UVdPj8Bw/COypYNBzDq9RZ/5XApe/QqPreC55jqB53xxt4sRd2V7BqIofuXbpDi0VTWSdqSHlZBExeq/R7vQ36sx+R6KHOWWuM+h3e4UWq+c4bf0ZD45MhaPDuO7yZ47vNuDq5SfUF13ThrXOVV6jtrKe9qaLXOwYoLP5Ij3dneRlnaUlI4mylOtimT6kIvMKVaVFVIvUqPx2p9spMH2JHw6+wx2Pv3LCwRwXuwr0luTgZFhG5tleUk91c+pAO4c8O/GxjMN9+Ww8l89i98LpOG86iJ/zJdx2FJBq/DHnXf7K+V2vEDzvv+GxdTeWWxvkpc9n67Iajm9bSrXF7+T3XuO825skbHtdq9Pos2gIna7Pcd7pj4TrLcZXz53HPi8LeA2hyPAPVCfs5/HVDq41t9OZUsj5lCIupBVxPq2E7qxyerKquJhTx6XsfKICA5k7ZhI7JvwfNO98jRb7VwXaRkHoEFIN3qJl9yhpEyO46vEe2cZv4L9uBnl2ooBtviRNOvYEU5UuZaFY3jvoKS/VBTerZ/ZsKF95IOpLL2KythLzBXu45yPHj5tAz+532f/l7+h2e5uePS8TuPpjFnyxnWCV8+nESL4Nlt83+4TM/aEUBx2i63g012Mz6I1Mof9kOvVHj3M9dLI2wYPQ4SQ5f05viTtd2fb05NpTcXgzyWaziZNz22NkgvFGSwLWDiVh83MkSZsz/+JVbGcO0eWVixpFu8tQZk1cy6wpNkyeYMakcaZaTdm5k021rP8TPtbjk49WErfxRc3DTNDbJFpOZN+eACIiwogVEPPet0eMguNERUThs8+d4uJskuNjORTmz7GIYExM9LSYpIOhAeRmpGG3cwcOTlbs3rOT5NRoUXTJxMdHERF6irKSYpzFcjddk4uNKBFNKSwXWFqah5t5PidPlMpvF2szTyP3HaM73wFPsyS2LynWhv+2Lypg2/wCdulnczI8k7zyLEpassnIyyf+ZAaxJ7JJSc8lKzGANOsFZFvM4JTJZpw3HhNILEN/WSFBTtmc2p+mKSJtSFE+f62o/jOihl71V1biuiFEi0HKMJ8mfY8tHlZFbFkawSSBuNEfrdFmHxqud8Xb6SCbV+7SUoT8GuJUhn5TPRe51/vpK/EiNcKT9OhDuFvaY7bOHn9PF4HgSLLz06ktqaa5uo7unno6WuuoryumVJ7NpZ4mThwPJU3ufWdHIx0tFdTUJ1NRH0eR8lJnxxJ9MomSM6GcS3Fk+Ux9hn+wmnVfehPuU09hSSZZ2VkEOjSQGdVPZfa9H0FIq1mac4Nr/b+Mffu1KBhTZQLVpwI3lYpDxbu1VN+RPukJT6SfVulHVC43lTRXrVfDpQOXnnC+7iY12TcpS71BR8NdbQboo7tPuNrfzbWr17jReY72dEcq09qpSlNJ2PfSnuGifVdVEH4OboNSkfsNeeFZxBp9RoXLTErtp5BiOUf6fzsKIospy1T5NL/W6iWruE5Ncp5QkfNUjNyLZB04ToKTKYkOxqT7uPP10/t0nG/Uqn/s2eOswZv73t0CzC388N1jCvebcnCZ9CsL/4rvgr8Qsn4EaU765O/WJ01+N8v2S616TPbOpRTuWUXx3qUUOC2iyGk+RQ4q3c+XJNotIVql/dm5miirVRzaupiTJhuJsTblpKkex0zMCLVLQFXUULP+/RzP4aBfrsHVr9vor8Vma57m/dZbXorrWi+aXGbR6rOEqG2T2fT/Zu8vw+O4ukVd9Nwfd8Nda+21vvVx0InjOGZmZmZmSRYzM1qSJUsWWLZly7ZkyWJmaDEzs2Rm5jgOv3fOajtxEueDffb5cZ6VH+Op7urqqurqqjHfMeaANdHKs2Ikax1ur1Beq0Umx0jDpwSDrZVYaNXjaz/AIYfzr2Lyfg5wvUQcrFaqICQFnv0N4P6riUwqOZ7VRmJJo4CNRPGgOnKxPIS7l2+op1OlkhAPd39jK12F6XQXZdCSm0RXURaX6mtpyYmnp9ifmigbOmz+zO1D71Fn/L8Is7Wj6KAYXEznCytMWDfetpRGpFKZcZ5q2Y6q+hsqT7hywWciVwNnkuu8nMvnHwvlAdcvP+H53Rc8fpUeLz0y8jzk4D7YUM+NAxIUJlBl8O+khxygpURYwe09VJ4LI2znJE5qTqD00HZyXVfRmBGt1H27deUrOhteKs3mZZP8zNO5pB1LJ+V4FplnyujznoMslfFtyGd47hhHtO4IzvtOpdlhBGccnWksQyipJ1Tlfy7g7AWNqjs05PXTmldNT94pLlSc5Vr9aXqLEhQrWkpd4VUqGoqFwq+nsfAZefGdlFoM42XYOG66f0hJsjXFzWXYaRfjZdkg9n9fKDNh3RbIIN57FKfdJTvhAXkpd0iMuMPZwIuEuMuYmSa8Dc7hpRuKl95JPHVP4mtZiM3+amWw1N7aSIT2Vr4Ifo/zB4YQuXs4uquDhLIoxmTjcTz2hyjfPWCUzSlzP747KjMhJ1Nj8hf6ig/DF7WUl14i9MwFSipvkiws5ZzC65w910NMfB0nI1tw0tamzuodujw+o9FuGDtmTMZo4QS8N47Be91nLBs/D6c109TAEjeJapvRzJmwDfP1ewnYvV7IOiLNNtMeZ8HjG/cUo+A1uL0WWe7mwsB93K1bMFnpKizY33H3yFilPle8xvtsmrWYVVNXsX7eDmZOt8Rt1XCeBb7P54HvonJexbHIp5yJ/5yei1/R0nWX0LO3OXbuORFR7dQeWESH80hqLd5Ff8Fn7FuvQZiPFyV5Saj8DckwWkKB51bastzpKvCk00+25RLAd2aykil6dtfvqbcfS53NGCL3jmTG+D1MnmjO7OnmzJ1hzuol1kpfzeUC4hbMMGLiyO0Caj+CxKnCaBklBrX1HAk6R05mNnHn4khNSKOssEpARaqAh3IGBy7T1dtDRkY16Sml5KTl0dbUokzR52TmU10intnoNAFzleJ7deJ5ahfLRpJiU4k+JuBNxrnte+V121qmwNshlzLOJVUJo0HA0MYyTric40KRI0kBp9HfXIvZrhqs9lUrjbKdjVW4WxQIECzA21RF1LlyChpKabpaTn1XNgWnbMi1WEau5SqO6jtgvLUIR6NKjvoIMIkr4Ks7eXQWZKC7UQxi4lyUbgWvPAtS5AD3+rWs+yYTAvQ3/W2PnTI1KaemNCPVGa42SwnQ9sZY9hfemsbW5b5sXubB0lky03S/AGgTNLY4CIg2RiY6vC4XMn3cfqxNDxARfoLaaDuK9f9Ak91HFMmYXoeh9HkNJ3r/J8Igyyc9LUEsswkLC+bgQVcOHHASoBxDo1AIyUnnOBsRio2NOYnxUXTKciuN6dS2ZFDbmkljcyrXar3JOWbNXHHsaeM02L7KnUCHDs4cbiYhspyowB4BRA+VZ17t2VJ7t2RXgvaah+I5+OZXplHVos7c/EYYuy8EiD2hufwx5Rk3UaV20tV8nt72S9y+8oSbFwW0tT6hrVJmbj5Upj5lFYDK7Me0Vz8S+5IJbN/zxTNhoIvnTobVdOUEUJP3QOi8L6nLvURfgR/9BQLi8uQ5/6wJvRL/do90VwvObP0dXwkj6svgIVR576Q0T0BaiYxrU2eO/lKEvlQ9FzD3UomNri38XKm/2VLZx8sv7jJ4vp2nT29x995levua+VKAXWtxgTiWATkeFuT5+1ESmUN1Rg+1OdepzrpAWUwpJUeDUXmZUugiKxZsQiUD/x02EGa6F5NNmmyav+fV0yUAAP/0SURBVIvVC/axfIG2ML50WThTS/xHO7DSSSDE5TwBTn0C2oQh7SinK9XwFOTc9SsAJ5+1Cgy2Nytdd/TF0la7UgldUCBuUzH7VqsEuKlFNtWX5UYMtlSI+z9frItl36pYtNYmiM+KMNpeh/kaW8L2ziZKbwmhWpvxMS8SEPfT5vp+dj0ctY6mLmwv8U4mvwHcf1UJzWzhnEoMELUZ9Be5cL7Qi4eXryjw9EwMrtmHTbni8mce+H9Gm937tNt/wFWfT0nb8z+IDzxAZeZF0g8fIzs4iEQvDWINF5Frvoxs8ZBVJDUrRRdlKyqZ9t3X+lQJzr11+QHnOy9xoesyV/quK/Ea0r0v3fnKlKkAyDuX7nFj4KYyXSA7OAw0t5NsOolC51kkG42hu66Fb1EH2j++/ZQEZ21K9X/PN2Gf8bnPn6k77URns1AKBQ+VNHSpMGqFwpAlGIpyvqA89yZNGaHU2A9TynDc8RvJ+rH/wpTp4hipFRTE9VCWdlkon2dChILMa6Q99yzdOQfoz3flvLhWF0oPcr40iIE8awG1GQos3rz0hZAX3Lr4OTfPPxdW75d01A3Q4jgSEqbxTdAwcsNtKK2rpzD5CoUpN8T+7ynnViuUuQKBKnG8sic8vP21UKrfKX0ML/Q8If7EeXyshWJxuiyUzGWCXK8IJdONtaY6gNpgewOO6zXJMvyEcodP8Nu2VCiVFjEAVmC6pxFfu0ECXa4S4HIDf4OjxGuPElbqJAGtn3Kt5gS8qKK1cYCIyPNcuXyPkuKrtHc9Je7IKcptBbB5zuTIht/z+FV213cnJrBj4Xrmz7Nmynhdxo+RcWP6GCyaQaTWp5zWGI3L6vHMmW7ArCmmStDw5DF6uJvYcKv+EE9v3Fc8vT8fnJ49+J6b158Q7N+K1pps3NfNEBA0hBLTIeQbjxAD8S6mTzFn/kxjZk3WY83UFegvW6SI44pPCTHeR4DeHvKjT9Az8Ixgey+C9Pdywmwb3psncWT3QsK3/wGV+VBid7zDSTH4ZBW3UhBgR7bJYnJ99wpFqivgYi/pJuN4HjKKZwIgY3f+B1WBwoKPMOe4oz7muw3YPnseRgvGYLxoPPtmT2H93B2smL6dBZN3Mn+GMYtnaOGycig5lp9RZD0Uu40LWTjbnPVLrdm62g69Pa54WCaKwaEKP5tSUv2tyPTbRajBdjz2ueNuWi+s8HrCgzo5dbgRS40yXA3rcTaoxVxOke4pxnR3iQCuaiz2lAtoKhbnXqIMFCZbS/B3KyMqXsCPYw1OmtkUngnkWpk95bHBeJhkorstnI2LD7FtpS9hx85S35xFXXMGldWpAjCziYitpai+nLKSSGXKNN98MelmazmoGYT+lmr8XEoF6BeSmZfH4/M58FTFpdpMDlqosN1fLM6jBCuNUqy1JMzJwr3iXpWDoDAqLDWKcRPb+TkVKE3sXwPe20TGz+lvq8NLK4Rc6xXkWK/BeV80htsbMd9VLgBUTrvGs2C6HpNG72THShthHJ0Q4GQn4E09pSr7ZDrb+hEQEkT4QWOeHBqqTPdf9x4OJwWkJ0wmed9H4vnIJyUpQQBbLA11FSQlRpGVkUh5UTEDfW2Ul+VQqMogPv4sNVUFtHcUUt2QLiAug+qmbJqro7hS6oa9trkSeyd7bK6ab4u/fSuHZQs9mw5ij/YrfYNrhW6pzpNgJdtHqTMsa4WuGmiX3jHxPNz/6bOhPB9CT8oOOQNtctpV1td8IADoa1KOCrC3nkSL51TqXaeQHRZHfcmXQv+pdeCbcWuy80FbpQDF++IvE/r1wY0nXK1PZFBlS3N+ww/eNgls9bkXhYHvSU/+MQF2ct2PXkPF+xaeQorJMuI1h6jDJyJG0nx4L0VZD8Xv+TV4+7m8htgnVGTdo7nkEpd7rnL1/GWuXxTjRPdF6lTnKc+8Kc79ptCZcur2c3H8L5VljTyOSl18va5QvM67TlViCSpPfVJNV5JsuVoYr1pMnajPuJEC2MZrCz2izZQxGkq4g9aOEAFtzQKOZDLZL6ctJcA56NYqQPaDASJ0rjLlvzEBhzUb8di0DZd1G7HfG4HRDmFcCOPESa+S1JgGclKbyU7u4MShOiy0iok+24PjbhcydT6m3H4iCdrjMduWgtamVlw3bofj70H4UAY8xuBhkEGABEq7V1nLAiq9rXs4q7eFh4c/FmPziN8A7r+yhGa1EFnQRLVQvJcaY+ltKOLhrQd8/SWUHreDY59CzDSeBo0hRetPwlr9mCqzPxFvtVXprtDb8ZiWolZqsqNpSgqiPMiRxqI7dNRAW/lXtFfd4PbF23z9uQCup2LAFrAmp2QfPRHQpkydvbI05VLA3NULN6gsKSYlNoYr/deEJYoCfpcvPGKw7y4XB+8rgbrK94R8/RIaCkooN/4zRE7g6yMfU3jYhdKc50LZqHvqSUVSlvWABNvdlHusochuOkUB6yg5F0l9ViHdZUV0VpdxYfCisGq/FIrvubobQ+ETekqzGSywFcDmw/XWHG521nBroEcovcfcvyqUbYEnV5sylCLAMnNMEdnzTyxlLJ6E1Ki971Fu+R4Fuv9JoJ6w5s/dVnqHNhRJaJMtY9QWuBSpaOvF+rvXvnylrL/jpYDppoo7hB3qFspExst1KA+0n12rUpxVDpSyiKTm2mL8rE7SmGqOo248e9fVormhQliGVeI7bQQ7i+87dXHIth0/hyoGa9N4cTkVbuXDvTw+v9JMVOQFmppukZF+CVXJQzKOH+WpzzvKNGna/j/S7TyMb09P4lHAGDbMWKN4wZbNNWbJHNmySF3sduHENawYO561EyexZcYcVs7RZP50fcaP2IejjgmXit15cu3OWwFOeh7u3/uGmMgyTNfZoTN/AUZzh6Axdwarpm9mziRNpZSJempMDJATDZk+1YwZ062I1RzBF0ff577b/yLNYwcdF76jwHk1n/v+J88DPiRq97sCWBfR4STuaQGhTw4PI9FkLgm+juR6aJNvuZKTFts5vmcc7U7Dqbb6mFKzDyg2fo/wzf+K664FZJxwoSvHkfNlPsRbCMDz+5DvTo6k2/EDGm2HMXBgGM6rJjLqM3UsnMyQtNIwpCPLllg/S5bM0BMDu6YACk0BHLqsnG/K3CmWBHlF0H14Do993+HzkHc4vnsdu5fF4Lx8HrG6C0kxnofPDg00Nqgw3nyGsF1ziDNYKpYzMd92SgmcdjUswmJvmQCkfIK90zgbXYq9UTkuOpm0pXtyqdRR3GMnyMjP4URYFCvm6TJ17G6mj9/Lrk0W+Hr5U1QcJ4Akk6TiSkKP1xJh70me/Tql4n2M8R7sd8WLgUzAm1sJ2aoSUgpKaaxQ8f2tArgtRNxLX1zMFSCXS9apPCVj01SApZtxEQcd8zkamE/4aRWJKYVkqQqJOyN+j7h//xbASVGSILbXEKDjSbHdYhLM92C1O0MJKpfTT/L+192cyq7VIWLbJCz2H2PTciv2b3Fh0zJzBeLWL7NAa58vhhu2cOPAh3wfNo4uhyE8DhAGVuREEvd9gMaaFHxs6wlyqyXQuQE/x0phNNVxJqCSpsZCOruFrugpo7WziOa2fGrFsy/hTQ1wWfTWhNGQ6CSgTV9c2/3iuJriP7YSxlaTgIEe5bkNFs9wavhFqgpuUdVQT3VzBdXFA5Sl3yEt4jJng/q4Mvic509+6p2Wz8bd6y/paRLwJqBPTrtKndFQ8h2JQTHCuBL3deRovgn5jJSA09QIsHutV96UqtwntFR+zp2L1xSddrHMXxiiVrTlCBD9AabU2yq9R/PqOa+yozm39Ae4k1Oi1RnnyXbcQ5b5SoLW/Yly8/cpM/oTyTYbhZGs1ruv9/OPiwTTJ5Rl3FaArUJIuXhdLUuMyM+EUS6N6jfP8c3vKiKO21gJsV6HyNB+h1KrUeSYDMdurzFb1vgIPaWvFOTetNoZV5N8jrj0Euj46w3s5TTmQSthQAmjyWJPqViWCgNFdjOpx2jDMZqt/xdfnf6EW16/44yzP6b7W7DQqCHubBnFpVnU1FSQnJlOiJ0OeTZLqT68hhidMeL/+kTooYlcOfgpKWcycLPuxmPztlcA9wnnD4zBxzyNYwf6CPVs55h7O0fcOvEV55RisVP8QGF4nJv6G8D9V5djmS2klbeRl5tJYXEOTQ2VXBTWz3FhvTSb/Z4Wm79SrP9Hjqz9FzFYTULWQ+vxXkx96TWOnTgqHrZIwgLcCXY3pzA6hOxz0aRFJlCQXkxvexvXrw/QVFdPZ3MzdRFuNJ2yoDLEiLbCfMV1L2M61MUlr1NSnC8G77Pkihv+8sBVBeAkrMl6QVKU6YO7sqXMNzy6/TXXr92mpqGYOKuZlJp/Sr7hx2QEnqCmUFhnAuCUqQrVV5SktlNtKxXcCL70f4fKow7cuiX2+QokvxAA9kLuXyjJW1e+oLP+BX2VTVxQ2XOjOYdHt75QrFUJHQ/FsR8KhXprcEAAnBu3+9RB+G8qWykyAUMWCM7Q/qt4SIfQ5/A7QvRdSYt6IiBNVhSXIvuuCtCU/f/k+aqeU1P8Bbdvou4jKPYjY1mkQq8S2xSl3iLz3DVSz1wTD/1FPMxqMNgsB8kSMYBVc9ojgQslB/DXtyV41x6OauzGb7cOzno5YtsmPC3qxGDaICCukSuNBby4mcfdCzlCMrnbr6K5/gLZuTeJiBggLvku0b6BPJQlZYR1nanzV8K2/B6/lf+C6Yz/xvKxU5k9dgNTJxgyY4oxc6abMnmyFXqLF/Dg0EfcP/KpMl05Y9RqbNYspNDsM6psRorBdyo3L9176zVTAO4uxEen0uDwIXf8P+Kyx/tsnTqRiRPMBbS9hje1yCmyedP0mDvDkGyj0epkjdAhJLtqEp/9ObW+O+CM+N9jx3Ns2ydsnLWJNvuPuHtInJvVEFoFqJ3b/nvi9RdR7rwFs3XbiNWWRYKnILtHXD04ki7nT5Q+l+E7PqDMeiIF4j6z3qfFoR1iu9MyBm8yN3xG8N2J8chq6umWMzDVsGTtfEPF6zhrkiG+1vacL3Ij56QjS2bqCWjSZvk8Cb06TBmrxe7NVvQdnq+cJ3HjCN27lBWzLUjSFIaJeC/byzXaDhW/cTq5RuO57fOROMeJ3PX5qwDdACXLLiU1j1D/dILckzjgGsqKhZasX+BMQfgB+vK88DVPFWBTjq9LKRYGfswYr/HDFKP0UI3/ZA/O1n5kVDRyLKyBE8ZO5JgtJt96JUf1nQUoFWO8t4mQ4AoyC6uEiAGquJhnF1VwV8CblHtC7qh4cjmXgdYszpwoIEJAWmJqITlFReSWlpJXWk5OcTm5ZeVikJOB/9Jb93Zwe1Pk9JO8z08ZmlDmsJhwQwPMduYr6+XnJjtkNl87ugIIF86yY9p4LbauskN3u4cAX2dWzDFm1Cea2O/VoCxwDUl2q2iLMyXAfD3zh/5feGjro7+5HK11VWitrUB7vexgUYrW6lIC3PJpaE+jqTOLuhYBbALcqhvVnje1ZFIrwPdyVSCpRyxZMM1A6fwwY4IWi2fqiP8/i6NufRxxla2y2gXItRPm205JXR7V7dnEnKzjiHOXkszkbdEmnvGLyrMg49nkUsqNi7KA7X0qs6XeUEOLLOnRXPE9ScHR4l4YotQsfBk0lNTAU9QWf/PDdq+lWtZtE0ZiW34+g0Uu9OeZ0ZN/XEBahVgvwejn0KXOPO0pOE5vwRF1n1KlldVLCgKCyRaGRaqNBqf3jhDPyjCuCjAudNtOafbPAE4cU04Rqz2C6uncnx7n5/IKxn4Que7hK4P359v+UhrKhKo/4McTv/fF8zOVB37DSTJbw2n3NNwtmgW4leHvIO5llwEBaW9PFnhTjrjIpIJW/GzbFGM4wLFNgP0Ankbn6HP6q6J3vjjyCR5aa1g6bRtrZmwh6tQxYmNySEusJC5VRYD2XIiQ2fIT6HH6kKueH4v3Y+hzHkJqXAinj7RhudaeRINF5Fit4ZzRDmGQFxIsADPUq43jHu3CqOgSxnc3oVprabb5C6227/4GcP/V5XhmE8klHdRWl1FSkkdlZRHnosPxdDJFd8cq4k75csDRlJMGUyFkqHLTdbtPoCw+mrCw42QK8IsLDyZq8/+k2fF9KvT+DcN14zgXG8Xx0COkZaaRoxLWam0ZXR5ikA0bzkP3P5BxRI+uS/08uPGcW5cFxJSXCYV/gujwM1zqGRSA9tMWX2qRQbzf8fiOsET7WiiVyrS2mar8fjKc9Eg1XoLqZJzi3lfHbNynVVVOc7ojNbbCsokcw0vfP9Ief5AXX74JED/GnCjFJW99zqWyEDoKvRXPnKx+LkHzh3MQIHejtYBe2QD6+iMFRNWw+aPVLAHuct9NChzn0nNwLhWWYzhqepj85KcC4O4LZSSV4UOhhO+I5QPlnCV8FjuvoSlgO8VHzHggIPXZo+8F3AqLVyg9qbDrCx8rUzCNxU/EA92E7kbZkqVU6bhw0jWW7nwPIk1Wiuv8mQCvkQx4jBWDUASG26uV7EQZRGu0pRRXvSKSM8QAMlBIWaeKsi4VjSVRlKflk5x2jdBTVzhxOI08Pw2qnMYrNbI4OYFkjT9RY/kR3S4fcmrHh2jOncaR7RMI15yM25oxmC8W/3GUuFeSp3PZcyQTP1tDyO7ZECPWnx2jTE3evPEFX77yysoYnJdSBLB+/QK+Ef9LcUElV/1kfbXJ4neMZPeMiUyZYCyAQ12JXy2vAG6qHgtmGuGzcaywtkeSbzAEb42NHPDMImT/EopNPhHrR2C3chwzp+hgtXo2ZzXH8k2oAKP46eTo/QX/LVOJ0VuK77Z5xGgO5cbh4dz0G6kUDL504GPx2z/kpq9QvolTueY5lLljt7BzxhSKzYahMhtDls4fxfoPuev1PmXuU7hd501XljNpxxw4ZGMprr05ZzxsuVTiytblRoz7bD8LZhgoXrpZk/SYOmYXhzePEYA4ilLrkZgtnSGu2woSNQTAJcp6dJO56jVMXP9RPAkczvWD4lySp3HP9wOMVwVy+GA1LedLyMzKwck2ROn9OW74Xvas1edSsR3RPuFora9RAMVgcwX7N5wTx9cVx1YH+8uCtdPH7MPFTRhjEXUEGx5W6rHJjELv/UfQ2VSD2VpfTlqZk3zUgoTTfqTmFNNZV8BXV/P49moB19rz6W3Ip768gKTMQpKyi8ktEaBWWiaArYzswnKyVGU/iIS4lAwVrkYqJR7uTVj7NdHfVo3lrmxhBOylxG4hIXr2SlkH6Ykz2ZpI2L41xAkYD9g8nBVTVgmI02fmBG02LLXBWu8QllqetKYLI+qoIytn61GaEk1OQRqrNm8k8kQmAVYZhNgncdgqGYvdRUpZEKOtFZhrxeHt5Sv04imKShNoaMuksS2bBgGptc2Z1Agjr6Uqkmtlrhw0sRDX1ljp1LFohj6zJ+7D0fAcJ71+jGWS02H+tp2c9G0kTMlMlfAmPpPTZHYy5rWTjvpH3L76ldAvssfz1zSVPRTw9hpS1DqgOPW2MOSuk3hUALKnGYW+puR7mZATUarElr0JNdJ7Vpd3ja78UwzkW9GVF0FjTpP47J4So/wjKP1U5PeacysZLLChOa9awNv3lCc0KDXX5HR2bswRzugM57bHH7jt/u8UOa+kJPvBTwGu4CHdDY843/lMLAUAqgTEvfIg/uMip2XvvmX9L6WpXAxTrp4UibHo/IFPqbT4kGitCeTYbSfSJUaAtKy/KeFNgtlPYe2t4tiBugtOlyIS+gKdL4j/Oo1E3bE0uM4VMDuJAr2/0ub4Lm02f8Vv+6ckBFhSeMaJQ54uJHvvVsYfEqbQ4/opsQ6rqDylQbTrerIyTnPKrxadDdWY7qvDx35AgNoFcZxu5b444tpOiJDD9uI+se/F3zSaVN+dhNn/FgP3X16OZTSRUdVFc0M51ZUqUhLPEXosmOi4GFy9fLh56wZJYmCI8jUizXwC6XYzSLKYReFhI3LysoS1HkZcxBG6nIVFkTyDr4M/Jdh6A4OXBwk67Mnpw05C8URSknySNhcx8Jwbx7ODf0V1wpLGC020dtZRWVbK2bBTRJ+NoKq4iPvXnioQdP/WFz8AkRTpIZNBvoNtj6mraKGuvJ06oQjqir6lLFYMEJYryZIu/OQ2Ggpv01kQzsViK9qygkmy3ULFgfWobBdSdOakEl/3trR76WW7c/ESFwo9aKg7S3lXET09bUorMlkMUxY/fiS2u1h+lJYiHzr72rh59RbXLl0TylZ2M/gRBuW53hcwmJ/QwwGTGmFNtQsLVMCbSsBbgVBGMgZOTgtIxVMKBd5mvPD5D749IkDAdjy3b3ypTM9eHXwhLNgfLW8ZL9dQ/JxAl050NsqMpqofAK4rz4Mo4zXCGp8gAGUK572ms39tjJLtZLG3EsMd6qBbC/0SzpxLIacijoLaDOrPl6M6bkmx01oqYqJJSxokO+M6wYcvcHr/JjpdPqPXbSSZ2sLiPDdNkcuew+l2GiKsTwGLcRPF6w/QmTmEHrfRDHqPoEDA07RR6wnaMZ3vw4by4shQzmkOo6qsh7aGqzTVXKChapD6yvNUFHaQmVxDaVEX8WHRytTH4IHhdDgOYc+cacydYcbSOYY/iIx5kvAhq/OvmG+sTFdNH7dPETnVOku8l1X05fpZEzRYNkeflQtNmT3bGtuNy/kmZAhfHvuMIiNxLxp/QLG59LK9w8ld4/Bb9yG283+H8/KPFDD0Xz+ES+7v850wXi66vcvqaeuZPkFP8WLNnKjF6ikL2TJtOhunTGfH3FW4GlgpLZxKoxzozHKjP19OvTopXrhgB2v2bzJh52oTFk3XVWKlJo3ez9SxGkrgvSw0OmOiAfMmbMN26TBiDSZxZt8EUnWG8DJkGLe9PiB+939wdv84jm0fge3uY+QVVpGaloHOHk9xTvI372fKGG0OWphzucQdT8NMdDe/brdVhvnuKravPiTOXXrh1PBmoHMI/4Akdq6wEMeUz8lyvPYFivulERcrFbGGU/j+xKfi+f6EMo8lJGQWkFlYikqVR1lRASnZRaTllZKWX0amMJp+Dmw/FwXg0lW4GP7jACdFApuTRjzplhvJs16G7/7D4n5uxnRLNFdkspMwFB77fcD6KXOYMt5QgVRZXmTPuhPEBJzjYqkL1pqWjB+hzaJpuuQlxPPkUjG36oIYKHBQ/qMrYpv6xEMcMMpUkj32rY0U11VTwNh+tq2zwPuAHxlZUaiK4pW4waq6NAYrDlMT48i6hUbKNL/SxWGKepraXCuWMK+rHHUd5KjboBiMBzniPECQw3lFlPVC5PqjrueV7gxHvWo47FRNRky/MASf/eC1em3EFSTe4IRXNwfNW4kKGqAi/xmluVIEiCnTjK+B5rGAsC8EvF1XvGgDKheacqTHTexTwFm1Yki+3vaXUp3/lLr8u/SrfOkqjFZaaeV6mJFlOFfocAdqW3OI9fch3NmbcCcvkoLPqo3TV+cgPW5dDY+FrpUFiqU38VsF5KTe+/ueuDflTYCT+xdGvxQ5g/GzbRtLv+XcoQhhWP2Jb4TR+VgYZAkGMymw366UDIlz9CFIetEUiHsLsP1MgpzVBZglQP1Qt1ORDqWpvY9NO55mSVwLmKU2Os9OoczkXb45PpaXAR9xzmYt/jYmnN0zgsj9owneNZujPtlkpvSSkdBCVlwjTnpV6G0qUeKaD4v9vs5Alcc76iYAToh8LZMYTnt2cbksgPKYpN8A7r+6yBpxp3NaKKhqFYqogfqWTrp7W+htLeJ8cxaPblzizqVeLrUX01FbICzBXMrC/Sg7pMcVYYFe7uuhRlWISvf3PAoazoD9H6lLCOCLF18psXE97qO44z+S8+7DyTT6lDYf2UPzU+riT3Hj5h2Ky7OJDo8gUUBDc221ksTwusq4TJF/3SpGTiM8uf8N/a2PleDdGhlnobj0pcJ6LCzDFxQEh5BhvIgcd10xYB4UytiZtpwUanPvUZJxj7yUm+SnyNYs9+hvuSOA7MufAde3PLoPtwf7uFh4QEBtImXdBVQIJXVl4KLSi1ACniyiebnqNJ0lflR1Fij9gMuFRT7Q36skYrzpiZMA1treT7Bno3gQe4VCUyvMWtUtsfwRytQAZ8Hzg3/ku6MfUW438VcBrk5Yt+UZF/Eyz0ZzVQwGm1IUgDvhEsv5Ug9iXLdSYvwRxWbvEb33Y3RWH8V4ZwMWO+Nx2GSL0xZrDlvvI/iYC8eijhMadYzUgljyg8xRmS8icLcRNtqN2O5NxGqVBe5bdmCwcCKzxm3FdeVwnh0ZwbOgMQy4faI0qX8h3hM7kfOu77F43FyWTNvDxnm7WDdvtxjI9rNlxiJMFo7mpO40wkznsGGJGUtmmwgQM2LxLNlo3JD5YjCVbW5mCIDZvs4Gbyd/lk7ezJIpm1k4dS/zpumzcIa+2E5W0tdj+XwjsQ8DVi80UUTGtiydayxEvBbbyjIT8v3sKXIaUw6oak/TjIn6bJi9HuMFo9GcOVoMRAI+E6crkmPwKSe0N5Bvt4lcyxWEaq5m24JdzJ+wCb15Y7FcPgmD+WNYNHkHMydLD5p63zMnGzN9kgnTpEwwYOKo/WIQ11cAbe1CfXHtzaiMdeaCgKn+fDcBCu70CagriXQg0M4K093iNyzQF6C5i5njdjBngpBJ+5g2TlwPcf3GjNzP6smLcNswmaMGy9i/eAZjP93JhFGauFoHcyTgJOuXmSvwJn+j/K2yynx8oBVNycGYCGgz3PYjJBltrURjfaLYvyZjP9nBfg0ffHzjBNDps3PuJvItFxCmY4DRtkpCfMpIzFaRYTcTosYi6wkW2awkwD+b+HgVSelFpCtQ9reB7eeiAFyaCmeDfw7gpEhPnNf+4wLgVpJvswJf7WDMt53jwgFxH0aP5Z7Pn9k1bwVzpluK67CblfPdxDVuoywqnMY0XzQ3HkRnizObV1qxeJo2+luN8DE1x0nXEpM94tmw86Mtw5uubE88jfPQWBenAPGk0VpMHKGpAPIScZ+tX2WHocFBEk8c5nq5Cw66svm9bL/14zS/bNW0e703ribpmGvGY7Q7BgvNRBwN07HXS8VWJxnTvfHKOqv9SVjp5GG7RZeovcOJ0hxHuPYsVEmdQl88o6HosdAD90kMOy8GcwEPVh0ctGwj4YTsmPBUQJGAJsUgfA01sgjvcxpyu8X9doj+Ak8a8voUoFOmR6X3TdGhr3TQr4iczegpjKS/+CiFwUFkCR2b57aXmqpEaioqaC5V9yaV0lD2pTgP9fEloFXlPuBC1zOlpImiE+8LXf7wW/paZOeRN/Tf3xWxbYFss3VPLYrulCLDUH42tVrwlJLM2zS7iXv29CiuuL9LrJ0O6X5HSTaaT77VIhKsTAhxrFIyTn8EsreLrNcpM4mDX3niJEipRfZL7RVykVDvFDp8R/HAfwjXvT6iwuwd8bwImBNGT+6B7SxZbMunH21m5PCNrFnuifHWGqWbh9GWMnH/q7NWZTFuy30lYn/qFnry2G8DuDD3RvrzvCgK/62MyG8iRELciUx1z1bZJi2vuormtnT6i7y5WBIgJIjb9afITggn8qg/LbEhwuIs4kLpUQblNGNTE22qXHqLMmjPT+Z67xVefg7Nwjp/HDAa2Urku2MjyTvpS3fnZbqa+rjQ3kttZSVx56LIz82iu62Ne9eEpSbh5weo+kYA3EvFapMBvJ11DxWFoLbcpMtfKopXEFf4NbXZ/eQ47yRTKJjSw5toL1S9UlbSbS/bEcnkhM+FgrlNZU0Z5wWoyczH17AloVE2/L/WmCl+22FuXrhOd3czl/oHuX/zc+VcHtz5QpnavdleQV+hG7VtmVT1FFHWkUP/YD8Prz/jgfwdMplBwNwzsb+u3lbSkwvIiW2juUxOn95TPHFvWqB1Jd+S6hdAts1UCpzmk+Gj+8MU6pWBzynPevCDwpPbxjqb0WQ3kg7XCcKqW8re1aUcd4rjSpUzkaei8Fi3jEqzP9Jg+x4BW2ahs7UR882eDLj8UYD2+1xze5cjB7QITYwgIDyAkFOBpHnpi8F5OcG6bmhvacN6vT1X3f+V814fEr3rd6yYuJgN0+Zhu/h9soV1W2b6Pjn6H+C7fjhHdo7DbeVQFk7coMDMmqVWLJxlokxzygb4Y0cZEn3Yk648d5bO0BUDoqYCHK9FDooS9mR7pIXT9XF3OcOmdU4ChrQEDKm9ba+nTaVID5zsaylfS2iZN1VXeS9Fvl40U59lcw1/GEjflLlTBXxNt2DCeGMiNIWSjRjJt6dHE7nrUw66+VCac0ppai+zqvOsVxOksYUdK82YNsWCyeOlh+XH85FQuUyA6Jv7l16tpbONxHH0xO+UWZA65IQ5kHncjp2rjLHWMiPyoC0VMQ5cLHLhZpUn1TGWZBiNotlpLOUWH7Nr9jxmT7cSYsbkcYZMHG/K7GnmbFjtwtIFNkom3aJpBoQEhuJ1IFD5vRJol80zVo4rY+2q4+3FM3cKvc3lPyQKyEHCx7qOuNAKDjgcx9PpOA01zVRkF+Nqc0xAXwD96d6kHk3l8IFScovKSc0vIdxwOj0uH9Pn8SFn9i0T0FOAjUYJIV4qcgqLyS56O6j9msjtM/OK8bEtUgawn0Pa3xKZ1CBDAg5reyotnGT9rzO62zm9YwgRWrPE/T4Xo/VB6G5TsWtNCLuXe+Owy5fSE7uJdLVn3UIvVi0wQnenC1tW2rFusbWAWV0mjNQU95smk8cYsG+dPS2pjlwq9SXqkI+AcFO2Lzdksfi/p4r/c87YzSweu5QFI5cS4bSVC0VH8LaLZvtqJ2ZP/LGEiYzbnDVJS/w/2gLm9igeuZkT9wkjRE5fa7JmkYHyXjbNnyWWk8frsWfmOJqsfkej7TuojP7EMd1thB9uJOvcZU549+Bn2y4G9U7CDnZzykd2dfhpXTnpmaoWEFOXd4f23ARhMNjTm++rwFvVq8K8EtzqCx/SXPw59UIvyjg19Xo1eP1E8l/QUaSi5qQmGSbLyDRfSXnmMSobcqnLH1Bn0gsglPuSU7tVeerpXumJu9T7/BehMNITJ/u9KvAl9v/Def9Nkbrvl942tQgQffMz8dvLhX7NNp9GvcVf6XT8iPO+UyiwnEzwlqHKVGqB1UKSrXUExNULYPp1iJPQdOxABxGHmlCpVMRHVBPs1KFMa/4gLl2c9a8iwssTu+3aGK3dT9iOj8Uxh9Nu+wdazllgaxHH8jniflvlgZVBHPb7a7HVrMBGkUpstSqx1qjEzbhS8fa9js37DeB+k39YJMjJzNSzuQ1UtJcKiEulq/gQ5ws9+fx6I6vWruXjYUN5dOcBt68KQCu5RlduEJfLPXl0/YYSV/bFV0K+gJdCanOyaLN5l+ue7zJg/ydqkyKULgnPHnxHa3095yLDyU5PFYB0kYcCkF4nK0iRQe4ym/PJ/a+FBSezM4VS+IXF9lAoKqlkhJWZUycsxCDqI/aSabacLIslVMdGUlv8s2ysPOmtG6SyLZvaqmZuXHj5g3UoY9vuXb5Ff74T15pyBUjCY9mbUCyVPoO3XyjyUBbH7OtQPCnNzelU9hZT1V7A9fNXOd/TTndXE8/ufieu0X26BADK3oXXLl0Un7VwV8Dd9QsvlGkFqeDUsSASRu/SX9/Krd5Sbvf3Kn1m5TFlvaY7114y2P45/a0SRMX2Rd+RaLcHQt6DmBFU28/GbE890YdSlTpfAU7lJJnuh7PSMzaeqH1j0dxUj+kGH54Fi3UJk+DUeAJd9+F/8hgBoUc4euI4SW4GFFmvwG2PMbtW2BGpMUnp7NBo8xEtdh9z0ftjCk2GsWDsIuaPX8OiCSuZN24tM2R/ydnmSguq2eK1BKSFc8wFuBkqIj1V0wRwxPo50ZLmwIo5MsD715uRyyzN7Wvt8PU5x/L5Jkwdve+NAfFH+fm6N2PkFs+S3jrZfP8tx5miI2DHUMmalZ4a782zyTGeTNje6SQlRxEeE888sW/n3drkOe2k2Ho5GVZr2L9mvzLITxXwOXWMBhM+28v6JWbs3+6gvJftnKRMGa2hHEe+njBiHytm69KS4swRRwumjNVD9mGcPHo/C6fpC1AwwsXAinAvE64ekjX0JvPc/2NS3FYQccCY/XOmoLNwBhpzZjBtzB7GfSb2P0aLOWIfjhaHqO0vprA2h5XzjZkhjrdAwO/sKfrobTUV8OFGhE8S2pualFIzsqyM7uYyVCfLIDkc0uIgK4nvI0/xfWgwpMZCRjKcO8vT/FwKq2qVadKckjJCfI+jvcIPreX+6K07rQChjKmT/T8jT6vILSl9K6j9mmQXlon9lhDonf9PA5wUI9mya0c5XlrHSDLbTqHNQjLMlwvQ1MNH6yD2e5OUMiO62zrx2rqfQdc/0uv2Idl6H7NwyjamjBNgLYyFBdP02LzcCgstLzQ2OqvBW9wfkwTI7VhpQP5pGy6XOnOnxo3z4nmvinUh0s+RCMNZnHf+KxcOfETUnt9RkZxBczlKLccDVrHiftinGCXyHpXHkNOps1/df3Kd2lOqzeoF0nss71P1/Tt1ggnbpo6nxeaPED5FGL8TKDQdh7tZIbJv8iHrDjGYd1KUcp06YQjWqaRB+IZ+E7qkKv8l9XkX6MkPFjrKlva8ZGpzryueNLmNhKaGIhl320VOSj4NFZ1cG7hNa/ktWko+p7HwqYCxZ7SVPqe19JkAvZdURiWRb7eaQruN1CYGKD1+u3pKudLbJY5/i/aaa+SmqmiqbOVix2MGmp9z++JLXspEMaHH3wQ4Re5/o8TFVWRLw/TN8/91kWVX3rZeDXfSC/fKm1gg9elDkk5VEuNixxdHRinJDJ0Cpk7tn0pNSgvZzuK/tVxAjJUNgU5qT9rP4U2KjEE7LgAu3LeJrJQSYk7UcsRZ/gdqqPpROjniPsBh50H8nQZw1YnjtE8U+UKfFMQVE+Z9niCnPvHdfoKdewT4iX24CBAUEuzSqYisMiCzTYMEIL4+/m8A95v803JSQFx0fgOFjeVUd+Rxob+HLx9/R0tDLeWFeVzpUT9MVbmfCyvvBj0Fx2hLs6I6OYK6zGRq0hOEQrjG1f4rFJ47ScHZY4oMtvTw+VMBJne+EQAzoBTOPN9zgWfigZbA9uD2l1y5+FQp8Hvj8lOlDlpvs7QK5XTjE+qLv3pVmPdLxaMmLcPavGu0SStTZU2fKoCWzAgKD+4gy3gh2e6mVObeEds+Vz/YQtSZTA+pLekW379KU+lj7t1Ul+14Is7hekcl54s8BMjdUJe6+GE6VJ1AoYgAzHsDslq5Bw2tGVT0FNHQUczt89dp7CinpqNIKLYBqgXU1Yj1928847nY18PbMqbvGwVM5TSCzCxrLHlIRdZToTgHud2dx93uQu70tKrh8ZWye3JfXQNKTik3FIvfUfw90ZbbeOj577w8+i7FllPwtOgm7Vi2OHdHYTFWCYDbxVfBf+KrE+9zeudwtDbXY7jWjyKTj2l1FtBnNZQ9S5ayf2sozjol2O4vItzUjlL75Ziv28naGaupsniXepsh5Om/A6cnQ9J0rvuOZ/6krcycas686WLwmWGiFLJdMNeSCWMMBczps3DqTjbMWMr6aYsVWThpO1PH6hLp7URr+t8HOGWAE4OftWkQhwOS2bz+AJPHGzJJyPTxugJUNIRoMl2A3vSx4vV46aX76T6kN0pmAsosVfU+f3q816A3caw+K2bpkGqxhVjD9RjtsmXbOlv0NLyJjUmmSABO7Qkn6gL1SXC3wHT/QbS2uWKo4YmhpifWBr64Wh9mz0ZHdHe6obnFCZ1d7pjp+GCqc5Dt6xxxM3HnRpWPuMZmSv26hTMk6GojG65PGauuobdk+l5qzT/kq7AR3PF6h6PGyzjnvI1bnh8IEJ9An+vHnHLVxcXYmlVzddm7xQW/gyGcjT/D4cNHmC8hQOxPXrtJo3QIsLdlIM8Cu227MV7rgNk6N3TXpmC4s46OrEa+V6XxeVoyL9JT1JKRKiSF52nidXICXzdV09jeQVpeiTLdmZpTiYNBDQZbGwU41f4AUrIYr4tRIWlZEuJeZZiKpQS0t4Hba1EArriEAK9/HuBe1+OShX71ttTgqJXFKZtAkuxNyJMtkazmk2W+hBgzPdz3hXBcY7swdGR28VT63CeyYYGTAG9PxXsqvV9Tx+4VIGXMznV2bFlhzaalFqxfasmahZYsn2OM3mYzPE3NOONpTf4ZJ5ozvek4KhOFZGeOqeSbfkh1UhDtqlI6S9qpEIBgrRXArPHi/hopQH2mnMrXZ6owYuT09ut7UILigqnq+/O1zJxsxJLxC0nTfleZDiZmFGVW4/G0ErDr2K8AxTGPTqVmmuJ1U2BFrdvUWaZPacqtp6/Ah758TxpzZaKCBDeZqPBqO6G728qfEHkmipioSFITY+norKGrpYvi7GLaazupUlWTm5Ij7v9CWso7KEqIojg+VCxPkpuZQF9vLY2NpchuIGVZV6ksbsA/wIOkpEhhrPZTX1HO+d5eWmpruNDbr4TA/ABvik5T93G91CtAsUo91SozVV+f4y/lb3nghChwJ2OKX08JPxZgCqoTUdxw/wPPjw2lyvC/c2T7pzSWfUN5crfiicuzWEikjY8wen8s3vumSGgKVmLgxGs7AXri+st1vyb+Yhs/6x4B2xcIcb/EiYNXCHIZEOvl9Ovfz3gNltO1igdO/V7u802A83e4wCnPLmGo+1EaGf0bwP0mbxfpiQvLaiK9rILqliLuXX+gWFNXeoQ19kYquFLwsfgh+UcslLn/R0Ej6XEcQqUYFL76El6+UHvjvnyp7lN679rXdNZepVoo+orCfK72PVU8brIwb0N2KlF7h5JlMYZzOqMoSW4X8PVCcYmXpg2SfrpckYzwKsoybtGU10dvvh/nC63pyItSrEw5RVpwrl6pFZVjsZjCU4nI1i1qL9cbU655asUnC1t21DzkgZwevfGUC6VBXK6JUHrEPrx+RygbCXA/Uz4Cxm53N9BX6EpNWwaVrwDuxsAV6rsqqGrLp7G1hPLOHNr6mtTfeQV/P+xDQNlzAcVX+p6L3yiUjwDNS41l3O7I4W5fj/j8R4B7/f37t9QAJ39P3KFQDu/bgue2zRzYZ4eXzTXSThRyucKN04eacNgdhNWKzdiu3obZSm1kv0rjbSoMNqWhvT5B8f6MH7GLDUtOob+1XUgtZ4zsFYCzWL+bVdPWcf3gcHo8PiF2zx/pcRnGrYDR1NiNFgC3gxlTzJkz1ZB5U7Qw37gB1+1rMV6+HIP5Yzm59c9c8RrOk+PjuOTxMSsmLmDECDMOWjiK/8uVLUuMBIj9OsBJkd6JmeP3Y2ngz3EPB5w2r0F34Ty2Ld3Dxg2ubFrvxPbNruzc5sGqJZbMFEAnPR5v7kN64JbONWSxAnMyLu61p+PHbaZN0GPz/H3k2mwQALeOBZM0FC/ZqbAY8nJzaGmspqezkYJscR9VyEKvMaQmx5OXlUpRYQ7J4n1GajJVpUXis3iqK0spKymgsqKIKiHtLU3K+vb6PNwtDyoestceF3l8CXJzxX+xYo4OgeZrcN0xC715I5k3dh3bZi3jq5BhkDCVS57DKYsw5WKpF41pTpy1XEzUrg+I0foA+yUfqOPfJsvpOAEEk3TJDnOn7OROakz/zOPQ0Qy4DRGDjwdu5ipy0rpJybkioOyiWrIvkZ57iaSMi+QVXyYl6xIlZcK4aWonI79UnZBQWMwBO3n//BKmZJX60JA8csQ1SEwrIja+SOyvRHzn7fAm5TXAHfb8xwFOHkvp97qrBPM98n2JkGI8zBoJcJFZe+2EueYT4+BJmq0mKpulZFsuFddoDFe9PuW63zBUJiPQXheH0c5mDLdnsmtNICvn2Sle2enjNcV9t1/5f1bMM2H3Wnu0t7gJqLMV6wxYOsuIrcutMNjtQ4rNNi66/Jmr3kM4t+8d8Z8cFIOqLwMFjlwodqMv2414XysOmJhz2tcP4z1WrJsv7kHx3yjQPloCvK7Yr75izPx4T+oKoNfGdu1SWt0X0eK2kCi91fjalBMoOwUIgDjq3klpxl0loUENK08UY7Yu7xKdudFK7cruvGDqcoURWfBSre+U7V7p7LwHtJQ9JiYyjss9t2kuayY1LRaVKoMMAWepqdGcjTxBooCxwuIspeWbKjuFjLREQkJDyMlLIy42Umn9lpWVQnFeE+VF5Xh7uRIZcYqGhnJSUmIIPRlEekacgDfZ+eFHXfamTnv2SOrEr7nY/UypLfq3vGy1qp/Fur1F6lS3xVLu4zH1RU/JCVcRZq7FaStdjpvsJcxe1kMUn5V8TVlUPjmWq8i1XE6EfbjSheHnZUUkNEl4kl4x+frNz34u8vPjHm1Enajl+IEWBfbk//X3vvemHFFg8W0AJ4/fgadxLv6m5yg9ZUDK4cDfAO43+XU5maXu2BBdUENDSzXtVbeoypEVxH/60FSrviUzOIqvQ0YodeLuHPxEAFyqAm1Kbz4BaI/ufMeFzmfUFQxSIZRCVVMSlXXJ1JS3KoVrX4ptW7NjuS2sJaLH0+/8MfnRLUrNoYay74jzC6PVcTg3AqfQ5T6VopNCUZa501/oTXNugzgnmbb+XMDNUzLiHnDCMYVsi+VkW69XGijXFsvYj7dYcOK3VOU9YbD7a+4OdggYdORWTwcPb97jxWAqj6/0CQXz0ykACXC3uuvoVakBrkpOoXYUUN9eTm1nCRXt+ZS25lDZla8AnIwB+RHe5PJNIPxG8QC21z6hr76bO+e7lBIqv4BG8X3poZQFgGXz65aKr4k//YCDNlfwsyzEzziOOM9D1Ebs5bTjUQ7oJWCy+SzGm2KQfSVl9qHh9jrMNgTis34qHutGYDH/fXSX62G99STGm1M4Y+KsAJzVhl0C0rZhPG8oTXafcC94DLe8hxFqMJEANx22LdnMxoXb2LzcgLXzd5Oh81eueH/IoOsHpGr+p5LY8NUxWdNsOs+DR7Bz+kRWTNnCQZ2dtKbasnWljQJJryHq12SmLLExehvJe//A16dG8rn/e0TZ7uKQbypBh+II9k/gZHghYXGVWFkeZZ4s7itA7s19yIFRJj1Ib4vMVpXLNwFq2gR9dizcIQb7VZzWWcuCybuxWDKKM/oTCdk+ithDBlTUlRMbFUHQkUNicIslPuEcB+RgFX2K5JQo4uLOkpAQiYOjFYnJ52hrqqG2rpSm+kpKSnLRN9QVA10qhz1OKoka8nx+BDh1HJ2c0t2z053lS+yZNN6U8eMs2DB9Gc22H9PvO45cw2Esm74TnW0WlMd70hm0AE6PVsqMRO56j5HDNjF5zG4mj9rNxiUGtGZ6Ee6wlYuuQxQAfOT/KVkpB4mMjSYyrEgM0Bfo6LhJdfU16mqv09hwnazsi1y/fp/oaGEspV2kqbmF9PySHwDOw/aXACfFUICVlYb43KIQa60ibLVVJCQVCEB7O7y9lmzxecTpfAFkshbc305kkPAm23O5G9WIQVHW5GrF376JIJfmV1NOchqsGz/7foLdBjnm1sBJx0ziHSxJMplHsv4cskxmEa87jWO6pjhppCoFgI13NonnolwpBLx6ga0AOE3lP5FgLWFuvixQLf6fxcIAkEsJyDtWm1Mfa0l9pAUlEWkURBRSk32Z+rwrNOZ1CWOyiK78kwK2A7le6cvVMk968xxpSrYlN9SaI7Y2WGqas3edMZuXGbNA3I8yBk9Oq8sCwHJqV2dLGJ7mdbiZVHDQsoZAAadyQFem9Dw6Kc+UACfBTXrdntGcU0Ffgcx4dqQlV6XoNfWUqYS3XwJca/kTEmISqKoqpFIYHFVVBaSnx5CSHCkA/Cy5Bdk0tQojtb+DgsJs8gXApQpjJSE+Uhg1lWRkJAkjJp0ccV+X1mdS31CMqiCL4qJcClVZxItnIij4kNhvEV8pNS1/qs/eFBnC8vyx1LFf09ciEzXe0M9vSoFMupAzMupYPbnulzF0At4KxLUpvC2uzy1l9qWuBKH/v1eWDaViWfSFMq7Ul0FxaBR5ViuFAbeRMIc0DisQ9yNQvQlwb65/m8hyMNHBDdT3ZxBzvAY/67/vcfu5qL19vwS4o+49HDCvJ95gKVf9x3MzcBRnDbb8BnC/yd8XNcRVUV5RSZ0Sa/CjQpDeuNaaL6mIi1ZqVd0PHEGH7V+oSAjl8bMv6Rm4zPUbMhPpLmWFJZRVJlNZn0RdSyHV9RVUl9yhv/VbXnwB9SkRXLD9n3xzcigtVn+iIKZZPGgCWsSDFn3wKPd93oeo8TwLGkHlqa0URYeTerpLPKgCzmTfPfHgJp06r8Q0+Dv2cNbenTzz+eT5OFCjlO54s1Cl+jfIzK2y9Guo4jtpSAmhI8OV+9c/5+mVVriZyVeXc9SeuDenNB/Cnb5OYW270tiSTlWPALhulQJsVV0FVHeL39ZVSHlHLj2DPTxVpmHVUwayrIiUB3e+VMqRKEWJ5es7Etrk/hGfycxbmXavztiSIr11t6688taJ39FY8oyEk1cEwA2QaDif615/ZtDtIzK0/sg176Hc8PmEFts/kqE7FN31kcjGybpba/He5SRA+wNkU/YGq3epsfyrGOR/h/0GA06Z+lLhuBLrzdITocmuaaOI2vNXCozfY8D9U4LX/zs5Bu/TaPsBZ7f9C0vHTGbH3LXiuEO56v0ZxcbvU2c9hBb7ocr2j46MpMd5GHl6f+GOuC9kx4IInc+wWTmRZZNWKh6jN2Hr5zJrsj5Txgi4Mv4IUmcoWZBuG+YxUcCfzPSTZR2WLRAD4S5vAoJTCAxMZuNya6aN3qd48F7vRz0gyykrXSX5YdkcmfkqEyC0FQ+c8ZpdlNivImjfFqaP3UONzUhhiIzmc993CTVdRWqKiqL8XKorSmioKKOttpgSVSp1VeU01gnjoLqcBrGsKCuho6WR/o42KovLUeXKOMtKigpV3BioF/+VJ7L222t4kyLPSYKlhMppY7SUFlwLJ29nwaSdLJq0iQXj1zJ33AbmT9jIFPG7NLd5or/Pl9Mak9VFiqPGkan9F5J0R1FmPY5DG8Zho2VMt8oX883raLB8l4fHx9Hv8hH71+9gwWxjDh+Ioqr6Jrdv3Wew/xbdXddpaxXSclN5n5Z2ntLiQcqrqskoKCWnqFyJVzvkXvBWgJON65VMug2yMX4J7oblpKT+/cQGCXBxMflY7i36hwDOcq8ssdAkBrluZTpKdhaR8uYAKAfRIKdOAp178bW7SKhHE3XRDlSHWXDOzpE0880U2S4hy3KVGAC18Nvvjd2+HMx2V7F2yUGmjtP4yXS8vEdei/SYTRmjQ5i7JTdrg2guvKzEo8rQDqkXZdKAnMqrFgahzHyvyx2kPqdBAFUVXQV5DBbFKElhl0o9BdS5MJDvRH2SgLowKyJ9LPA0tmCPgLqlM/djoZEofqcwzuwuid8soEL8Xpn16GfbxRGXbkoyZAztcwUaFa+bypruvOM0SK9bvkwQeK7ElpVnCL0rRF0AWOo/qfceKIZgffEFchNLqS8ZYKD1Ph21V6gs6KSjqlfo4niakgK4VptCX1U69bV54l7O4fr5S1ztuUmXuMdrm4SeqxWGa28ZXf1tFAh46++7yOePvqGzsYWLPX3cu3ZL6L+fAtubIg3TO1e/4PqFZ4p+62+VMyQy7OWuWmS5pfy71Bfep7XsAc2lT2kqfkzdq6njBtnnNVdCnxrsZKcJuZSfNZXIa/RQbP+EZvG6pUzozaIHiq5XxXWgSuilMLGLZBcrUg1nE2u4mhC7cjF2nBfXW06D9irX/B8FOLUHrpWo0zUc95Tt0/55gAsUx/k1gHM1qaPQco6SCS7LcSUabfgN4H6Tf0xCs5pJUVULWLpErawhJD1XOQ/oqHvIg9vfcm3gKjUZMv4tiaqE43RUZ5F7WJOGwE2UH1xNU0EMjb11YhBsoDy3lRj/A0S4exPhdoj0E2n0tb6kMLqUXA89qgMsyTxgTmnqeWoLv1ADnNcRLrr8hZehn3Lr4MeE2R/isJO6AbHsUCCzn6qFxXXGrxtfq3ah9Po55l5Jlv12ss0WogqTBX6/Eg+2fLjVVpp01zeUQoK3D2WGf6DNcQi5lhO41n+Rb64Xwe18vrmaxcOrF34BcPcv3+Z8vget1WeoEgpMgbafSWVHAdeu3FJKi0hQe/CqOLFcSphTw9vXShsxOaX6o3fuG25fecZg+1MGO54x8GrZUSsHh7uUZt2kLPs6EUGdHLTtpsxhlVL/ivBJtNl/DLHTFO/Xk4BPaXKYgKN2Et7imnhYdHDM+CBfHx0ufvRMpRvBHT8BK2dGYLZqA8F6VqQYzMByxTQ05kzkts9wXpycwKUDn5Fv8C6xe/4ApydBxlyabd9n7ohJ7FmwTkmIkG1d5DTf06CxdDh+hPeK/2DjxOGsGj9RvB8GabN4ETKOC+5D+ebop2jOncGUCX8b4GQpDllaI3jjnykXYFhu+hcMFs1k8nj9V4OqDjPHazF11F4BdNqYGwdz8mQOpkbBzJYlSX7mjVP2Kb4n4U9mqy6da8RMcQzPHdspF9fQcOVu1i/SpdNtlLie4+DkJ5gtHs/C2dZobnVGZ4crmZEJdKWF0nLUmEQXUzQ3ObJngxO71zugtdWVnWvt2L7KlvWLLdDa4sLGZbYEOfpws9ofaw1LJQ7qNcDJc1E8O0JkPNysqYa4bFlMq8NHtLkME/A8hEmfbWHqBGPxPV3WLDLngE2IUrhYc+FyDm2Zhs+WuQRuGgJh4pzjJ1JpMUoAhgFl0Y4sn7GDlRMXsHbqEiGLmT1uJ+M/3YOdRTBtzVe4fPmh4oVra7tGZ8cN8gQMDAw+o0V6QcQgLrstZBcVk6kqJCmlAD8XldKIXsLUj3Alm9e/6nu6rww34zpC3ZtJ/QcBLjoyD/Pdfx/gpMjpUwlx/vZtYnD72eAoBjpZcPVsUCMnvVqVdf523RwRA2JnbiD1qac4LAblU655RNiFkGRnSp7VIiVeLtNyPZGmprjs0GT1/P1Mn6ivgP3MN+PVhMjOCjI5Id7fmPPFJ4QeFM+jUo5DDUW1AuAqcy9TmSd0oXhOy/KuCbkhXgtwyrunfF6Xe1VAVg9NuXW0q4rpK04SQHdMAJ07V0qdhVHoQH28HZXRhykMP0vykWSiDpVy0rNZqV0W5NjOKa8GalIFNKmSGFB50pfvRmtuoTiGLKkhSw49pjT9Ej2N17nSd4vLfUJXtd+iIuuCAnINpV8J+ZJ6YQjWCxAqzbhHeaYAzhxx/rHF5Lkak2e5lrbUUHzdHcmMO01LezbtrVU8E8D15C4MCFCrE0ZqlTBaVTkFxBz2I+W4K6qIAFqLSvjyOQLkeGW8/hTaXouMi5OzDzIOWF0m6e3SUPiYprJe0pMSqSgppae9nSs9d+iuucHtS1cZqLtLm4C7xsJHdFXdo0ElwC3vJn3tnTy4+DltNe20NdTR1dYufksU0bv/TIf7COpshgnd8ica7UfS5vwJhUbvEKqnq3h4vS1bOGjVLF5LePrHAE6KAtlW3Uq83Ns+/3uilCz5FYBzM60j23g6Xwm99EXocM7prv0N4H6Tf1xCs5rILWgW1tA1oSwe09/2hKeP4dkzeC4e2JdfqePdvvkW2ttbKTF5n2+DP6HF7D+o8llJ1Rk7MkJzyE66T5HVNG4f+oDb3n8hx1WD4kxZvfuZsAC/pDz/C6pUXwrI+kIcRwwyYiCojjIhxWUByQdMCTJyxtWgjIP2l/C16SEioFextBoKn6JKvskRNzmd0oGjYQOHDEOEol5Gjv02yhJbFSBUXPH59wWM3qWx4nsyDh3i5eF3BfhMYsBnBtc7BDHezhGSy7dXMwTAXXyV0CDgShGZHQvXGjPoUR2gtiNPKSXyJrxVdRdQ01nMw9tfKlmsD2++UEBNyqO76tp2vyZSsd259oW4HurWOa9b0NQXfU3aiTzSjSdSZj+ZXNNxeOkeJ1pvKb0CblsdPiFR4y/0un1Kv9uHVJr+jhTtoXib5hDseoFAl0v46/kSvfPflWnPwLX/RqXZO0o7mI1Tp2O3WYMU3ZHcD/yMdocPlR64Ega/PDaaw6v+B6Eb/40Gm4/oFkAXv+d3LBkzmW1zVtPp8B6Drh9RoP9nzh/4hHqr98kzeJ8k/VGc3vUJ6fv/yPmDw6ixeI/LHgLmIsahNW/W3wU4KRLM5k7YrtSgmzVuC3Mn7RXrf9pSS4qc7poyag+7N7kQejyLAwdjWLnQjGmj9yqg9PPtFQCcos+GBdokmawjxXQ9PkamVMfZiHtlJvHaE4SMZtv0WUqSwZhhu7A1PkxExAmsLAwp9NpPnulCbNZuYtIY2Rxbk6lj1X1O5RSYLMor143/TIPTwhhpTnVk11pLpUbdm+ezTEDk69i8OTNM8NyyQB1wnzydTteRbF21n2XzzBWAcDQ5zLZV1urg95nGjB+jy4iRphgtGCsgWlzXcxPpcRkq7othlNoKkNv2HovHzGTSeHEdJpkJWDVkxngdLEyCiDkaSVPtAJHRFzh1upeIyAGOH2vh9JE4Us7EccT+CCcOx3IuvIpjPsU46MlyH7JZvow7Uy8lvLmZVIlnrVmIgCp7Oc3XzXG3NlJSi/42wL2KgTsZVITZzjKxv7dDmxL3JkQuDQQ8mu0qFaDWonjgXg9wUmTw+MkDrVRUFpCbXaTU7PKx7hfwU8jlUjvSQpI47t1FYWmZgDzZU7iL43ZJRFq7kGqrQY7FQgqExJmuwX3XDjSX7mTRDB2mjtdl2ng9AdBaOCz7lAxDMdCbvk+2204qsgWUyRIcP/Pqv36tNKl/BXjVymdChD6rzbtFnQC82jzpLZIlPO4qjeNb8hppz8+hvziay+WuXCx2V0I6evPs6cxypT3dk/YMT7qyXejLsxKfW9Odf1TJOH1dLkmCUFPpee7duEZzUznXr/dy/UYfNTWFPLp/g8ayTlJOqIgOiMd/72KiNIZTYjuFY7snk2m3h2zrteSYLqbMfTfdTWX855//jL2tBbevX+TG5ftCN8k6l98pYHb37nPKYn2J3TuEessPhT4fxjWXP5LhuUfpef1j2MjbRZaH6m998kNM9S+nQ8U6AaPtlU9IT0kUMFxNW20raakxFBVmKfGp3V0NFOdnUlMpgLaxk6KCTDrqe+gqv0NiXDRZqUkEBRwiLiactIxkAg+5UmX6Z0gSRu7JccTu+g+1URo/ndt+Ezm9byoJ2mMosplKmu4wfPRPEXrwBsHOAqikkfAKrP6fEwlvPwU46QEMcZXeVwGWWgcI0dUn02MJ4XZWvwHcb/KPy4lsoeBz6igpq+Vi121kZ4T+unq6ClLoLkilp6JEcYNfv/BSWPhN1Nl9whO/T7juM5Jqs7+SsP1/EK8zgqOa85VaVxKYiPiMch99irKEwlMJiJOu8QIZuyELULbSqzrKxRKhxIpP0VZxixIBNKdM9hOpvYAondkc0rLDT1jaskG0us3UY+JD+4T1VC+UfrlQ/uWEGVlRYDmPLHczqhT3vDrOYrD9CQ/ufE+yrwOtlr/n2qHhlFuP4GZHO19eb+Ll1QqeXygTAHdDsTyf3/takadCZBzc/cs3hYI9QFNdFFW9pW8BuBIe3fic65du0NZZzd1rD4Xikr1c/zbAScX36N5XtNfKFHs5paCWhtKvSTiSxM2D4tqdE4O2sMKCDX3wNCkUg44dJ/TWkOIwjUOamngZRnJA7zSe+lFCCTQIJdDN0QMX8dXz5tDy/0bQ+n/DffH/FAC2na3TZxKw/l1O7fyU1P3vKdD2MGAk7Y5DlbpkZRafsXHKNEyWzKTXeQgXfEeSrPkn1s3byoZlxuxevo2ti7aydOJqlkxez46Zs3h+ZLzSekoW+d04eZJSQy502xA63UfT7jqK7TPnM23i3wc4KXIqdeYkKQY/1GB7m0gImjZWgyUzDfA5GMuxU3ns2e4hwE9D8dT9YlsxMLtu2Uqh1QphRGwVA70bZdEObFqqx9gRGkwWMPYatmTpECNNL2LOnsHN5QC2mtakmKymyG4Nhqt3Kx6bN/cvRZZO2bTEUAzArhx3sWL1EnOWzzNWMmzlfhfO1H9Vy05biYubMcUI6+XTeBb0Ec+ODKPW4WNSM0Ix0PZk30YnnI0Ov6p197q+nS4zJhmyadpcXFcNx37FWPw3DuW7UHFvxE3jkvsHbJ8+lgXTJNxuYfLITSyYugdPt3AiLM1pCLMXg2InaWmXyMy+SeSJXHKNhnHe+1N6nT4UA4UNPnaDyrSkj1Ur7qZ1QqqVHryeFjV4WdUImJJeIfWUphQFjNxa/yGAyy4sJvJ4Fe5Gda+A8O0AJxveG24pwURAnumuEg5ZSw+bHNA61FmBdh0csukk0L6Ds8ENxByrUdb7WPVSeCaKgXxnQl1rhAHTRXpsJeF+zfhad4tzF7/Nvk98t44ot3PketmSa7cdlTD4CmzWcHr/auw27GTbAg2mjdlN1N5PxcAvp66HU++7j8IM2VXlzbCMf0QkzInnOfcq9TmXBbjdpDb3jnh/S4iMaxPPvaqbAZUrrfk1NOYPiGUFHfm5dBRE0ZkfJSCvmIacavqF8dhekEZV3kslrELqzeq867z4/D7nL3awb+9uAeXBHDnij4mJIX39bTx9dpdYo/EMeAxlwGUIHfbieQ8bwdld75Bjt4l8q9Xk2G6hJSmKJ/ce0dHWzJXBSzwXRqiEtx/1lNCHwnA/n3WSK07/ycPDo5A9kzk+jAK//Tx8+DOAU17/+F4aqbK2p6xF9zZwey0S4LpqHpKWEktLRQ99befJyUmivraC02fCyFXlUFpaRHFBLkUlmWQmp1FXVcrlpnskJ8RTVlxA6LEjHPBwJiYuimA/VxK3/zfuBY/gvPsnHF33L1w78BG3fd+lzuIvnNGYyg2f4UrXlXabf8dhux2+djUC4KSB8r/nVftnJdBRHe8oRQLcEZd2gmU/VnH8Qw6XOeHRw0ChPyVRMb8B3G/yz4nMTpVJDd19rdy7+x2lh3Zzz+td7h/6gEqXeajSBmkoeSmst4sk2i8g1nAEDwJGU2f5AbcOiYc8ciLNVn8iWesDHoRM5Z7fcPI9DSnNkTXOpLUqlkIJydIg/fm29IjBLzHoGOcO5VKS2ENscCYtzmKAihDK9PQQYox3c8Cqh9AD3ZSm3yY1Qha7bMPHpgYjofgNtlZisSePODMN8swXUHjqLHXFXyhW35X+l9y69oQs+/l0OH5Aj+N75Lmv49aNr4Ty+Z5Ht79U6sDdE9vUVdVTLsC1rKSajsZuAXFSKX3L1do4AbAHqOnI/6UXrkNFU1s55c3ZdPe0KPt6eFfKPwJwXwuAU3veXk8lyPT3+KAEuu1+z+fB7/PY9y8E6rvj4/KccEMdHvgN4enRz0gxXoSreS/mGi1YaTZip12Jk34ldvpNBOke4CtlCnU6TbYfsWi6HZvmbuVlyEgIH0+jzRCu+47inv8oYjU+YeHkDcyesJsJY/QxWLpCPVWXOIMaqw+ZOW6LUvZg7nQTlsy3Ugr2Tplkzprp67nkOZKnoeO4eOATVk5axLgxxmxfqkF1tAUO+/eLAXGfABA9pk8yFiBnosjfi4n7uSgtiyapuyHI16/Xy24Os8drYmIQQHRSDY6uUcpUpSw5IsFNyqQxOqybq0Oy2QYKbFfSm2JCTICDUk5i3nRD5k/XF/t6I9lAiMxy1djizL4tLgr8WW/YTonDWhJNN7Jmrq74/fIc1CK/N32cDqc9rblY5IbGOmPmz1C3AXtdE0z9Wp6PNstlHNx0A5ZP3cTeeYvYO3cR2+cuxcnGA2MBcB42x1kuO0u84b17LfIaTBqry6iRBmydsZCHPh/xvRiA2qz+yAmLWWS4r0BlOFTpgHJMcypuzieJN91Mutk6vA2TOXawncijPTjrnaPDSd0WTRpW4aY2eNuqM/PejDl7U94ceKT87wCcr4BD051lalh7DW/itd7GYk4H1lGa0c6Zg7Vkx9RzwKSeUI8+gh17OH3wAvmJ/cKwucRZ/4scde0jzGtAeR3g2E/0sVsMtDXSV1NMhN9VfCw6ORfcTW1RL5mRfTSW9wiY6+e0zzWx7jrn2+/SmDVIa6aKwYpk2o+Z0xLuRGvGKc5aaBC9512eH/uMF0FDKPfeS6kAp/qy76mVxcFVsj2UGuakodVUoe5M0Cg/F5CnfK7Ia+BTg1yteK7l1Gp17nXx+i5FiQNUnIum4Zw+JbFCn+S/eCXPhcjSSWIpM0sLXtBbFMpg+VnleLWFz6nIvEZJsjgoX1NWXsDevbuws7PCy9MNFxcHcvMylc9KXaYj+xITPllppv7Qbyhh298lw2wVxd4GXG3v45nSSF9s/WoqVMbr/lxPyZmXzuQgWvT/P9QZ/zsXnP/MDa+PyfHT59EbAPf03vc8FWPF47s/flfG9crQkL/XjUHCXXPxU1pr2zkbcYKcrHRaWxrobW0kIsSb3ORTlGfHUlNUQHtrA5HhYbQ3tSseuJaGOh5ffU5NSQUx0acpKMiioiSPpGOOhO/+gArzIWTr/pl4s5WkB4eTFnCSc4arlCbxXU6y9uVH1Iux5sy+qXialhLo9Pe7NvxcpCEhDSDZ31Yt4rUwNn5VxDb+9q3CwOhQxMdKglsrsjuDuvNGN6HODUodONXpiN8A7jf550QW+z2e2Yiqqo07t76i+ZiOgLLREDuOLp+VZMScF0rqc6Xwbnv9fQrSK4VimMypjf+dewff45vjnwil8S6J3rrknskl42QB+TFNQiF9IZSTrGFUQm/uAa5UuHGvr5zUyFu4bzcRluIHXD40nnTt9ygz+j3fn/6M74+/R7TxTrztepTaSBGH2wlxF9a5o7p/naNuGSY7xUCwtRZ3jbNkmy8j03YTZck9NJTJZILvuDBwjwaPORAlBq1TI+mKtObW7e8VD5tiZT4WVmbvVVKz80nOKSQxK5/Wph6eCXh7JLa5PdjLoLDwG+tjqOot+SnAdanIaxDWYns5T34oCKyOe3ubF05dWuR7XjyVyvNrWirvCwX3ozKrL/pCXKtmMr0dKPR3IMbGFF/jBHwcbwoltE8o5GHifxhPofUC5PSxbJ+kTEFtVZd60NpYi+cOR7488o5SX6rW8l1mTzRntQCux4EC4M6No83uXXRmfyYgbCPzJ2xQ4rLGjtJn/hwrjlnt4smhj/j2zHiKjP7C9FEbmD7BQAG4pQusBYwZMW2yKeumr6DJ5l0ueH5Ik4D1tZNnM3GcMesWG9KV64G/rS0TR+sxb/JeNk6dxdZp0xRZNmk1MwWM/RxQflUm7RdQpaHI7ElaSiKAXC8hR8LWTAFxOzc4EXI8k5BTOWzf5KwUBZ46Zj+71ppx0mgbBZYryHLdxiEbayXjcJqALlmnTelqMNdIyRD9sfyItuKJk9OkM+V7AXg+u7ZQ6bQGz53bxW/UZfxobQF3AubGa7N+sT5dOa5EHLRTYO513J3sELFinmwjZiDOU91FQiZVzJksznuSgOAJxkKMmDrBkMkjNXB3OIGj5VFx7urepb+4DoroMnmsHqZbdlJ+aAk+2+eiO2cyVru3UXtombi3BXiLeyPHdgZBXpFkmS0n0nA/+ptK2L+uBJ0NVexeeoo666F8f2YUX4V8xCljS3wdBgh8S32sX5N/FuAijlaJ/XfhqFf5Ey+cvG/1NpZyLqyMzo5q6soayM5IIiMhn5iINKryO0mOyaC6ooybNy6QHJdOTmo52SnFJMSmU5xSTryPI6Eu+4jztSTp9BmSzwxwRgBhVVU+Pa29lJfnUlHYQEx4Eh0CCM7391JSUE18QjqhJ0MpzU7gbNgRDvl6kBYZTLSHBkV2c8jQG02cyTJyA0MoCkuiNLmb4vSbFGc+pK7kG1KOpnLK3o0zju5EHwyhPOuOgNBblKTfUF7/mEzwSpQWWE+pKxWq1GofvY7vCMPnIwodllGSeU/A2QslfleJ4VVJkHuCrJtWH3uSqqMa4jyCyfc/SJ6LNpl2W7l3vp5Hj+8QFOjH2TMniIoMw93NmQcPbnP3zjXSTcYo5Wm+CB5Gse1M4o3mE7l3DOnm6xis7VASyn7shvPr8kzoqr7qKsqOWwv4sSX5sAMtqjwG23pfGanf8ERsd/nCRTq7Grlx4ZrST1p2Yrh7/QvqCv+xTgxytqSl7ImA4etieY+exi8pjMqgzXkkl31G0Gz7ISnBR+lr+Zbm8ptKORI5Vd1Z84Dmkge0Vz6gq07Kffqan9HV/AW5EYWoInIpjMihKKFT3F/QVIW4lseI2DWUIlNh5EZMFobuJFTGnygt3wKdBt56z/+aKPFr7h2c8W3ntG/HD3LGv5Mzh7veLgFdxB7rIz50gPjj/WI5SOLJAWLF63NH+og6cp6U0A76872oTvitDtxv8r8hJ7KaCM9to7fvIQWeO6g3+T115v9JitEU8hIuKLXY1JlAQtEIAMmKHSTM2Ydij020h2pRFbSX1nQr+kvCaVZ1i+2/oV7srzP3pLgxLbheH0p7USIpYXE464fjtn4xhH2mNArucfmMo3uXUOmjRfXB7Rw388DPXk6HSI+AOgA0yKkXV5NW9LdXY7S7FrPdYnDYXsVxfTvyLeeT6+fL+e4veSGsy/N9d6lymqoe4EKG0HJCj5sC7KT1KYFL1oZrqGkiPb9YDDqyoKmK6xfuKYkJMg7u4a3nXC4LpLX6FFU9PwU4mZVa0pjJlYvXlO3fVH6PZKapjIl79V7C2/2bX1FfcpeKvNvCqr5NY6mAtkJ182opdYWPaCx5QVMlNAiJDL0rlEQ/h52vclxrM43m/06D1V+I0JiIm6kAOPGbZeapzpYapQm44fYabLYEc05nOYnGGzi3byT+W2dxZMcEcgyGkmo6k2yD4ditW8GymVo4rJmN/45ZuKyayM5lO0nLCqMw2Y5ILz10li5j5Tw9Vsw1YPnkFayctoyFYxayeOp21szeIfY7ldP7Z4nlJJZNXsPU8fosm61LfZIjpw5YM2mMPjPHblTiJB8f/UQA5BDs185m7jxbFsw2+0kA+dtE9hw1WTSeUotPKbX6jENbJrJotpFSZ02CkbpUh4CpMRosEUBma3GMk0Jpm1uc4LirDX25TlQd2kyW6TJM1u1hojif18WFJay9bs8lwUrWkZMwJzNYX4Oc3G76BF02ztciw3I9MdqT8d00mYObp2GwaA4TR2ljuMOUK2Ue2OmYKiUilswxZJ7SHUKHpbOlN85I8cK9zkKV63/yGwUobltti7fTSaVd18/r3L0pMjliodh3TYIbZXGezJxiwoSxxowbY0bgjplwVjw/Z0eRaTKWUw6O5FisIMPTEF/Hcgy3CNDfXoHxtkxcdjjgts0Oly3WWG07hYtRvXi2Wt/qbXub/PMAV0mAXTc+1k0C4IqVnpCKbCxGR4DlmSMlJKdEEh0ZycmTIUKCOOjjhp+/J831taQkxiglLXx93YmNO0VGVhzx8XFknfNiwOU9bnh/QLXuv2Cyew7piVVkxnQRHR1GZloC0THhHD3mR1DwQRKTojh16ij5OekcOOBMwGFf4uKjcXK254CnK4EhQSSlplIR5kOS0SrFW5WhP4tkvVkk6E8j22IOKmEIJLg5cGLvJAbs/53rHr+n1G4a8c4m1DlOoNV9GqlWK4VevENd0VfUFjxDdmJ5vawuFrxguwtCPxIP9xg6fZZTlHaX+oK7FJ8rJf9YBPlCdxX4OJNlt48sAVzphkvJMJhDqu50MsW9nOukTemp09y4fINnzx8BX/L995/z4OF17t6+zuX+q9SkxtKceoqWzHAKw4LIsN5OjtVaisJzuNinznhXJ1X9Hbn7LU/FIZ5/jlIGSoqcVn2mdJGRSVpCx90WRn5nFdWtBdy99kjs93vxne+U+OlfdtZ5Q5TEj9cJIq/i48Q6meFbo/qarBNZfHl0ghIv+nngJ8T5HKFeXD/1NurvqDNT5Xfl8okyHausy5VF4b8U/4EQCcZivJLbS09qTdYV0uy0KTQfry7UHD2GPIMh/1sAd8iqm6TIWuqaS6gShFhdX0ZVQwm1lbXU5t8WIH5fiIzH/qnIaeXGYiEld5SlrP0p19VJKXpKk+oag6qDdBX81sz+N/nflOOZTSQVdZCbcZbsBGG5F9XSVt/FQKecUnghHhhxA0rwKLgvrKCX4kb8mr5OASpPBfiIh/7eYBdXKo/Ql+dId14ovXkOXKkO4EZvE1cuQVGgI3X6/z86nN8lZtf/otPmr1xy/xOlwhoKda8UD554WIu/ITvurtLaRLqbZRyMv8N5DpmcJVZ3CYkGS4nUWozFliOY7GnEYncu0YZbxaC9gL7iQqXl153rn1N60oWygwuoCtxFsxgAZMKCBLjPhaXY1thOWna+MujImliFRRUC6j5H9jqVyQxymvVK5Uk6K4//BOCUsiIdBVwavMAzAXpvxn+olZ+6fMjr988ffc/FnqdCSXTgZdqqtFqJD7tAgpD4k2pJOHGexBODxAtJPDVIyIFmXAyr8TAVv21XDL6GdmQFbcVD/xCOhk047D3NIQ0zAvZb47rLDqt9+dhoC4jTa8FEs4pje+Zy0eMdLnl+SMj2yVjsOEyx0xaCNPewbuZangRKz+oEYa1/yt5589DT98PGLhCNPR4sFJC1dL45i6fvJkHjXfoPfEi/63u4bprDxiUa+GycQJjGVPw2jWX5lNVK14ZVAlSq4pw4d0jWgTMQcLWRdmFFywr5RE/m2O4JmKxZhcmqpSycvBPZteBtsCJl4jgDvNZJr6FsPzWeDMNxTB4rY8vUPVGXzzNSZKGALglHcyfvZ+8WD9KiznCnwZv4ACdCtdZRaLMC/ZW7lNIkPz+GGtakp01HATnpOZMZo3L/ildOQJ7MWLTetJcUnU8VD670RGcZjmL0Z/uVJvbnVW6Y7TFFNkOXUPmmN08eQ9YWWyL292N9ulfZtQLWlgtoc7E8wop5xsgesT8/v9ciY+2mj9PlhJsN1yvcxfHMlOPJz+T5bZ21DOfVEwnYt4BMn7WUH95BhtEKUo8Fk19djrVWNQYC4qw0yjAWBo/uFiFb6zDcJr1ixVhpluJpVqfcm69LeLxtwJLyzwJc1PFKgiUcOrZyyLaBUO9Ozvh342vXhJ04r+iwcjqaGsiNbiA17RxHQnw5ezZUgFww9fXlZGcnUlNTRE52Ag2NRQwMNtFY20z2OT++PjFZ/B9TuHHgffE8rKNEVU9H3XUaasu53HmN2roS0jNiKC7OoLpGRVLyOUqK8gWwuaDKzRD7qSQi8jgpaTHkqXIEZO6j4LAx6VaTyXBaT2usP6pjLvR5yylnYQCK///crnc5ueV9OCnuy3MT6Dk4k0ybWXwvjBQJZeVmQ0i330+2kylFfk7UnjuBytdBLE9SetSf05oTGXB6n8ueH1NkPY4iAawqD0Pxfy2kzFdDmbpV2a6m8YgZhW76FHpupcjfnIJTJymOjaMhT/ZY/obKzD4GKqIYaCrimjAgb1+5y9Xz9xSj87n08L+S+vAA8ezMJi/AXynZVCd09vnOZwK+ZBmjv+OFEzpMZtS/9bNXIoHt9rUH3Lh0U9nn43tfceeqLP7+a943WfrjHnVlPeJ8LlP7CsbelHoxlmQcT6Xd+k9iTPgjzab/SrS/HfW1smPP356S/dsijGQBdgVHThOnNZo0/bFEmewlUMeYQ9Yy3vPt7bZ+TSTAJURXUT+YR01/gSLV4nVtUxn1At5kCSsZ8/1zee2ZlVPs1crveXPdc/EfqwGuM+83gPtN/m/I8YwmMuraqGrMpjTUgfZYT0qPGJIXkSsesi+oK23iQvtlWira6G48r7TRksV9vxTgdP/mfZ7eusf93nJu1PpzuyGIjuwQcnxNyRIKK9lwCt8dFwNi4jSKLUcQ5WdD/GFXTrl4kpOQTG1JNe011+mt/5LqnNtEBvRy5lAfx7zO477vAF8Ey0D/z3gaMATj1c4Y7ajHdE8Np5zDKLBeToHjdm70XOBbYaNKi3GgIojbly7whTi/ezeeC7B7SntzN4XFlaQXlCiDTkpuIS31HSgN8OUUgwS4O19zqeoMXaWHlXpwPwKcOgtVFuX9eVeF1/JQKr9XXjg5dTrY+UQJVpVtVwKcLhHgfJXDTkIcL4t1Mj6i/QeR6eauRlVisK1Bb1sT+zcPEu5TyM3ag3ib56G7vZUADVNeBP0VwkeSK6xI7Y3Z4jo0YLavAZ0tOcTsG8p34eP5LmI8SbpzsNwWSKnLJg7v28lKAV3PgoUFmjiF70+MYsu02UwYpc+00VpKhwTpoZIxbxNHblPXTUuernhIXdfPY9mkVbyQ/QfjJ/B50CesnTyHqRONWSwgqDzakbjDtkwbb8jMsZtJ1vmEQe/RdLuMoN7qA745MZpbPsNYPWMTY8cKEJlgrEwryunFN6Fl0jhDPFZ/ytfHP+Hrk5+RoD1anI+eEmcmQUhuI2FInqdsjr94tjE7VhnTnmpLUexBvLyT8Lewoth2JWf1N7F2jhbTJvz69O1r4Jor9i2L7ko4lCA3Z6oes6cYEbhVXKuzauBN0R/Nh+/vQWuTIX35TuK/0WfEJ3uZJfYhu0O83qeENAlvdlY+bFxhrkCiBET52eLZ+jhbHMHS5IiSmPH6O2rAeyXivZyqlZ63cC9b7tR4cNJd3eheliVRn7P4nyboMG7kfiyswwn0Pkqq3WZSDefjo+0g7rdArHcEYbW3APM9ZehuKENvo8wK/bGshzpDtAQ77Qpc9Gvwtmj8VYh7DXCpaQKqiiWk/YoIuMspKubsMTmF2kmIayslaVdpLnumlASqUz2iOO2OGLAuUpreRezRdi523uJ8+w3Ot10Xcpuexot0NVyhpfIqpVnd5CZ2U5Q+IIzJm/SU5tIrwOrKodGUGL1LWugRBtpe0Fp+n8GWW3RW3eNi+20udd6lt+EaV7ru09/ZQ0pKJClJcQwK3dDfel5s85DexusUxESRqD+CQZf3ueMzlM5jm8lLDMXfxZAci9E8DxbPQMQY0qwXc9ZijZIJfv7AcKr8VlN+ZA83Hf9TeRZy9D+gKNiShhATSiMP0lKdRVWIKb2thWJQPsVRw6X4bR1B0JahnLFdL3RCOQ1RHpQGW1GREyfOP5+23FRKC7Jpq+yju+QUnUWRVNUVUdNYQGVxs5AuOvJjGSxw5dbAJR7ekfFn6lmF17pH6rzrXefJslihZOhXpPUKw/sLBapkXFpr1SNuXn7xNyFO6q+HQv+97bM3RWasKuVE7guge/AtvU1/w/sma+gVXKemLZ/qLgE75V1i3WuAUW9TV/icosQeznkFEe99iFhfV7KT46mtuCg+/78DcEJkVnHuLbJcjEg3WcgpC3+OeA2I56RbmRJ92z3/ayJj3yKPtlEp/tuqTmHQtxdS0Sl+V52spyqLyv/4m94u6u4T6np4MpFNApx4Pn4DuN/k/4TIeLgzqj5OhgvrT/t/8PzIR1xz/F80xIUKq+87oqJOC4s2m8ioM5wJcqJCKKJaMXhWxPpRlJ+CSpVLfGwsLcISVhWkE+dnwKDNv/FSDMrNNu9zwWs0D/yHkaz/KXFJifT2X6W98QpR0acpLMpUWhXlZGZRVlxIY009rY1NpMYOYLHWVShLAXCRw3nk/wF6yxwx2d1E4pl+rl8WwHfSi3S9ORQIWCyNOUpJhDifgE2UnTCjKiudvMIayiuaSc0tIS2/nAxVBelCUnOLGey9iZyZUJTTK4C7XHWKrrLAtwBciWKhKvF0QiTIydev5aGyD/Vr2bHiQu8LoSj68LXu4qBOII7brbHfao3THk8O2bTgZycz5tQig7Tt9RoxXhOAw0YjtBYY46WpQW2MHi468Whs6uTwXmsIGwoJUyg2GYbGyjAxOCdjtDUJrTVhnNn+IZyZIEB3Isl687Dc7E2p41pCtXcyf+xazu4aJiz/z4jf9xFLx85n/GgDpoyV03U6TB4t4UHA3OiVZOp+zOOjY5SEFOOFM5k3ZjUD7p/xOGQMA24fs2zcPMaMMGTKaF2yT9qSH+YkoESPiaM0mDF6Mytma7Nu8kyueAxREiSeBo3GZPFE9syZj+a8WSyfsp7JY/WV9kOTx6hlwmg9Vk+Yi+mC4Zgv/IRdM8cLcNNk4RwTFguZM92UpfOsWDTHnHnTBGhN0eecny1tGc5sWW7Mtg0HOHYsjTQXLcrsVnJGbwOrZusojeZfw9KvifS8SUiU07VLBGjNnm6G8dJplFt+RIPjZ8RoTMFG05vEwFABVdGccvPnkMVhfKz81MkKiqdNh2ljNLGz9qGwOpMNy82ZMW6/Mk27coER29dYsXmVzSuPnRoe1VOousyaIKBsrKa4HposmaFLWogNt6pcCXG0Eucm/p+xWsyViRTitZxClsdZNs8Y38BUtq+w4pTOJvLNp3JZAMZd/7Ekan6AzoY4THbWcNBehae1CivN4h8A7keQK0F/cxHOBtUEO0uA61Li15QuCK8Gt9cAl5yiIqOgiIy8YtKFZOSrX/8g+cVkFqiUKVT/V0HeSWEDylTRa0+E7PVZKwayvLjrlGXdV6bApEdGinxdI0SGaJSm3yUn+iphB3sJtO8RMNeJxt7thB6yoDPrBPmRtZSnXxf7VNevVKYrhdTkPhTGnxDVFbF8QEvpIwGQQsdUttFSHkW36ii9qjSKzp4iS28oj4JHc+3gZ1wU93TdwQWc0fiIK16yiPVwYSB9QLXTGKKcNpOTnUxYsAfhR70JPxlAeVoIkY6bCDZdhr/VFhJS4mhureFwcCBJCQn0lvSQlZ1JdMRRWr1m8jJsKl+GTiT9sLYwHPMoFrru+PFAPDycOBMeRtipkzi52HP6dCjpKbFclJ7/+hSqm7Opqk2grTSEgXwbeiujhP756ifg9lqkF64zJ40Mw7lke9oISJDTlVLU8FAh68UVP+DOtZdKp4Sffl8WJf9SqWX5i5mFvyFKeaSrMvP0b8S+SYDLF+AuC2N3FFBV2frKC/cm7MjpxOdKkohMFmmu/EpAu7gvcl8niPwz8nrfPx5DeiJLoirIslxLruUyzjmFCt3bi4+lTED48V7/eyLv6bOBnVQXXqO66AZVhdcVkfVK/3HQlNtJ2FN3EfoN4H6T/6NyWgCcr6wpZfEnZcrgue97QmlG8Ow5lJUW4OXtTrYqHw+tufRZ/is3Pf5M74FRnD56EL/D/hw9FkRgkBjcAo9gvn0ujw/J8iLT6XUdxjmX7bib7uKAjTb+h73pbG+jv2OAqMjTpCbHiUEiBkMjbWLjwpWplLS0KFSpV9FbEUzIjsWc3LsE/02LcNcOIz/uFo3FT4Sl+wXXe4XF7q1PlNZMorf8fynS/ldu+37KzQPvkab7PmEOO0hMSaOwuISiwgIBl3mo8nJpq6rm7mX1NISELhn/8ejW51wS8NZSE05lb7kCcVJkf9TqzlIeyPpvstPCjadi25fK8uHVe0Luc//KHR4or8U+bz7gQts1wn2aOOpUJc5tIok7/y867P9Ilcm/ctLCjxNeHZz1LSXSp4Rz/uX42+cRZ7CKfsd/I3nvf6fL6R263YcRpGOGu1kFR3T0abX7E91enxG+44+c3f2JgIwJVNtMpMdzGqlaf8V/1b9yasu/4r5mFEF6FopHKtp4K/s36LFr1T6x1BTLPWhv1GP/JuMfRG+7KT57F9Nk9ymXvEeQq/8+3vsW4aqrjc2OjbQ7fMJN389osfkA8w2L0N9pieZ6Y4oiZJFSZ3TEPjTWG6Gx0RRzbTf01qylxPRdOr1HU2E1lF7nD/n8mAAM73ewXD0ZzS3WaAlQ3f9aNpmybZUB4fvFf7hvGI5L3hH/9RCcVoxl6YSVrJ62kjXTV7J86gomjdrD8jl6NKU4CQVsxZiRBkwep8ecGVYctAsiz0OTMvtVHNPaxIJp0nv1dnD7ubyeCp0nG5JP0mDtYg2qD3vw5IAThB+H08f5+ugxAdFCIo9z9expli8yVzx30hu3WABgSkY8p8+eEd9XJ17I/W5aLq7VJgcBc7pKnN2kcfqMH6WLsbYvxw+fJMAzlFPB53A2D+KEiw03qt3pbI7BwzmImQICbY0OcdQvlKCDoZwIiMLDJog929xx905Ac4UOmearKTAR4B42RvGwyg4a2uvOobelldMhFTReLCEltRCLHa+9bz+FOFejaoJcZbJQK4eFBDm3EiwLndqruwUEOXZwzLuBY771HBdy0r+G44fqlPc/iI/6sxCPFqW+lvQwy0K8BUk3FXB7cxCTZX/UU0tvDmxvfC4+q1O+84Cq7Mc01zbz4dAP8fKw51rrBWpUX4l9/HRw/8GjUXSZirZcyupqlPiopuw6+vJ9Gcy3FUsfLpYcpPSsHlWWwtiJnwanJlFj/i7xZuME/HyklGvhzFjCTaZzNiqM9LQI4hLCCTsTSlpGIjV1pdS3NBATF8Np27UkuazhrOUiUl1XkGQzn4K4MM43f0VibCQHzbRQCUOrz2MofW5DOWE0m6DAg4oeTRPQ5+RsQ311GV5erqSmJ1IpXp89G0FHexV1LbnUVcYK6PQW5+5Ae0kINfXpNDWVcPfaY2Uq80eY+k4BuMaYUCV+LvdwgDpB4o3rI0UmDzSVCogT0PWmJ07teftb8CbWvyUJQsbV9TQ+ftUV4qfH+qlIT9N9qgoE6BS8pf2hBM0fYuTEewXw5HbyP/35tn9LxHmI/csp29ofltLj9UBcj+eoQmOUXqlFXmakhNVw7ngbpw82c9i2VckYfRu0vSmyzE1kQJdyrFqZuCLP97X84lx+XWQ4UnWe+vdVi3u9If/KbwD3m/yfkdMF3Rw+k0yEzlgq3KeRZz2atrw0nj35nkuDvVQU5zEwOECk2y6+8B8iBrJxPDo+k8L0GCorKmjr6CAnv4DS2gbC/ezJ0n2PZoePSdH4vbBwPybccQsRvqZU1VRz7dIVYW1eZLCngyv9wlqvLqe8WMXt6+eprlBRmJ9HR+UTjnn1CDioZt+6OrwdBiiNr6c09Aj5Ps4U+thSe+oQVQFmxBoupsjoPQbcPhGKeKY4t2lc9/qEKvNhRFluoCPdkYFCd3pznenPk4U1vblQ7MvlmkhutFdwd3CQ623lyjRZc8UZGhtzaWrMobE+k6aqcLrKgrhYeYILYim/J5fniw8xWOAhHsADv5RCTwZUXgKA3SiyH0e77fuQNIsvgj6j9thW+sV3L5U4cLnEjsulDnTn29MTsoC7PkMFvA0VA8xMvjs6irqQVVwsdaUtzYjCk9soObOLnJBNtDh+pHRnUEqGJE6l3nqI0mFhwHs42VYCwvy2kGO2lkLnjVwotONSqbMQVyUQ/2qZq1In7XzxAS6UHKCv2IuWo6vFgCZj0KZRZT0UVbgh12v8qAvfyzNZB+7cVO76jiDr0Dpu1XqJ83YWA6Izg0WuXCp25lqZi9JS6HatJ+Wn9uC3/QMBUcM5vGMIt3zV0+dfid+e7DyXm7XeXClVby/lZpUHjfEGqEyHkKrxn9w4+KniaXwYPAGfHeNosf4LKv0/cG7n/yJGcyR55lOoc5/KnjlT0Zw7E5NlM9CdN4Ul0/ZhqulOkuVmSu1X47hlB1PG6yEbjsvYshkTdNRdEpQpybeDnBQ5lbl0ngVlSdV0ZDRRn1BFe3q1uG9qaUqqojGxmvr0GrausWXeNDX8zZuiy75t9mxaaaFMS0tvm0xqMN7rwZaVNkpZkS1zVmC0aCrGi6fho7eeQlU6dfWV5KsyuNDXQV1+FFe6CmlsqyQvL4ttK605ERxOfX0RpWW5lFfkU1GiojS/isyUfLJi46lJP0u53w56bX7PNXHvZOj8hfiAQxhtPION1mlhGJ3g3Jl0zHaU/whwssSHEJkdaqNViq12GdaaZVjuK8NJr4QzfnUccekgxKVd3ZDboYNgh3aCHcVr+w78bQXc/UyUdW/U1jpk007c8UHqi34d1v6WqCHvCf2NTxhoUnFRPIcNqtti8PvlgCkHaQUECm9Q3VxFdVU+HfkxnFfZiufqCE259dTl3qCp8DZZEYUka/yBKz7vc8nlL/is+z2RkYeI1RrCFY8PGLT5HaVBeymvqqGlvo7Bzja625vo7ZA11Orp7yomN/EYtwImc8dzCPUWf4WoCTzxeY/WJG8utw6SFnaAUoM/Cnj7VOl/qzJ8jxKdfyc9zJOM3GxhCHuQLoDwYt95VFlZJEQeJSk6lHOngiiQCQlFQQLcXOgrcKep8iw1jVlUNaZTUhUjzqP1p0lUAq6k8dlwNlBA6DzKTsUje4P+/BpJkVOdLRUPeXBLllb6sYvMm2D2WmTSl4z3fXpXwNodddHyHz4TAChBsE71t+u+/Sjiv1T+tzfvBbU3qlYWki85T13RFQFGsrWj/C8FdAngk2VZfrqfXxM19NUW3HkFb2+AnGyaXyDLl1ykt7qADnF/3Ll3ka+/uS9g+CIdNf2c8mkWEPdjwd23yQ8AJ4yFv2WA/DPymwfuN/l/RI5nNJNSUkZ1ezH3rj1SFMbzey/54uFLvvocckPdqTB7ny6P0ZQ7ClDqFSBWW0VtkAbnYy1oOmPCjf6LqAIMaLb8MzWWQ7gtBv8eh/fJ1f0rjUc1ac9LEYpAFtN9yYuH33Lv0lM6K+/S33CXtsZG2uouCQXxTFjjjzl+sJ8A5woKjh4nz2kbmUazyDZbRJb5CjJMl1Bgt44Eg7lE7f6zGMDeo8N5GP3OQ+hzep9as49Jst3JhepULtXncbE2m2vNBVxpUYllDpeqTiiFNntz7ekvcBCvXejNsacvx45+uS7Xjr5c2Wz/KJfrznGlIYGrTZlcbUzlqvj+tdZiIUU/kdtdJTRkp3HmQDin3E9xdPdkyg3/J5+fGMZNDzFgWGlx2iuWY07hHHUMJ9QlghDnCCKNNpCt+w7VZr/j2bHh3Pb8gNPGuzjidI4w9yhOe8ZxyjOREIeTlJi+w2X3P3HT+z2+CBtOrt5fabb7mOfhk0gzHIH7nnUU2a4hzWaX2P8ZTrieE4rIC1s9I6z1zPEw2McJcf1CzFbivHctQbtn8WXIJ3x1eiSFhn9l94rdaG91xHzjRm77fMLLk59x3fN99JYtwkLTCksNXcJcZWC/A0ccTbHS0sNR3wBnE0tMNy7iksfHED2dO36jyTP4kDq7zygSA5nZqilY65jgYmSEna4B9kKstI1w0djEff9RVFl8wMUDsn7ZVJ6FjCPKfDIVpu8prcJKTd/nSwG1cpr4ScBoXNe+z2PZYeLseF4cGYnOilWsXWJFsIU5KvHb0y3WYrFdm91rTdm23IgVc3SVZuOzJ+oxdawOk0ZpC9mvJAmoAU8NdrI477I5BpwOq+Lo6cscDRugZ+AePYP3OX56UKy7xJnTjWxZZSlgUF1UWMawTRurpdStk4AoPXOaG+0x2ukm3uswYYwu7msnQMRoxbtdKIwNLy83pdF4YIAveQUZpCfF0d7aRHhYGAkxUYQGnsPP6yi54llJjI8iKzMZP39vilRZ4nUioSeP4H3oICnnjpF41Imz/lZ4mu8l/IAmWTp/pNLqfQr0/4L1Rk+Md9UqnQ9MhcilIrtLsdj72hunFiMhTvqluBqXc8y1kVD3VgFzstiueoA7/LOB7ddEeuGCBQAWpdykofif81K8FlmKqCbnNheLAujJj6Uq77lY/8vBU2mBVfCE+txL6u4H+Z7ivrQUOkbATK7MBpRljZ5Ro/qC8sw7RHkfJ+JAEBFugcQe96Gmr1hAriOnjxgTFqBP9uksOsqeiEFfAI+QtpKHtMqlqoP+0hxq4kO45T+Rp4eH02b3gRIr+dzvQ+pP7BD6xI+SE5rqYrjSo3dqEneEAXPHawiqUCMB39Go0k9xvT2ZC5Vp1McEE6f5Htnaf6La7iPi9/6BqnOG9Aq9VFebrJ5KFfBWXpVCVVUGXQIm1YlUaphSErDufU/NCS8yjBZQHpmhxL/9/Bq9loqsh0rHhEdC76oTEd7iXRP7u3X1HhcvXKCnr5XOnkbu3Xym9vxJYHzwDb2Ncsr7HwWsN0X9/6n7ooplST8VdSpqqoXOVF19tY2EL/G5gLB/bHpSenXV4KaeOpbHUIvMUm0ouMaLx/e5/eA6h48Fkl+UJ65tJeHhp4CvuHb+IsfdmhQj5G33spTfAO43+X+NnMhuIyq/icqOQrr66oTF9kKJEZOFa2XHBjmVeP38Ha4P3uHGhXt88QKKzp2gw/S/8eWxTxhwepeLrXVk+uhTb/ZHpf/mxQPDueo1gu9OTeCp959RHbVXpmaVvqRCKchCkTIgtiJLNmd+LOBNPHx5j5V6aTW5veQesiPHdD45VuvJ9XKiPDqPmvQeyuJLUIWnkC8GwRzn7aSYryRSaySNXrPoODiTCs+VXGy/oEwzKNOlyvFkMUv11KmMe3t44wm3e9oUkLtcFcndvk6uthQIQMvmemshlzoa6e5sFFaoUHCvvi8VnzL1+vCX8lJAblHGbTEwVmK6ux6LXQnYr9+C08YtOG7YgPnWk5jsasJ4ZzVGO6ox21OjLPU3FWGwPhzjJdvx2bWCGOspWGz2Q2NtE3qbqtHdWI32xlp0NxRjuXo3Vis3YrliG1YrNhC2VcCrGKzTtf/Anumfob10K+UOK4g2NxDfqUR3UyPbVx9lyogNjB+2gR1Tp9Bm8wH3QiaQpvUuS8dMYd+sCWjNGcfe2ZOYPHovI0eaMG3MDnbOmIzRsmnsmT2ZOeM2o7UvEH+fJNxtj3OrI1OAmBNjhusxd6YNSxd7snraGu74CIBLkjFwY9i7dJOSmSnj4zYtt8Ld/gS7NgmwmWQkAEqHGZMs2DxnGy+CR3HNaxjlxn+l0nE0WdbzMVw0Wem5+uzERDqdPuGRv4C7M+N5fmQMfjs+5sXxSYp38PMjY8k7vJH+Qg+6c50p9NpClslKSg/vEevcGChwpkuAuZzyTQ+R1fxtOWBmju1+M7Q3G7F9lQHL5+grNd4mjd4vgE6DAJ9UIqOuCFjr49KFO1y5fI+zZ/s5E36JiBNFLJ8ra7+9vRyIBLhda+1ZoLTb0mHiWF0OrJuoDPay1Y8MKziy8fck6X2Et40WxeUl1FUXMtDfSmZyAvnZKZwOieHksQiaass5cyyM/IJ0kpNiyBaf1TdVUVymor6xksamai4MDpKWKYyGs1H4W2lz/5DsNDCN70LH4LzzIKaaddhql7zyuJUoYqdTIgC6RPHEva4xKJe6G+WyGG+rRg7by4Bv6V1TQ9k/GjMkRQ56YT7iGc24I57jfx7iqvM/F1DWLv47R1rza6nKl43d39xGTs+9oDbvPm15+cp/fL7Qmd78YzTl1An9IVtjvTndKmPyntBU/j2NslZY+bc0dLVR3VtAw6Ua6i9X09jWSaPQOVV56kbqPxWxv4IvKE3upNpnNUfX/wuhO9+n1Wcl1U7zUJ0Ip6P8JmmBgdRbvcdV76H0u3xMtfm7VBr9jpSDGlxvSONyRYQwFgMZLD5CXaQJ7U7DeBowUnleBlw/ISspiNr2AmqasqhpzKCqIZXyykSha28qtdh+AluvAK7uhDcZxoupTmxWrsnbPGNKrKAAkAvdEsbk9yW8/RTgJKQ9u/s93b2tlLRlUNGeI65RpRInJ3W0jH27ffUltf+w9+3nIj1sEt7enCJVe9zqFKh7DUdyKbeRmbivIP2Hz34uYr2ENwXgfrqNHE/6G68KUHvJy2++5OLly5y/dJkKWU4qM1dZD89JPt2mFNd9230s5TeA+03+XycJhbWUNufSPdDCo1tfcv/GC25d+4LrV77gsQAVWSRSAsvnAlhKY8O46vQ7MZiO57bPMAE/VZzvvExXgAAoxz9SZfYu92Wz9XNT4OhwikLMeXBHWIICoCQIPZPJBEKptFffoyJb3uDyoXxKZXonOb42ZBvNI8duKyVn85QpAhmcWpX/nLqiF0IRf0lj+deUnEkix2IVaRYraUw9Qk9NLpc7ul4pHgFsr6YB1M3nX1mfQmHJKYgHtz5noPCAALZcpf6RXCdFlkl5ePsrWtoruXrlBs/E73107xsh4vtivz8XWSz47o2vORvYJx56+fC3E+DYQ4DrBQ45XMBXiL9Dl1KhWzbyln0n/e1bsNIox2BruVLfTXNDByfc07lSeQAvswxlvdW+EsVrItsQGe8ow0KzCYOdzehuaxdwVkqX22RlKvX745+xbeY8di3RotRhFecEpBhtL8dkZx071gQSumsslw+O4pLXaPIE8ElPV731+0wdvZWJ482ZPtmExfOsWTZ1K1tmrWbL7HWsmLGLNUvNWTtzCxpLt3HI0pDChOMkBXlRlnqMgpjTJJyJojghjOqMOAKtdpO27z9odvlE7PtDzh524/iRcwJKCsjLLcD3sC/19S0CREqIi0wlN7eQjMhj1NiOoNtrHCn738HH0YCCkhqiD9lwz+sDxZtx0XM4xzRG4btjOLbLPmbnpA9pth/GdXFfdTu+j8uGqZz2O0RnU6I4p8Nkmq8h1WIDB00sCbK3I/mIHZWx9rSkO9FX4MKlUjeuV3gq08kDha40pToRc8gWva0mzJmohYOuI/WlbYRHXKKu7irdXbeJiLxMWko3hhqeP8kofVNkYsPKhSbo7DuovJfeuSnjdbFYOpku95FCRtPhOJRvjo3h26MjKThjy2BHNZmpWUSExJGZJAbNylrWLTDBz/s0seHJWOh4UZhXSHVtE4X55TSknaIz+yTl+TlkpxQocXQJUalkZ5ZxxMmKHvu/8NXJkdzx/ZAQU1tM9jUJUK1Hd2u9uMdqBaCpC0Nb7SvFco+sHyeWeyuU+8tyT4UwPoo5KAAuSCY1iPtYVqEPdhT3swA4pcK8kkktlso9/usis6xPeHVRkqaGuNqCXw5kvyYSRNrzM+hXeQlIu6a8Vw/QUp6K988F4PXSI4DtvMpaDIInxYDYSY0y4Mt6YH9joBVAVicH/JZKqnryqe5RUSWMtdoC2Rv6pzF2r0Xph1rwJe15xQw0J2NsokOwXwDBbvXEh3VTmSsGd9VLytJvkh9ZQmGUkHNF5J8tIS+ikJKUC+J3CCjJuSGM0mviejwk/0waRYZ/ptf+Dzw5MlSA3u+pSD1DQ1sJ1QL2qhvTqa3PprOlRqm9JvWt4gmTpYukDhM689H/n72/jo7zyva10e8b5373O/ucfU7v3g3pMDqJmZmZmRnFzMy2WBZZkmXJkizbsizJspi5JJWYyZKZGePESTp57lpvWYnjOOnuvbt73zOG//iNqnrrrXp5rmfNteacwo4pHjj9mVQeTaOp8pkyvCk9ZAq0iX2Xr+q8e1w684WwhQLWhK2Sw6QyGa/8P42kjfyOM92dVLTkKp63m3J+r7CN/YAnqy70NMqcoH+7961SHrsyv+3l38rr9GpAqxbrN+Sfoybvqjh3/ev+dB1l2SsBTgZvPCMj6jQRemM5bT+TZKsZROqM5YTJeNFe2PM9z/j22y84FtyMj+VzgHtFJ+U1wL3W/3EKT2/iqOj5ltTncuHiBe5deUaCnyOHzJaR4LCR3Ah3bl15zLdfQ3nyMYLXf0iC4VAO7hpC8qlsWnoekuenw5GdA/Fc9T6Htr3LCb2PSdL5gAyvxVysCuFcZTTn1aJ3KctT3XjEzSuiV1wiesDCWJdntpHprkeq9iSynbZzvrGVM21/piJLYww66mR4/FdiH55x48q3nOu8T76PJenSkIVa8OTWE8UbJsvHXL54ifrWcs6eOcN9AWQv9jwlQN65+lA04nu5WHeK+8Io3r35JXdvaHRP6NyZbgFwZ/ji4bcC4p4KUPtGqbLwxcPv+VIA31dPNHryEHp7nuDv1MQ+C1kLT1O6KMSlTUmgGuggX39cHujQoZRWMdsqPR8FSmTgjqVlhDvG05Nrz7Go4ySn55Kem0mYbz6GouGVQ1/Sk2IqfmO0qQKDtek0CpAhdgBP9/+JbVMnsG2RHsX2SzhiYoHR5lL0t9SxbW0EaQbSCzQCjozl1O43uL1/CLn6bzFt5Bolhca0CSZMnmyJy7KxPAj+hNsBn3Bs5wB2zZtJgd7v6fH4iDyd3+M+6//iknh/wfGPFLgu55ivGWed3+G82wek7/kDZSbvc3r3m3gv/BfKBJg1+80gKz6IED9P9sx4h0iLeQTpTePwfntSUk4QHRaCu6UrRnv0MNbdxKmko1y/c4vUCAdaLN7gZvBQykzfI0prBE0+symxnYzTvD8Stuo3XPYbwuV9H2I1fxxjRhpiauJF/NEYUmw2k222kM0zNzF8sLamgsJEXZbO0GXtfF22r9DHaIsxDnomBNlZic6Bg+LFOVfkQtkxB1THrag84UfcQTVJyedJShI999wGikIdWDN9O2PF/70Mb1IS4GRCX+0tbprIU2W5NtNHb2LC0LUsHjmRXpf3IXIIN/d+RLbfUgGLloz8fCeLZppzLDaJ8OAI9jmFM3H4LiVKdeyg7axdaktITDFWG7TEdZxDpuis7FykxZihu5VEwVNG7mHaGD1mjNrAzpmz2TNrHn57VpC9fxVeG+bguGIl9kuXY7AiWMBbseJpC/OsJu1EGcfDqslMriD9aBsZKSWiA9JI0sFmOhvOCV2jo/Yq3U3nSIls56BHLwdcu4jyOkO4eyf+tn9h/pBVK6Fu7eSckNCi8a6/qkHT6KECX5V536DOuiieATfRuB0VjfcNoVviuZdeN5ke4g5NWVmi8bOjO9eVhuxKze/z5DDrq7x9EhqeS4BMlWiEpeeusq6Cyi4JcHmo6otQK/OwXvV7mS7jglIKrDsvSEBcBNkJN0iOvKBENR72l0XoJUjIOXmPRMfya6WTKTub8r0MLKh+XnlB4xWUpbi+pOTUOdKDosgW17soPIZcfxM6M12EbSuhoiaD8ppkyipP0tPWopT8k8B199oXSvCBTK4rR0UePfiO+pPRpOpMQRXpzcN733P94jP6Wh+K831Xmfsm7eXFM0+UKFQJaxL+zp/to62rXtjPh8p/PhD/eaa7g9KWTJo7KsXnZ8+TnGuCJhTv20U59+3uD2D410tecwFwr/CS/ZLkfMe6giucqysU56OImtIWDQD/bB6kTNFxU+yX9ODJa6wZglXyl5Z+S7xvLHFr/r/ieRvE10Gf0W7zDkR8QvX+tdx5cJPK08WiQ9IiOtKdwibL/Iityqu/nDYga5kK+dk0Ex/UJv73NcC91v9BCk9rJK24kob2EqUmXrLtch54/J4v/d6myXMG1y494frVp6hrzpBb3EZOcTsFpR2cyJFz6WpJFZ9T81tIcl6J2n00xQ4jyfBeI27YvfQVOIies5W4gS2EobbgbLE3V5oy6CzLpybzFO25IZR4baD6kBe3zt/jCwFKsnzVmZaHXOh6IgyLhCkJYtKj9kwZJu1raCXTahWZ5svoKCnl7Lk7dLWfo0iVQ1N7Ddcv3X0Obj8CnPSqybx2l6oPcaU+UfGiaeoF9vdyhbHruk1ZxiXKsq5RKnrQ8rUs6zpl2VfJTDxLavxZUuIvkBEcRFvYFiWJbrTeNjzNy9nv0K0k891vL8FNVpf4scGTQ1LBzm0cFr07mfT0sH8HB316yYlOV4aOqvIryM9q40SMiqiAGtETbMBRt1wAX7ECfZY7y7DckYvPJm1itHdwYPsmDFYFsHePn4Cc+YTs3sGqOeboLFyP9qKFpOh8zrODQ/lWGDPPpW8xb/R8Vk1dwvypOkLabBGN/oZp03Fc8AGXfMS6B0ZwatcbNDt+SrvDJ1SYvafMtSsyfEepoUr0UCq8lhFsv12T8DR6tICpgXBsAl8EDydZ/Pb7qJFcd3+PIBcT7I21Oe/yEV+Hf84T/0845LqDhtoqUo8dZ5/rEay0DfHcNYUIk4Xs15mNp602fo5apMf5E+GkQ+KOP2hKpQkd3fxbjm6Rn8cL4zwYj9VTGD5EDoPu0cyF09pOkfV8XDZtYe40IwWuZLkrGaQg57yNG7ZHmf8mU5rIV5muY+18A4y3GpMVac3dejfqkm2JcHXAzSZCgGU4YUa7KRH/Ga+/mmXTdZTI0hfhTUkTMlaL3esc0FrvyMQXhlinjNFl4mhDpcKF8/IpxOjOpCF4Dj4Gm8X+mYj92YG5jjeODlb8t//2fxHsF8oCsVzOq5s4fAeOnslEBkeTYjBfKbxvuWYbMycbiu1pPw/M2KNExI4XxyXLm40apsfkCeYYLJ3POec/8H3sYG56vU3s5vfQWnYY7dVVBLtVkpl+ks6Wenx93Wior8bbx1VAZBxtDU3U1hQpFQ78A/aSk5ukJPiOO5hIfnoFycdPUVPWxMG9nYo37kVoe1nSg7FfdFxkAuvyzFsKyL3cEEqPmmyg67IaaMjKozU7krOFlpzJ96K3wI+e/P205cbQlneCrrxgzhZY0iFASp19Tvz2SwWefjo0p1G1ADbN/CjZuEuvjti2hKiCC6iaCzTet448qqurnuf0+jnAyfULMlpJPp0t7JI7tacCOeh1gX2msq5lC8lRsmrNK+BEbPeXJ+PL/XpEddE3VBZ8S1nud7SqrtFX7EtvoTfdNXm0NFeLa1JMd7sEuO+4cuE6arHPZ/rOKKMK0o7JWqeXW7pINZxDiY8Rd68+VjqS0lt2++ozzjQ/pFfYTDlsKkcjJJDdufaIhtZSGjuqaGqrpq6tgubOasrbsqlszVOSBb+cskTa2p6mv1zz9GXJKFTpuZLXRnn/inVeJQlwTUVnaWsS+9SWRkV7FlXVleIaXRPfi2ukwJQm8KGm4IYizXWW29LsY13Z9wLg4ji6/v8Dhz7nq4ABtFq9CWEfUhe+mZrTh8V5W0S0hZ8AtS4ChK0OcWkhUECcAnD996/ohBwN7VDg9e8OcHletBfEvga41/r762BGA4czmyhTV9N1vo9k++V8F/AuhH9Cz/753LrylJrmq0Sm15JW0kn6cx3NaSQ8vZ6Uog5O5TaSbCCzmw/m+wNDyNN5g4wQJ+5dvsjlxlwu1hznQlU0FyvDBMg5iR6ojTDcLlTEapMdbo0qI53O+jZhUKSbXw6Hyt6gxhhJwyLnZ8hXaZikMauO8Re90Wlk2G8iJfkkKfmlpGblc/H8XeV7Ofwrc7lJPf1CvAoorMnNIy9cn/xIM851XuGeWOfeHc0QsUzM293yQIms8zIXBttSY7TlnAlf2wZMthSxe3kRm5eUELJpjQAZATaxn1FjOwQnvWxhCM4o9Vylp8LfVvTo7GSPTpPk10f8V6hru2LY6osfKelRZGmY1rwKzuTa0pDfxcnIm3iby2GsDsWLZ6elUuqh6q0twWBDEYYbi9m9WoXOBhW711Sza20z/lo+FFjNxW7VGuaMmM8Z5w+5L3qfKtO3MZ7zOTtmTGbZ2FmMH2XIpDGGTB6rz8Rh68g3/IgnoQMFqL1LidE7qGXwgJG43ic1kb3nPIQRDBupQFPi9j9Qa/YnCtwXc8TTHLX5+9RYfUy74wC+jxnLVe9BlJq8BycmctX9AwJdDYkL28eTkGFK2Rw53Btsuo2YiFTiDx7HwTIcw1UraLf8Pbf8PqbV+m32O9lxODaDuNg87HRtOLr9Tf4cPYo/HxpN4rZ/x2PevxC57reErfwXNk2dqADL7KmGzJ5ijJeOASV2S/DfsUlAjo7iCetPF6KBLU2ZLWWZ+CyDDaQ3a9wQLVJDbCg7ake8j7UAaQeKoi2w2GbA4sm7Cdi8gjL7pYTuXqck830x39w0IVmuS2eTG+sWWynw1f9dv2Qy3rHDdUkJc6Ax3ZV1CwwYLWBr3YzV4r79iDzzTzmw8n9itFmL6RMF2A3ZzqZ1HsQfSSbddpO4rkvw3LxOOSbp4Vski/bLJMQS4ASgbl1nw8rFJowdsoOpE0xZM2U+d3w+hMRJPA0ZRJHxp+xeEoXeumpcDFWUFZdyOCaMoqIsgoJ8iY6KID0thdRTCRQXZJOWnkRqciLZWakkp8gKCr5iWQKxcRGUZPQQ4tyuDKm+CGyvklIM3LpFqXV86rCErjs/DKsqw6E55+jMDRcNmjjnuTKgyIfu/HA68uJozTlBe16UWOYnOny+ihesMbuAKgF88reaRlEDCS83lArA9UeqFp5DVdaKSnQyK9RlAtxyqeqUuR5zqC9rEXAgfvMcAvoL1EtQUD8HuJT0bNH5dKWz4AQl6Q85EthLYvhZBUpl46757Y/bVhfKyfWvBh7pxVJl31NUV3yfroZH3Lr2HbfPX1ai3M/k2nC5PosHN75RYOrhrT9z5kwX1W3FnDnbqwQbSICTUz1uX7hPvsNWCl13cqPvhrJM2kTpNZMBCw/klI/nIKbRt9y99kSJMm3taaa0LVMpF6hqy6VPbOPx8//uX1/J+3ZZehPFeVGGMv9a3RPnUYKq9IrJ2rE/vz6/LOklFesXnaFc1YRK1YJKAFylqlJcz6vi2sjzLc+t7AxIsHp+jV/4j9rir0k9WMBh3QU0+a2nPXw9pV6LORe1mrwQN446BpBtNp9cizkct7TjgF0JfvZ9+Nl1/uTelQB3JLhTuY/+3gB3RgBcV9mh1wD3Wv8YhQuIO5orHvLGKo64LKdn33j6vMej3r9F9OS+4mzvPU7mNZKQ18QJoZNC8dma5MCJBW0cPKUmxVBGD4qGXzS8XbZvkRugK0BKGIYHGhf9w1vf0NV6gaycMs40tXOp5xLVPqu46P4J51w+4JjFQh7IOWnPoU1jXL7jrszLJr1kzw2N9J5daqwgw1ZGp66mNzOJ9opyOhsbeXLxKl+eOcMTYSAfXrvDl1duc7a6hsOeLhQaf8gFn0H0un7KSYPhZDvNI15vIsn7Hfnzt3BfbDvS7yJe1ufFAy0ebgXGNB41B51K9NeXsHNVOVG7Nws4kVGUQ2l0HIW7SQ4H3HuVeUBh7p3ifQfhHh2iEesS6hS9vXaifLupyJYGTmMYVLlf0pRdrgBcXV47SdHXRAMpwU9ur00BON3VRUIleJjX4S0g0niTCoNNAiZXHyRs4ziO7xnK0S1/Ytf06SwZv5J7AcOV+W5fhw5iw8yFjBhtoxRZl14hWaJJVlcYPXgDauuBAtRG0u0yQElAet1nMBlaf+JWwCBueH9Gj8vHED1GQNl4wta8x85FS8gM2sjuxYvZPH4kBrNH4bf03zmx/fdkaL/JobX/htfS32Cx9BMOe3vjZ+VKjtEw6uyHUmY2kBVjpjNxtKas1YyJpqyeOIMH/mIbJ8dzf/8Q1k1frVRvmCIAc+GYRSTt+CPVNu9Ravw2uhPfIHbz21wX613c+xkxWz4gZOMA9syYwOTxRnjpW1Fiv5IQre3Mm2PD9CnmzJhsosDdtAmGTBunp1Ri0CTj1UCd9MSZbzfhfJELRlsMGfH5HvQ2GJEbZcOVchcBdU54GhhzVH8pxbbL8N60kskCAGWKkokjBAyK/1g+1xTTHR4Crn6ExRc1esgerHabcrXCDQddU+Xz2BG6bJi2lK+Cxb2TNIGr+z5i5tC5jBGgN3uCPv6hGaR6GVFsuYB4ozXMn6LD+JEaaJMQuXimkQJvMo1JaV0WSVkJLJ9nwqwppuL6LyRX9w06HN+lzOB3HNn4FnskwG1oxnRnMyknKjkUfZimMnFvhgkwaqqirbZEAFsazU311NRWUVFRQll5DiUC8iS8qWvyKSrMJNKzW3RCfgpqf0l+1qLjI0Au2qeLnBNXxD3/SPGqdOX6i8bMTdz7hdRk9wmguyIa6eeNvgwgEOCgzrkull8TDbuMLpXz3H5ssCVAqZVG/KcNpdK4S7jKfkRlZR2qzgwF2KTX7Ydk3QJeagXUVcvhuRe8dcrvxfZV5a0U1GVTUZwqANNd7KMaVfF5yhsKqaipUWCv3yukeS9+K+fZFfRn3tf8l4QfmZNNFrCvK75Hm/qhMrQpaydrOqbf8VB2Hq895XJDGmdyrLnSXKx0JKV9u3tD2DuZ+uP5fF4pCWs3z90mx2atBuDO3nwOcP1JekUH9we7+aOUDq8Aw67eHira5PnIp7q1QHTK74v90GyvXzJ1SFfDw78i79vLEsf+CwD7Ssnz3y9lmbCJOY+UxL6KpMetpJOq/OdeuOfr/BiF+jJcPaBSLC/NukZh6l0aVDeoq7pIXtpZQlw7hF3tJMomijSLVRRYziDdcj2HrA8TKIdNRce7/56VABcX+I8EuKjXAPda/ziFpzdyPL+GIlUKHY2tdNb10FXfKYzAn7l19UtOF7UKeGvkZL4AOKEj2Y0KwMVm1pGUU4PvzgnErflvxK36vzm1/v8m1WYEF2qOCUP0tWKwutuvUq/u4+r17/n2OwFqT+BC9HZlrgIHPibZap7iFeufjyGhTQYj3BMG7aeGBm71ddJwTIeqaHeeHD/Ct4EBPI2O4GloIF96evA0yI8nUWE8CQ5CbTqTYxv/lS5HTdLh7yJG0uMo5ycNosX4v4uHezPXLtzhhNMWDuqtxnPdUryN0whw6FUebDmPzdOiHqONJeiurcBmmS5Rm4cQtWUY+zfNIOVwE+VZDyhNu0Vp+u3nr7coS78rdIeSNBm0IUPmf+y5vwxwyVGXfwJwNrsqlAnoyTGdqKvaqapqJfd0J9Y7UrFfZcTTYAFAx0Yq1RA2TpjAkgmr6HD6nIdBQ+hz+QitOZNYNGkL88auY/aY9Swcv0ZoA7NHLCBV+xOueA3i4r7PBERN5KvQwbgv+QCb5bPYPWMKlnM+IX7T7zi69XdYzHiTtROn0rF3mPj8lpLv6uGBkdzwHUyV+fsCGAaQp/smZlP/heXLFxPgm8zwgbuZPnYrU0dtZNroTcwct5M5kwWcTTdUhheXjp1Ok8373PAfpiQWXjJuuQKY0wVwLRTvPZe+g8+Kt/Fe+jYzh83mxJ4hAibH8m3EKC54iHvl+FD2Lh/OyOH67NW1oNBuNUHrR2Ixfwg2Cwaze+Z4lk/fzLLJ4rgnblRytc0Yryl5NX74LgFLOlQcsyczwoZZYvm4obuUqNSpAtLMtgmAOuJEZ6EPNcesKXBcQ57VMnSXbBPgJmBworb4Lz0MdnmxfY2D8n8vw5scul0xS4/WdGeyI+2U/50k4G/cSF3WT13MHW/pvR1Kt/0fWDRuoVhfFxPzKI4dPkq60XwybJaQGqjP/Kly6HfHD5AoIVQey5I5Rri5BVDZmsvRhHjmTNQTYLeTmSOWMP3z6dhsnE9hyFastqVivtQcj1XzidRbSKSttuiIlJF/qp2migtcbynj2a0qnlyq4IaAnYcXiqktqOZUdA8p0TVkHG0m+7gsmyWA7G+ITP1BSjCEphN0yOccdWlHOFfkpHicq/O/VuBMNnAylYj00Gk8aHL+mwxekHPI+hvvHyVBSTOM+fPlPwJcA5WdOT+Am6LOfKpaCsU6AiZ/AId+yeFW8byqyyirV9FadIqe3H2os89TVdZLRbP4r/oqaorEdgWwKb9RYEJAi/JZeqxkQIHMwyaP4R6NFQ+42POE21c1+dgkHMno/hftmJyXK4MKLtZl0J1jw82+PqWze192dpXvflxfTh05X1NHqt50VMGOPBW28xvR6ZTL717/8if/+7JkIMOVS+L4WrIpb8+hs6tJmWf3svdNzjOWQRd/c+SphNcXAPZH/QIEFZ2huuCcALSr4vNPwU/J6SbfK0EmL/9eevr658C9sFyAf0XxWcpbioWdbBO29gbBTl34ivsu3LeZYBdxH9r2ccC+mBNWFuRYarxxJy0MxLIi/Ow1ECdHXZIOCXtboLkPf7KN/6BeA9xr/dMkYSwivYGU0mpae+pEL/Ar7lx6yp2rj7l+4QHp+Y0kZtULWGsgWehIVh2HshqIFz3VYzm1JKTkUxDlQ2WMMH5HvIXBjuR8iQcXqo/S1niWxrpevrj/jKbCfJL8XEkMcCLJYDhf7v+EL3ze44R4sJRhTdGblAko71x/okzkfdEYKcZGrHO9p42ubEvRg83ly5YWntZV8bhKxRc1VTxUV4vP1eJzFbfKq7h4cBuX3d+n0eZDvjk0hru+n9Nm9Ue+P/gprab/D4F6G0jwD6PO4H/w9aFPueD8WwJNDxHgdE7xvoW4tuBlWYfxxmJNVN+uQnQ35LJ+bhY66wopSBE9vqLHyInbGt17rv7PooEoEEZHAThpfISxfwngTh66go9VkwJxUiabSzkc3E1rcSJV+6ZTH7SYHLcFHN/9ITUWH3DTZzAcGcdZ53cFwI0XALeaOusBXPYeSLrWm7Q5DOC81+dkGw1Be9LbdDt/rHw+rf0xC0bPE3CzgqDV75Jh8B7hq3+L75J/I3DVG5hO+wPrRw+gyuJjOlw+ptz8c3Qmvct34cNpsH6fJlsBwclTlPxvEuCytN+iz+0zJY3C3hXvYr95KesnjmPhVC1mTDRi1mRD5k0zZNtqG3autWXRTGPmTdrOiikr2Tx/I6umr2HG2B3K8OD4Ufrsmjmbozs/I15rKBZzBjJqyNbnNWCH8TDgMwGn74ltD8Zj2VBGjzLCx9COTKuVVFuL83HwM7GfA8nY8zt6XD7j/L4BRG4ZIuBsq+I9WzTDmGnjDHHSNaE9wwGDzeZ4+8Th5hTKwmmydNguRg7SZsXEhezfM5lEp5lE7B5JpulCThguI9HLhOqTTpwMtCXWK4ClM4zEb3YrpcJk8mANwMm8c1oEO1hxscSVHSsMle/ld7LY/4rp2zBbMAXbpdMxnDORWaPWsnKRHWFxhRy2NiDTeD4ndIbRsG8sGaYjsZk/9PkcO+lB1ARPyIL/k0fsxtpkH3YWXkpSYfndpDH6jBpmwOblFvQU7uNEQBRJOgvFOXmbrw+8j9eCD9jv2kB0xBHMjM141FcsekLZfHvpNNxO5XFPLpHuTewzbVMS9/pYtClRe39LWpGX5WvdhbdVtzhnyfTmW5Mfm8DxsEsUpd4Qz8NPG7vq/F8einxRCqz9ZD3N/DcNwAkg/CWAa5YAd/0VANcv0Whn36cjM5yzqjCunP2SK+efcu38I25fe8blPgGcOXcFqIlnWg4X5t4RDbTGK1hfeovW6rv0tT/hcq8At2uyLqmEtH679XPvmJQENVmf9GzFAfpKAhSIu9nby73rT5XvNOt8rwBgZbg7KdqTRSdzLmkH3EjydUadeZrH9+Wct1f/v5Qchr0nIK+2o4LS1kzO9nQqUPfD9+K3j0Qnvav+Aaq/2fsmpADcK6BaXBeNt7QfiGTN3LNU1OdQ3ppFeWX1D+tq1L/ui8telrz2zyGvX+J6ynJXFfVFVDYUiU7zJaK8W4k7WkfciQaCXVvxs+zAz66X/Q4dRNkdI81yo+KNS7XcLCAuH2/rHmL2d4nrKefZaebc/T0g7jXAvdY/VRLipCcuU1VIX28TV8/e50L3DW5cvE9+SZsy1y0tv1nAXDNHsxsIPFWveODUtb2iJ/iMr75EKTD/1TOhL6CzOp/WdBN61IXcvfkdX4rlpaEmdBj9P1x2/QMZhp9TmXyEmqRoocPcu3KHe0r4/LdKdOirDJ8CcJ2N9OQYc7YmkZSMa5xMvUxR2TUycq5QWXuTlPTLqGpukVd+kyKvnXzh+xbt9m9zdNP/Jmj3aFLstlDtq0Wa7RpiPULw2bWWDru34PhErnt+QKBJjAC4s8pE10DHNjzNGzFYW0yoTz7Fdfmcyigi1K2R5MgOyjNkrbwXHvZXGTTZ6ChFjmUjdZvKvMc05VeKB9ue2txm8lJuCYg7R1LUeUWxgT1UqW6iTvYScPuu2K9RlOr/XpkTJhPbSpAqNvmEdN3P0Jkzm2WTVvMoaKTiUZMBCESOUlKOXPCehvmsz5Dlgzg5hg7XcWxcFMaqRf5MGLZWAMsWNowdyFmX97kZOESZ26Y7+R2+PThBk+MtZDxak97ji5DhVJq9R/T6f6fJ4UPUFu9Ra/khZ1w+VebKXdg7ELX5u9wJ+pgWmzdZOH4tk8caKDnUZM3QmKNxxJ88wrK5xkwRICOjYWdMMmbqeANmTtRTis1PGGuM+6qpECdgLGmsOLaPGDdsO+unLWbHjBnsnjwI2/mDidk1jh3TZzBprImAb2PKD1jR6LcQDg9Xhn6VMkrx4yBhFPUeM5k0ejc717ni7xWCm7MPncURJAVY4mQXTnldA6EhR5g7QZcDPtHY2YRjMG0QN70+4IrXJxQafETI1tmU2K8gZ+8mkkLt6clz5Wq5C3XJTkTvtVJSkkwbraN48UYM3M36hQZ057pwWHw3bqhmHp70oM2aqMOsSQaMHmHAqOFCw/TFcm08/U7i4XyIyN1LOWmyhuPaExXvMImjOLHrIwGAu8Q5+3EOnvy/xbMMmT9FX0lI/OIQrvxOJjAOcbSkPduBcofJ4pyI85kwHJ8lb3LowGlcXKz4aMC74h6sJS26ntPRVdRmF5N/rFJ0HtpfmWLhPyIf627CXWopiDnMhRJbKhPCxHLRGRJgGOTYQm7iJWoK5bMhnxXZYMpOzl9qwCUwiQY27xYqOXfq+fMkIxKVxLBy+LKyjsqubAFtrwK4a78IcEpOuqweurLsuNpeqsylfXRPwJMAKVlPWXqoZIqM2qL79DTfo6vhPlfOfSlg7Wul8oEMtJIwJb1Z/cFRygiCMsQpv/+pHZOSUaYPBKDdPHuOnnxPsW0rurNtBcz5caO7Qxm5kPvRmplChskCUizE/bHtTS65/4ke0/9OZagBD8X3vwZw0oY+vg1t3U2UNWdw7dKtnwHcA7GvLZXi3GX9/Lz8Rf1g76QN1EjWxK3M7RP3WIfyvt8+Kteo8BxVpd1KzdGf2M2/KvhBDqVKwHoJNOXwe+5tAV8XBWR3c/SgmvD9LYQ4txLloyYpNpcDrnV4W3Tja3eOELsyTloYCYibzUlzbaK9mikTx65WaszK+/AlSPwP6jXAvdY/XREZjcRm11JSn09fVydXem6LXtw3XO27Q0VVDyVVvVRU93I8pxmzQ7UClC7ytWK4NJNinwijc1v0+JoaL1JTc4be8kjOFnty/8o9ngjAqz9sx7f+b4sGdwh1blO5efEGT6/38ecrwmie7xD/ofkfmZ9NDilIA/ZYvPYbI9kzvdpcIHrK7rRXdhEV1UPC8V4unbtNedFFzvbeoiDnAjev3UNVfpkguwCqDlnTeNSNNI/lVJ3ypab0a8rzvkZV8BW1pRCsvYIKg99wxfMTyozewkv/GP4O55TGTA6huhvV46hfRF5pLjXnRO++MZ+mmlbKysuFIWqhtuDFIR9pXF5qiF6COhlR15iTS0+uszIXqFr8vqZAUxBco8f09TxDneSr1Kvl0BBlTli23lu0CMjK2PPvBK16i0L7dTisXsvcUUs4tvVPZOm8Rfjqf+Os20dc83kTleVwLGYO4JzL77jq8ycKjD7FZEM2W1dGMX7ETsaMNGX75BE8CxGQlzCRu/tHoDXhTVrtPqHX83NqrAagP+nfqTB7X4DRe4St/QOzh0/FaeFnPBPXr83+A867D6BKwNtNn88heQLXPD9j7eytLJhlzvxpBkwfq4WlmSeldZnoa+9l/GgjRg7VY8wIPQU4JIBIjRRA47pyunJfyJxwqVofM3HkDubPtlQCACZPtGDEMEMmTrBg1hQTpk0wINzSkMIgc3zWfUTmnj+QuvtNDq/9n1x0fY9zDn+k1Gkym1fZkBCfSF72KUqLczjbraYoPZmc3Cxx/QrF8hxy0rNJSoojt6CQGNPFECWg5+hIznpPINxrn4CF42QGOKK10pHda6xw0Tcl7YAtvfkuAuacKTjsgI+lOZuX6BPlYUV7pjNrFpgwZrge40fKyFQ9JfGvZi7e86HWwdswMAwi7pQa802mpJssJFx7Ewe2i3MQKwBObP/I1g8FwO3UAJz4nYywlcPRcii1Pyq1H940ALeH0YN2KvPnSo/ZUxUwW9wzg8g3HYKJuA9WLrDgeFwSJ4+lEOJeh9m2Cmy1qtlr1qzMFXoViP1H5GPVwxGfYrpy3LlUak3p0UhCHBrxFduQHj3pZc6IF/ahUDw3yrMhOzji+RCdnLqiG9T8AGUS0GSiV+l5kdJ8VpK/vtyIy2cuRywrbaO6KV+JtKyQnjgBbzKR718COFXuVzRm53KuxJM7wlb1e8D67c69G99wqfcJty5LINOk+OgfGpUQ9EsQJTujMhXIPbG+1IvzeX8IzhLbun3xtuiYNnOtq4Gz5QdER8GFu5eucbXnClnWq5SUMrVpqZTaic5VrHhGAt+jLc6Ge8JO/jrAyWHU77l0/godHfXKkGv/NBUpzW+/obX6PwFw4nrI6yLhWrlOwhaW5ovnrDBVc01+ADXxqtRFlXrhOjz/jx8+/6IkXL20npw/JwMeinuprmygrDqXgz5t7LO4jKflJZLi1KibTpB1OoOjoRUE2rUKiOsj2L5GAPFWckynkbXPRQNv+RIE5f/Ke/I/D3GvAe61/kskvXAJhSoaRU/0Wu9V7lz+gnvXvhDw1k1yYSsZJW0cPN2IzeFaOjuuK3nYJMA9EcbsXN9dCktaqK7uFsbqO+5cvCZAxZGrLcWKd67ysLto+D/mgtcwASDjeHo2DW7kwvVMnpyrF7/RJJ3srKqmtSiHtqJceuublaEExfDc+jMXq6NozTpCa6XoNVdcorXpKvfvPKCn8yad7TdprhPb7LhFQ91V0jMu0KuuFT3lb7jWkklHfiB1xbdFj/OeaCyE0cr7kmPWe+hwHES30yAyLGcSYF+Or3WvaJTb8TJv5IBnIfllOajas8kpSycpLYO03GKSs3KpVzdyruUh9aWyTp98cGVDIw2ZxqgpUgzbiwAnG4vT9OQ4CYC7IAzH855f//fZ92lRf0VDfhplXgtR7V9JjctoATej+T5uNEl7huC2ZjWlDstxWLOGxRNWkK79LmUCsvL13kB/zigMl9pgvHwvBku9MV1hhfkqK8xWuWG1q5ytqw4ydvgOxo0yZsWEeQLYPuS67yAarD9kw9RJ+AiIqLV4m2aXTzm9+w2lXJZM0HzTfxQLJ29m54zZHNw1AuuZf8B40v/L/uW/p8REQN++YeQbfszq2duYM81E8azNnqjD0rmmRB0/jZeVHh7Lh+G2fCQm88YwY+x2xQMn4WPcSAO0Zowjafu/k7z7j7gt+L0Akp3MnW7MtFHb2DZ/LWunLmfd9OXMmbCTOTPNiXaxIttpHQlbfkeZ5QekiX31NVrEfmdtYnxNCHU3xd58P2EHwuhorKGtSc2pUwkC3Ao4EOaPi7MdKpVo3CvzSU1OwD8okANmC7jgPZQzbp/S4j+X4EBPUgXsVaUfxls/mGljLRg1eIcyr23DQgP8rcwpjLGjt8BVKdN2scyZY/42zByzlY2zVrB60lKWT1zKwmmyYoPGkzZ+6A7WL7cjPrkcC9MI7FaJa2m7ALu1W9g8dSYRmwdR4DgK302jmTZel1niHM2coCPgTZfFM8X5eEXwhAQ6WWR//TJLpo7Tx03fjHOFTuht0Gf459uYNkYOxcrf7GbVPFf01hQoZbVkwXtZbsvDtEaZMvAqIPtrJSs6eFueIcaznO4cN1rS93HcP1dZ3g+IEuBkpHamAnA/hykFApTGXD4P/XpxHY2X56fLfvxODt3JpLDqwl5xXWupbCihsj2XKgF11QVyDtzPf6ukN8m+JjqF3sK2xAigEVDzAuT0SwKb0lGVnrMXQOyvlUwQfu/WV89BTurHQAUJcXJ0QQYn3Lv6iLNlAZwTnd+SQFtSdaZSGxvCrRvfkmY1jYvew+l0/Jiaw048VILEfh3gpJSEvsJ2/lDpQY50KJGr8vXr/zjAPZe0eTX5moCU6pwvKCsQMFVyArUcFREg86rf/Ki/EpYUqJL3gwRBGfQirlvheSqqi1HVFqGuqREd8zZCDd2I1l7HYZ2NhOnpkJmaQm1rGlV1KaTE5yv3oK9dL2G2WaRZrCHHfA4FobHinvlS3D/iHpK5CJWC9H8NVP6yXgPca/2XSA6lHhQQl6Uqob2zlstdN5TIqPtyOOD6M56I16ziLmxj1HS0X+Orh3Dr+lfU1Z2jpKyFjpbLyvpKaPwdOF99kt58D+5ffcDVc/foVldwtSaWey2xAt7yhPLhWpYAuAZhUIQBE7/LdFig1Be86vYO1UE7uS8NlVh+79pjLpQH0JiTIx6SJ3TV3aK08AK1VVcpLrxIe9MNTif3UVV+mZram9Smp5NjtYgibzNaT++lq/igeOh7iY05TJO6m5qys9QVdlJ8KpfKrAKC/b1IiC0kIaaN9JMdlOd00d3eRO/FeuqbqinIL0JVVS+Os4Kyikq6Wjo5HhdPeMghWiu+Eg/+8zk5isegXxqQ0zzY4vuCP9NWXMT5kn00FotGq+hLxcvwk4dfQFx96QMaau5wJK6bHMe1cPBd0fv+hNO6Y/DZ5YisxCAb/yUTlvM4eJQS3fjtgUHsmLeUPZua0N98RqgL/a1nMNzajvEW6e05xZZF9kwZvoZpI9eze8owel0/50HQUDrsP2D9vNXEeRhy1/sjnkWOJkf3bWT5q28jh3Bp7+esmr6WMcN0GDl4F5NGbGbW6HUsmrSZueM3smzaFuaOW69Mqp82Vod50wyYPFpHwMw2ds2dh8P8d/hy/4dwZAj1Np8IqNjGkgUOLJxjzYgRZlgunqIkCr7s8zmHNrzL9PG7mT/LilWTV9Dl9DH3Q4dTI8By1rC5LFjkRpz3PjIc1nDBYwAkT+bx/kGkHvZEVV9HibqK+BOJbFztwMGgOHIyU8hMT+JQZAgnE48RuN+H8LAAzsihpZJcUk4e4fixaI7G7CczJYLDQd5UF2WQnn6ck6eOkpMQSJSZJ7rrkwRMaTNx5K4f8szNGKfNhkUGnBDgdr3KBdOdlqydOF9JhHw/dBh5+u8yc/R6Jo7SVYaVZ07QJTQiHSe7SOaP285R/WVkWy5h05ztjBqmxbCBO4naa0H1SXtWzNZT0p/IIdj1y8xZPsdYE9E7Xkfx6El4k/85bfRuXF1COV1UyNoVtkwXy9SJzuTH2It19BVYnzzOmDHDxXWZYqtUYjDaUKbUSdVdUyTAvkyT1PQlKPtr5WfTgY91F/E+RYrnrS1zHwdcagW09ygA17/eXwI4jWRD/R9tPGXjq/HyyMz+1bnXqSnqE2p/PnFeelfkf8tXOTH+ETW5N+jIOUBvoQu3zp5V7JYCcS8A0E8lQOy59+w/ph/B7ecSkCgg7krzaVShWzitP5tsu01c7b6kjESca+ujr7mLM40dXBLL/hp4+1ESIGVUv7DjCkB+JeBNfL79lQJwZekaiOvX3xbQ8CNYVwuwKi9opKT8qPjcLfQrAKdA2U9t36vVf93kMOodYTPPoC7uoLKigqribiW/X03eY3KTb5NuuYo/h73Fd4feI1tvNP7OmVTWZlDTnEZFZQqHvNWig96Bn/1Zom3jyTJfKLSA4uhM1GXXqRb/qwmk6N+3X+ow/LrkvfUa4F7rv0RyKPVITg2qFgEa3b3cvPBI9Eq/5akEqZtfEpHWjOMRteKBu3X5MWp1D811Z7l56SFP7mnyuUmjIaHr7qW74iZ25VJDBk/ufsW3N9RwW0Db7QK4Lr1vAuJeALg7AvpK3BYoiRkJ/5j2iN3clUMFcnj27Hl6C1yoy6lDlfNUwNd9WmtvkJLUS0hoB2FhnQQFdSjQ09t9h2stzRTs1SdVbyYZlnNoOhUoHv4eHJxscdnrxH4/X/bt9SY4NIzA4HAC9edy2mEWSRZjSQ41JTg8RHzvxqGoKKIiowjw8cHYwIiIsHA8Pffivc8TM1MT0RiLRqvym+eRaC8ZJDlE8BzgZAH/ouTznPKzIctvNYk+B8hPFI2LgFGZQPNF1RR/Te6pL9DeWIvFMksits8TWoTTqu0EaztSarcI25WrWTBmCde9Bwq4G8YDvw/ZPW8ROuuzMVrmheFSZwyWOGO45gTaq06RuGc8ne7DaHUeiuX8gYSt+t/iPAv4S5jIw4CBbFu4kr2m21GbvsFVn8G0O3xMwOqPyHKYwEHx24WTtjBJgIgc1ps+QY/pEw2YOcWQedONmTNVQMIYTW1QCRgyhcekMXpMHb5ciTwtNvgDt/2GwokxtDgOYc6IBSwdN49NMxezaOJqPNfPhLhhCohm6g1g1mRtJk2wZMOc9XwRPBhSJnFl34dMHzSLJat8ORa4n2M6k2mzF2AbN0Kpz7rPxIhQR1MKPReT67EAp6WjsdRxp6Myh9OHD+LtEkFMeByHQg5zcH8MtsYBOFr6EeQVS0J4DWE+BUQF1RAfUU15fgsZCVXEBp+mPNCQI0Y6WO8uY8uyEAGmcmhTk1ZEFskfNWgPh/dZ05jqKM6LMTtnLhTAPUjs80Sa7T5ivoDcGRMNmTxiJ1Y2h8S9elqAlR4mS9ZR7rCUwJ3rmTpWV0lZMm64FttXGNOT70K4s5US2SqHT5fM1sDbzIm6zBaaN9VAGU6V53nqqD3YWu6nqKkWX/9oRg/eiaOuKTfVHgTb6DJ/+GyWjZvLwtEzWDzNAgMBbv0AZ7ypCA+TWqVqSD9o9VcS6f/8S5Lg5i0gTU43yIxI4FyxHR1ZexUvnJwH9/L6fx3ACf3VDfuvSTa8YhsKzMlt9TfE8nmUEp0p0Ui35x7hbLkvt85fUua7yTlimqHOXwat/xzA/boey4TlVfmkGc8hzWgeHfk5PHmiGdKVECellAAUEHZXdJxf/v3L0nj+NOmYpNdN43mT30kbLYDxzp852/6IpvJ7NFfep1l1j6YKTTCWnFf48/P661IALl90jGqOUlla8vw/XgVBwiYq1/nl5S9LA21KJ1hcR3XeDarL1ALg2jTvn19baVuzU26SZbMeokWnLm4ghcaTcDYsIV+cw5qm06gbUzgVn6sUtve3E/e7Qy8xVvvJNptFltVqShMrqaoU9rhYSHYA5Lw9sZ/SI6eRjDr+UXL/ZKddSslZqEjaerFu3gNqcy/Sm+ctAO51HrjX+idLVmnIriymuatCQNxVbgtQu3f9CxLze9E/WEvEqTo6Gnrpar7I1b67PBQG5ec9wu8U8LrSnM8ZAV6PenLgZi7fXhJG6VwFX14oFQAnll2XANco1hfGU0BfktkUeix/Q4fp/6DEa50yVCDnxF1tK6cz05bqLBk19IXiqZJDoR214kEruURmap8wGmJ/zt0WsPi1ModORtJWhLmTbjCLQi9DasXD6bbPmb3ezkpSU2NjA/bu3Ye+gRlZxqLRjRnC9wHv0hxlgE9QCC5uTqSknBIAF4mrixO6ulp4uLvi7OSAm4uAI0NdvNy9uHn+O7oaHymh6D/pvYrGolI0FPLhluV3MsJOUmv2Bt0u71O45/8lOSSUK2eF0W57Sm/rF/SK1zOtTzkV4EXGPmPCtLdhtd4HrQ1NaK2vQW9jI+EG+5RKDI6rVzJ91Cb0583ActF0tGZNZcE0bZbPsqLc9F0ueL3Fedc/YrxwIXMn21Ij88AlygLxY3BZMoiQVb/n0t4BXPL5jGbrN9k6bwmhAa7cDRFQJ+vaRg5n9+zZFCXs5Xigq1JRYP4MU+ZN3Ej4ZmEgrQXoag9i8/QFTB7XPzdLEzEph/1kjrepw1dwxWso3a4fUm3xDtmGH+G+cgzGs4dy3vlNLnl/SOyWj7BcMJare9/hqt/HxGx+k5Gfb2LjpOm4LB8hfvc+530/p9zg31g4Zh5GRgc54eVC8p4xuC0bjcGcaejNnsyYwRvRnjJCwJOAf3EdrwaMwd1Sl4QIN5x0DNi3z5fyphy89gUyRezryM+3MnHEDnYsP4LWMhXG68rY71BMSmIJx2LzlbqhRmvzOGW8hjSL1VhuTsNos4rlc2QVhu2KB0x64lbN1aMz24UQe0uGDtJn24x5nHV6kysBA8jW/gMzx6xTAE56JYPDUtm+0Y0Zo3cQp7uCfOslbJ+/g/EjNB41ef5kMEJCgBU1J52ZM0FbqS6xcoGpErErPXL9w6azJ+kpOeJmCaCbKc65vV0wpwsLWLfSWhyf+I8gVxpjNtBi+Ucu+39Cns5vmCfges+6OgFxVVjsKMZyVxFuxmolYCdAesvs5RwiWRWk8SdQ97Kkxy3EqYFTIWnUJAVzsdSa2uQgDrpX/wBv/d43zdw3mdxaMwfuLwKcMlQmG/eXh1D/flJlPxZ2pFd0Lp3pqUvmzNlL9PT20N7dQmdXM7LE3i95uBQY+g8Mo/5lfafUaq49GsEp7SmUBdkoHWdNUXvNOkqQl7DDsoapZh9+2Qsnv3957t2rJb+XUCrXlbD3Fe1q2ZF89bn7NWkAroHyuuOoynPFZw2kKQEIcm6jMkwu3/8SvEmwkxD0HLRfBDj5XqyjlvZVGUaV0sypU+c9oSj1HtEmBhRYjaHIbgKHDRYQ7JZLQWE61Q0C4ATEFeSnEeLSiL+NhLhOcb+3E2/hQK75bHIcdahMa0HVUEx10RnlfzUA1w9nUhpgU6DtZ/v+o/q9uzI5dXv+60oMr/VPVnhGI0nFlai7sjl7posC1QXcjzVhE1NDREoNdao2rvRcE+Ame6rPy1K9wjhI43NX1iItkok8rbnbdJDHF9q4fxO+OF/H91dShE7xpLeQ+9e+VOaCVGdnkhMXQVZMGPWFxUqZFzm0cLk5i7Z0Z6qyLoqHW+Oa70+eea71Ps8efcnTu189L8GlMWxfyJxzjY1kmM4nw2GnMAQ95GbUczqhkpzUDmpqL7DPPxhXzxBK7SfAUQE4EQOoCbWgufEBnW29dIvjV6lU5OTk0N19hrS0dOrqauloblOKkHc2dfPNU42XsKHiKwFxz8R2nvc6X/DAVYnlOZGneBY6TIDUeK57vEduXBTPnsl5hHKOzXdK4f87t76nwHYC34d+oAydxmqtY/faOvQ3VCjFysP0nwPcqiWMHrqdoYN3MmzIDnbPmkHotskEbhhGkdF7Su47eTwG86eJ9daSrvVHupze44zbZwKS3iNohQyIeAPvxb9ly7hPmTlW/McGXdpdh3I3eCh3/D5Xcs3FeDuhPukoYMGA8SP1mTpsGU0272hgMPJz7NYsYP5sC8U7JOdoTR+vrVQsmDBKh2kj13J050CqZXJfi8/ZMnkKA4daYrZohiZKMmUiKqvhTBu2mEWjprJ49DRmD5vFumVWFJgP4dkBWTniLaxmf8y8YTOx0nWlIDOPfB8Dipw3cSTkIOY2x5g2yZJxI/SxmD9GM9H7xFgluCJDHHO5xXsc3/BvRIW7knA6hWVzjDV1SEdsY+kMAeFrS3EzLSE5voCMlEJC9hVgtqUI3TWlAtjKiDGxEbA6A+/dfuhuaER/fQbzp4r/GLlTAbiDruZ05zqzco4e44brMGvMepaMmSqOZxpzh05l2ujtYl0tZgp4CvQ/zprlDgKWt5NrsZgjeiuZO0lAmvhegpnUmCG7CbIzozPHicXTdZQkwsvnmijDtf3r9EtWh5CvCjwLae1wZfEsY2ZMkPn1jHHbvELcz6Jjcmw8sRt+i9aUgZjPW4jBEh9stNWYby/BcH0xdtrlolFr1KTN2SRLuZWyz7xWA3Z2P/XGyYCESI8qmtL8uFBiSUuaN2kHkpVGUYKdAm3i/X6HJmVuXZBTO8FOz+sEOzSTefQvAZyUJsN/fyP+6nX+A5L2IusedSWPONdyifMlXjRWHqKkJZfmzhp6+nq4eummYs9+nKf2oz1RlksP3Atz2P5ekiWyztY2kGG+REmRc7m1R/HIvWpduW8am/vz/dDMsRP6wdv2l/RjMIaUTDrc2aAZSn3lOfwVVecKgMtrpkx9nMrybAFwN8RyeS01HitF0h6+EuAkFPV/1//64jQUec8ICbCqzL2JqrCP8pIuKgovoMq/QklRDVmZWWRlpwulUVCWQlllMlV1p4XSUDemUSqWHXCrEx0U0cmwl7Wqezh+oIvcvTZkGU2jwMeXqrIeVDWlYps3xbZ+ZQj4V/VQHPtdOvP205Zz8jXAvdY/VwczGzlRoCarsgTfk7WYR9fhEl/D0XQ1VZWd3Ln8RDzosmco54T8uitfDqXeuniLPlUs3TnWnGsq4fp1uN53ngfnm4QauX+hjwc3pTH6ji+/QJOWREgmrpTBCxqAy/kZwElVZt/jUu8zpZ7qD8MMz3vPsg7qzb5zZNusIN18KYf3FhDkcpX9jlfxM8snxcOe9jR/8g7tw2/NR+QbvEn27n/nkP5qijIeU5JzlZysBvLziyksryY9r4Siihoy8opprG3m+681he6v9l2nobiC7NgC0qNKlf2qKZLlaUQP8TnAKR64iFO02n/MVb9BqIzfpODYEeVYfzxX33PrxneUOs8UgCNA5PDnxGhvYtuaKrTWFqG/UUWE4T6KbebiuXkLq+f7sGVFENtWB5JvMVnAy2d8GTKQQ+t+yzm3T7ng/iFO67aju/Eku2Zu5OSuz/nmsPSwjSB2x0gBFjuYM0FTZ1PW11w0cjb+S/6Vg2t/g9vc/8HEgYuw0bWjI9uVTUuNGTNMlykC4Oos3xRQMALCBmC3egEL5liwVEDG4llGrJxvplQskEl0Z4zewvwxi1g8bjFzRy1gysjtTBfLfFYNpNf1QwGLHxG16T1mTRZgONGc6ZPF7yaZE+ATIY5xqABQsY3ITykP2MPR+EKKCos4ceIwqtRIig+Ykh9sQGG4GXE+bmSmlhDrqku+yQiSdEZwWncQT0PEf5yazFmxreVT1zB7iikTBLyNH7aDGWO1Md6RSJBXDccSVQR5FmK0sRjdVSXory1REjibbFexb/cBCqznkWSyAZutKRhsbGD36nhxznazbJa+cm7ifOwYM1QCljyXOspxLJ5vw7yZFgqASciaKOuhGgexe3cAVis2UGa/BI+tW5k11YTZk/WUoWcZoCDn1rkZWIgOjxNblhopQ9bSe/ciuEkpueEmyjJiOgKWDZTI1zHiGi6fa85c8X+jhuqybuI8uh3fVWrdlpu+z7PIIdzx/Dfsl+tjsqsJix1yHlwJ5tuKSE/LIyIwDz3xWQY4GG4oxlG/giDHJiEBXz/Uj2wVQB8moNWNEwHphHtWEepZS5hnDYEC2HwsOokNqiQ7O5mwfVWkxV6kIvsWRanXKEi5pCS3/msy3muSu/7nvXBKJ09OTRB2QnpR6kvvcvPKMx7d+ZpLAt5ai31p6qxTJvk/EbZKBkwp0aMC1H6AIeWzpsB8/7P695Ts/EkbVxbsSMqeCdTGhysjCL/kBZR2UkaVvphySdZ47t/nn6//10smIO6s/48BnALb4nxXiM5/uSoRde4ZAVs/v9aa4cmfLtN43eT17l9fvkqQE/eLfBX/WyXLk5W0UlqXS227irquStQt5VTU51NSnYSqNlmAWjrVAtbUjRlUN8gABo2q69OorE3lRFQx3raNuJo0E7q3ncr8J1Se7iHbdgMZRjMpiRLgWSOWV1eJ7b+4P3+LXgS4xNcA91r/PEUJYInMaMDnZD0WUXU4Hakn6nQdabl11NedEUZDBilo3PpKtYS/ojcqDZQsLN9RFEeC0TBOWc7guOF4MiMDefoV3LstjZWQNKBCMhJMGiTlvZCEsyvNslahP+oCmbFdZnMXrzny/WP62u5z/sx1znZe43zPDWHIvlVA7vb172kov0aqvRbZpnOJczhIlGcTsQHtRFnY0Wf7P3gY+BGlhn/CddtUGqw/oM76Y3wW/4Zj+pOJ3jGatAPHqKru5lROEWn55UJlnMoupK62RSnv9UQAZ2t6nGgoP+RO0BgyDAZxIqKc3KTzFJ06KwyQfKAFcApDIas05B/yIy9oPQm+UaKRatEA5/Pjlkb8jjgXqRZTOevyHr1uA4jf/jEhm8YTvmUUTsuXEKTtSJEAuKCdVhhsqMF0ayNaa8rJN1skwGwo5z0+p8NpAPeDh5Kl8yY7F4Sju66NLcvVHN09hwchn/HwwBDCNg5lyGfrFeCYPdmGWdOcsFo2j3t+H9Oz9zMlPcmiUTMx37yVzlx39DebMFpAyoxR6zGd/Sn2iz7HZt6nbFu0mZXL3ZWgAwkr0tO0YJq+AAhtds0SAOHyOZf9RnFqz3sCntaxfc4ybvt+yr0DI6izepdZg8YycZSe4kGS3qNNK+zxdPUjSsDmGZ+R4pq8R3OyC8ERB0g7nUhs3GGSTh6j0nYQj/zf55KtuFZOq4WBrqa4IIf50w3EtncQbLiSq3vf5+tDQ2m0+hNzRy8VgCODEPawYoE9e/emEXO8mUBfFVZ7yp6DS4kyN0wmbjbbJocYSzHbWkS0vg4ltnNJNNmIw44EDDfVsWpeILa7tGlMsWDnip2MG6oZVpXDoAvFPkTFHqakPgvdnc5MGLZLAcfVCy3Z73eMIwZrybRYyvrZOwV8ySS9usydoqcMh0oPnLOuBb35TuJ/TZTr0w93/fAmt6FEp041UCJ1V05coFR7WDt5IStn7mTuVEPlOOdO2kPOiSMcNhhHs9U7cGISXwd/RPBuLWz1ajHaXI7WilJ8HQqoaMgmxCsPfXEe5DmQ58JIQJy/bT3Bzq0EOrTgb9+uDJOeyXcnK+IkUSFqyqpTKa04xenEdA7urSY+tIzi8kTKqpIIda/iaOBZJVWOTNcg9deWK9Lk/er/LH/zop6vo3hkfuX/RKMvqww0Vdynr/0h1y9+peRu68/zdrn+JD3F3ty6+lD5/LLdknPIZNTp/RtPNJ6357D095R85uXQaUdOJmmGc8h33cWdSw+U5a9av18y6bmUZp++VUoPagDzP7ePj+5+S0/j3wpw8hpIaHmEOucJFfm1lKiOU13Qqiz/+foyiER2bF8E9Jc/a9aTQ67VJe2U1BZSVlNMZUsefX09CqjKY75z8yl3xPVpaqwQ92LiD8D2shSAq8sSHb1AQreM4NCOiYRtHkZmdD715YjOYCRpBlPIcTNDnXcdlbpSbLdVHNOv3F+/qNcA91r/BZLwFnK6AYvoeqwP13MwtZbjmTWcLqqgWDxAnT2NPBLApvRSlejUV/VIpQH5uRGR5V/OtZ3jgs84xavyaN8fOOG6m8ePvlMykN8XMHjv6mPuXXnI3Sv3uXv5nhJW//juF5QnRJJoOYUE8wkccbQVPbsb1OReR519jYaSR2RHhNDmNZVzQXNo8l1It1o0Mq13OHagjdORGZQGapGiO4tUx+VUxplSc9KKitCVPPL9BBLHcs57DA0nPPizAJvvD46kT4ATR4Zzd+/viXdypUI8yNk5OeTk5pOTk09mZjaNVdU8vP5EwOYXtJ8K4QsfmRB4NJVmb1NmN4kzvrM4YbGK0rRz1OTdFPt6hRbVd+SEBlHv+Cm9/gspcVumpGt5IP7nvmhE5Outy484bTGZ827v0+X8KS12H2gm+B8fQrbRGPx3m1BoPZ8IHWPs92ThoJ2D3e7THNgxm1O7f0eO3tt8LYvSJ06gwuw9TDaE46xXhMX2FI7snsI1r4+54jWQLN33SdX6ELul0zHekYqTURpBe5Zzz/dDWu0/UQIZbnl9KP53OA2n3fAwtWHCSG0mywLv440YM8qEKcPW4LNtGgmOa/DdMYsNC/XZsMqRrWscWDLfFqcNqzQT+pPGC4h6R8DdJrbNXsl3YZphzhuen7B9ySbWLHfBXN+H2MPHsDbaz7GYk8RG+hHq50FyfBRx0SGkJB0jLTWJuPg4QkMD6Nw3WvzHaP68/wPyQnRJTD3Jfp9DzJxoxHF/R7ozLLFZvYA9sxeit3gxi6fvZNk8c8x3uxDmf5AQzwSsdsajt7oA/bWlCrT0w5vJ5hLMtxcrAGO6tQKbHZnEG2yn2HYOp81X474zij0r0zihN5LzAaOotB6MwdzpjB0uS27pKkDmaOtLgSoNEwN3xsukvALApowzYK+JDUV2S4jSWsas8bKaw4854pSghLG6eBhbKil4NiySIKYJDOmHNw3A7VG2MWeqKdOHL6VI/3fcDfmcKx7vsnPGTCaPM2TGOC02rnEjt7iO0r0LKdP/I9f8h9Jm/Q4l+xdQnRyOm34mu5aVYbKlGHezUnHspeiskt43eR6KcTVSIUu89Q+f+tl2cMC5nuY0PypTQigsS6VCdZqUqGISDxaRm5MuGsskilRHBGwnEWjfzAHXDsoy5TDY39YQqvP7vTQyvcNdZf6TjC5VPDGiQ6QWqsitR5XXJT7LyMEffyslPW+1Rfe4fkHOZxMdOiUViJD0dgndE8/aedUBzqkiUIrH/6K36x+l7zRDpLee0ZKeRKb5Mk7pTqMt+7TSYf1rQEyBNukZVDxvfx/voBxC7Wl68DcAnLyut5RathX5jaITlUt5ZSrl1cdF57VGXLefXxspTV1ZOUQqa98+HzYV61aL6yp/U60MX2rmuMkyXLVNpZw5286ta4+UdkfmuJPtkJTMQXqp7wIV6mSqGlNRN0lp5r0pahb3aeUpDofUi857FJfEc8LxEVx2+T2nQ09QUwqVWbfIdjEk03gmBQeOUFP0QEjOhZPH97dC3GuAe61/smR5rNDT9djE1uOZWM/hTHGzZ2kqLpTUF1LbUUB1UwEXz19WCiX/6K7/0dAok2xvPFUmAcuh1f5eopRMfNnXdpbzvhMgargS+Riw9iO6sgO4Un2Yi6pILpQFcqHER8j3B12qEg2FyyQeer7HNyGfUWbzGR25vvQW+HEm35fzZaFk7lvCF34fKolYb/t+TtURfXqKfGlM28uFChfaj+kTuWkkBXp/oN31A4rMPuOA3lYy9T+kxOpDjuoMIGO/FrfENm54fki349uKN+v23jfI9FzN2bIwzuR5ikbVk44sN9oz3ejOc+dskQ/ny4OpDF7Nefs/8iD4M/J03+Cu76cCuoaQYfIJNSlu9OT5if0NoCDclDidUTzxl5FSw2hx+JjWdBfOl/hzucKPq5UBSjb2Ehv5+4FwaCAX3N+Dw4PF58FUOQwg2XElmSbLKPbZIP7Tgb4CR84Xu1B13AiVxcdi/U8VL9yTg8Mo0P89ZbFaXCr3EBBmRY3bGIgR4HNkPKXG79AgoKrWdgBF9hMpjNhF5YHVJO38g1IzlcRJYr3RpNlMpK/YFX8bC8YM0WHuVANNot5JZqyaMI9b+97l+5ih9Dq9x+EAD9Iy0kk5mUhtTR3hVuu45voOT8IHU2rwB1ys3Ng0aw25xh9RLq5j3KbfkRojzktBHkkJ8ewP8KIwN5O0tEQaG+oJ9D5KhN9xclMLcbePINAzmupjwVQddiFRZxB5hh9wUvxHwr491DU0YrBzH2GOZlwudcJJx4Thn2szaog2i2dbsHmVC76euQTq61Ft+jtx7t8XwDsA/dUpGGxQ/QBwUhY7Bbxt1MCc8SbNUKrFlmwi9c3FuVpGtvVmArUNqbb6TNwn8nwOYe/qyYwQ25ouAE4GHEiv29LZRkrUqAJvArxksIL7xg0C8Bdju2ajkl7kp2AmYG2CPvG+1uJ6ObF4hswDJ6WJ8H1xXanpE42ZNXo57fYC8k9NVp4rvXnzGDVMl8lj9dixeIuAt0U0ugwnfNVvKNL6XxzRH0lqZDRdOa50ZDhw1D+VtJRL5OWcE7qEj30je5YXCrgtFfDW/JOIVH8JcdZdFMVEi3vPiarKRLJz00g7mUNFdTKVNSfJSM0h+UgeGadP4W/dwomwbmplVOMrPTG/LM0w20Mq865Tmp8vXlspyy+mIk+tFMOvym2hqDABVWGDeP+KuUoC4GSZLVkKS+Zxk/ZJernvC1skA6LOlQXQk2PDtY46ZYSg34b9syQ7tBcaWykNsCDNYBanDWdTLzqqD+98o9jKV/3m55JRpnKI9+83J+/nAPcX4EWAVmV+O6qKdFTqU6gEwFfWiXuhWEahXhTr/KXrLoe2pTdVvBaIa1xQjSq/gYqCOrHsgpD0Bj7gfMfTHyKFXx5alt7TGxfuUZifTG6mUHomeRkZ5KZlkHUqnZy00xyPzGOfeR9eBqfoc5AJ5QfRZ/Mb8mOErSr9juqirymSU2BM5pFhsYKyxGZqCr6iJveK2IeX52LKY3o1mGrUD3ABrwHutf45kgBndbheGTo9nKP5rNRJzdDMh6tuKaKyKZemtkoeil7fgztyzoVm/psG3L5SoE4Db89D7cVyzYTbb4WR/J5r5+9S4r2BJqu36XIawLEN/4vqRHOaS4JoLfSlJfcAreKGb1F0UnltLcik0H0Zf5ZVA6KHU+k0gUaxvC0vibbck7QXpXPCcR0PfUWvKuozrnkPIN7NntzDJ8iNOkLO4USy/L05vG2kACvxH0kTuOEzHF+TZFyMCnE2D8HFyRerHc64bDTiiLMDxw0FINkJmNFbwMl91lRnh5N1ci+FqX5cbs7mWkseV5pzuNyYzdWWXBqzYsgJcyfzgAfHdYbyyPsdvg79mFRDAZsVKco61zqKUfkto3DPv3LVazB/jhpGrfVH9FQkcrYmi5SQg8R7hXHEK5zAbSvIMF7EKcMlRO+cL4z7MtL1lxK0ZR0xZjLSahHHLQyIdDtBlPsJDnkkE+4cRoPtB9zd/xGZWr/FdtFs9sw1Jtg6gsN7jxEgXvPMxwqAE3AWN0Ks83vOun8uAGQs19w/INJhJyei97Nn2WpSdQcokaPttu+SZDWOq2oPCqId2LDQkGljdZVapxPGmLB0zFzueglwjh9Jl93b2JroUVlZi5WdHQ0N1ThZaOFnuhpvo3VEu+sSHRqMtb438bEHaagtxXOvE6HBvqSnncTC3Iy42ENEHAwhJMSXyIho3O3C8ffxwWufOxuW2zJt+CYS9JaQbjSPNVM3CCjaycThm1k+xwjTPT4c9rDmcpkTh73sMdLzwNTQneCgUE6lpBMdUIqHVRv2K7X5/oDY56SxnHEbpQCc3noNwElgM91SrKgf5vo9cmYC4ow3l+K/dQtH94wRnY/PBQD+ie+jR4r77lNcVoxj4OcCwsbJAA6NV23iiN1KgIGErYnidd5kPXFvrRQNxEpWzNBSynD1fy8l5yJOHqlF2gEb8sX5lvC3dJaxBuCUZLw/BbiJo/UVD1zS1n+jy2MALbbvsH3GbMaNlBUv9Nk5cx5P/UQHQFzjBpsPqfOfR5qfPda6jbhoayJIL3XmUBLrQG2sMY1HjalIScTJSM0+szr2O/w8nYiPdS+nwxI4l29Oed5hVDLCr/kkaccLiPaoJdSxRTSWJQLKT3LYp5qszFLU1TUok9KVRKkaqbLlq6bB61/200ZQNprSy3aWEgGKKlU65eqTlFclUV5xihLx3JRWH6eypEQ8n/I/NKAgg5r6/7dCQEh96T1hm77RBAhdusG58nC6sy04Wx7Ktc5mxYPzz/W+fadMmzhbVUOW9WpO606jwG0PHXlZP3gHX/27f440ANc/hPo8mOS5t+znw5zSO3qPiqJyBdyqGlJR1SQJGKrURIu+CqxfJXntixqprE2hQnQCKtQSApMoLT+BKqcGtdj21XNf8li0Ia/aZwl0965/TWfteU5Ft+In60sLBTk2Ex/UyfHQLhLCzpCbdJOi5HLy3OfQfXALKu+VtJVV0qR6ptx/1YVfkh90gHTDaeTstaW6vAFVcz7VpTK1SD+ICjjLvS7u576fHsNPJAHungC4YAFwr4MYXusfrEPPX02j6vFPrtfMg3vhe5lWJL1CPKQtWVw804vM7C2NngS1fg/bi5Nn5eTauzeeKcZRMZDPvXRfPoXKzEwajH/Dnw8N5arr++Sn+lBYlyMMQCoVZYVUZ90RBlk+LDIK6BbqkqekOu0RvaY/cXXvB2SYz6I86yuqCx5QV3aeqoLHBFkexnfDEgV8/Letx9M4H1/bc0q0kbfNJaJtjhO9dRgNlm9wP+RTmmzexUP/MAbbWzDYLI57Z51onOux1G4iNuSC+E0LbmaNeJg1ccCti7gjp/CLDiA68Ti3Lose4C1hZG+K3rzQA/H+6WP4+ivNXBZVQhhpbhtI89hCWqA9d25ocjg9EcfeFmNFq/m/k7nnjxzd9R6nvI3E+fkz1y6Cg14d25eq2bWqgR0r1exeV4HuhgK2LavAYGcFUVEqAr0bCdXbT7rxFJxW7mTTvBNsmZ/AxrmJaK0Mx2HZXDxWzuT0njeJ2zGMQ1unYbzEHu11DeisLcNhzXbc14zDbulk7BcM4WmwHMoczX3vj/C2ssPV7wRDP9vDzDEbWTh+NXNGr2LdnO0UHHbkSoUb3bmOnAq2w8vCjj3rLdFevIw6h8Fcj1xCocUIsb2PSLOawKFtHxK515iEhKMCoPxwcnAmOz2F5KPH2LzMlqjweEpL80k6eVzA3GGOHYvmYFgIaWlJ5OacJjMjkYS4JBwEXO/38cRnryu62/exZtYuUk2WkWS4kPkTtjNtghGzpxgzZsgeIpzMuKV24YC9GeZGe6nqzEPdWUxhrYqCqiJSj2fibFyD5aId9Dn+K3f2v0eZyYcYbzippAeRoCa9bnLuWz+8/QTitpShJ76P2rWCK74fccV/qAC4twlc8xGe65dgNns8IWs/InLLALyXf8ysUauZLHPhPYetcSN0MFu5nTL7pYTvWq5ElS6bY6LMGeyf3yZhbrp4zY+yJynQTqn6IOeySe9d///0S/HIjdVm1TxDIkXHITzInTkjVzB1pMzXt5tRw7TZMXMufz7wMSSOpN3+LUI9T2JnUI/emmJ2LC4mzLuTxgYVubpvig7HJzzc+0cBcRZkpFzFy+zVyX19rM+QdSie3jx7Ug6mkxyfL9bPIivtFMmRuZyOyyI18RSqykJqmspQdWWjas1FXXBBaQRbVXepL7pLS8UdGopFw53zmKaye7RWaBLxKkNoYr3asg6q889TW3SZlqYC6hrTaGsr0kxOr0+lsSWHmlrRuBa20VJ2X/zfA2ryH9Fa+Vh5lR4SGbzQ1fBA8bzdvXKPcyUBnMlz5FpbjXh2v9Z43v6J8KZEeQqQvH/tC4r26YpO2QwlcOHmuVuK7ZD7+arf/TOlAFyzDPq4pUC3JgK0H9o0aZF+iKwXoKIWnytKhP2uP0FldZq4zk0C3iTs/SXPW78k7NyhojSL8roEVLUSBFMorxT3UGGFEgihyrrL+a7HYt9++VrJc6vUrr36DR11d2ksv0lf+2NuXflaqcbz4Ma3ws6eo66jSPx/GWc6ZdlF6e38hm5xj5TLgv4FT1GlXyLTbieZRrMoTPSl8pzoINSUiWPSRKVW5p5HVZ5BWWmB2Hd5Xl7loRT3srj/ugpiac+New1wr/WPl/S2uRytUwrVS+/bi99JL1x8rpqKpmwunOvj8Z1+Q/Mtd65/KeBNPAjPYU2pwiB0rqNPPEC9SqCDdHvLYddnX0JnVS3RuweRZDqGI7s/ozpeF3VFvDAAmZRUZVFd0URjTTfqyiZqRM+npfMiKS7raDX5Db12fyBFbxyVRTdoVDdQ05hLXUU1sb5n2GfVh7dtH34OvaLn1f48cagsndJHtHUMmaazcV03g3VTFrNq4nyWzzTEeO0hzNbEYbI6Gv3VoiHfVMpes1r2O3Sx376TANsuwt27ORJ3Ep9IL0KiQ8lKLSEvvUyohNy0EgpzS+hsa6W7q43rF28q0WMPBLBJyfx1/cPMMtihPNSIyy5vcUcAU57jXO6JdZ8+gstnn+GoX4XZgl14rJglNAerFTsx2NaK2VIb/DfP5pjrXIL1Z+OzcgTRG9+kzW04+UZDqbAcQYvrWCotB2O+wRt3m2Nc8B4N8cMg+hPc12sJEKwWAFKB8fZM5k6zYuwoCxZN2ITP8g/Zv/Z9PBa9geOetXg5O7NwzGpmj93EhFGaWp4jB2tjtcOcnlwnTvjaUn7Ujt58Z84WutOdY09DihVt+b5kBm/j4f7BSvTsN0EDOGBjSEa4D10eI+gNnEC26UA2LNzD+OH6LJplgc4OL3ZtdmPXBldM9faxa6MT2jvc8HI6wH7PKNYttVYm9uttc2fPRhcWzzZjr6kTmZYrSNCbz+wxGxg7TBaL1yfE3oqb1S5Eu1sxYcgO3Jy8RE8+l6ziUvLLBEDUyai005RWZBIbcADnza7YrfXEdIUf+mvyMN9eqoCblBwylcD2M4jbUCbguoAUoxVwTM5JHIvK4lOOin0J1HHHY4MRRA2ChJFc8x7EzBFLmTRaX4GtSaO0mDNJlyid1RRZL0Rv4QZWLbEmuygVf/8QJRmvhDcZBLJwmg61yU4E28mi+Jrcei/DW79kct+NSy2JP5qAibEPU8cZsGSuOQumWTJnqhU6y3Q4sG4IEVtG4blsMLor49FbX42hOD45TBro0Ul9XRVVVp+I/Rb3TPgAOlPsyc+4LM51xw+53Pol58Dtt2uhMdVf7GMowU4tQk2EOjeReiSbhPAiIvaqCXdtQ13WhKo6k9qGaqoKq2kpv0Kb6guSjycJyOqhvaGJdvUZmosuUq+qVYa9msuu0Vh8ToDdWSorS2hStdKlvkWOAPqGuly6O+tpbymhoTqLvu5azjSfoanonHgO80iKT6S96jzpyac503CBWsVDcld0OOXQ23ecr5RR8Dbc6DureLn+mbDUbxfvXNVMuq89EsapXWMp9jHm7tXHynDqq373XyEJcN2NcghVQtiL3rYXJQGuP8hEwHJ+B6riXAHcvQrk/MVh159IAtxtVAXFAsarURc2UlFYKLbfRr0A/L7WJzSUyejhO4on9ZcjczWSkPfFw+8VPXkgzvs9TXomGWHc0lZNd08Hj0R7df3cVc11EfeCDGxpqZIe27tUF3xNaWwmmSbzybZbRUVOGjXFmnQo0qNYmdtBufoYFRUlzz29ElTl8fa/ymWyM/KQjrzDtOVGvAa41/rHSnrgJMCZR7/aAycVkd5Ialkp9aIXfPeqTCMijc53Svi9nEh756pMMPklV85e4+b5u5zt6KWmrJD2phZ6u89z4exVroieZl/3Baqr6ygvU6EuL6K7wJu+fAdaivxFz3k/TcXhtJdH0VwcSYtQR2U8JYd0qAyYT23oMnLC7KlT19LUWIWqqZCmZhUnImvxtZKNTTuBDpqIOV/rFiWBqI9tL5EWhyhzWIbj1p0MH2bImJFGTBu9mUyDgVz0+pSzLm9js2QNBlu7lFp5Ia6XBcB1ECB+f1A0cseOJBN6JIgDcaGExAYREhNE8HMFHAogIzdFGIYGbly6obj5+/O6ycnTsmSNfP9UwGtJsCEdVn/gnPN75NjPUhIXfyl63lfOPcN8dzkp2jPh0HsCggYQuf5Ntk7bQMLOIXwf+Qlfhw6kwvB3XNn3ES32HynDYje8ByhpQzg+imdBH2O9zhZXizjOuX+qwBth7+Gyejd71qjRX1eB0ZZTotHXYdLIXcg0GDKP3OzJtqxcEEfwloXKfLtL3p8RsPIdJozczfTx+kqus20rDOjJc8Z4iyHTxuiwc6UhVrtN8Le2pD3bjeZMD464bON+gNiXw4P57sBnHPKUQRbLeOQj9jVhLGrTN/ExWcdRf1s8TY0w3WzA5sVGzBy9Aed5H5CgNZRjWwewcdJsxgzVY/hnO8Q+ajHis60M+niTgD5TDrhGKMXf4/VWsXW5m/jeGB8LcwFvTiT4WzBm8DYWz7Dh6PFMcovzKasSxrfptAB9AXBNadS1plFclo6VVjW7VjTgYKDG1UjjcZMT+a33yKCF/kn8L0NcmTjuQo7sWc6XBz/jWeRgMvWHcFhrCYW2y4nZPoon+8V5jxnIBY8PmD5sgSa6VhzDuBHaWGzSp8RhBdHaK5g8YpcAVAvSC07i7R3MpOEyyEFWYtjDmvl6tJx2EPtioHgW+2FtgviNjGSV7yXsyUoMMmpVKdE1TkeJ4pVpTGTR+z1rIwSM5mK4sURAZyE7VxSgtbpIGRqWCXzlcv31agH07aQeb+aE6VgKrQeQZfABxRF6nCkPJTn4lHh+OgW0ydxu8tmSJbN6SAlOp6/AjoSAbHysujUJgAXc7Rfyt+7A27JDdKB6KC6spDSjmAutN8nJSuHk8WNc7fwGD6d9WFtacjAihPa2GlKS4kkSSjgeQ2lJNseOHlLKnCUmxlKcWczFjke4uNhja2vBqZQTlBRmU1aaR01NGRly8n/GSXx9Pdi714VTScfx8nIV6x1VEsl21d+kt/0rLrU10Z1txZXWUk105z/T6yZTA13+ggtdF8Sz/ljYh7vcbCunJNSSruIixfP2qt/9V+nRvT/T2/qQ8gwBLM+Hol8tAXhynmK+rAV9Rxky1JShetW6vyyZkL0q5w7q3OuK57Uy8yEtFbfFtbvP9QvPxPnTRAJf6LrP3Wty6s7fdu0k8Elv68WzF6ltKVeSIMu2SwbN9WdQkPZZZlc4J+612iLN0H62h5VoHyaT7+sjoO6ZOFYNoClDxsXFyghCZbb0IIt9zpFJfmXC9n7PZD/AHaI99+BrgHutf6z6h1DNBMD5/RLAZTRyWAloyOV8byePZCSQeBBuiweiu72HppoaGusEWNVVi/dq0Uuuok5VJnrONdSK5XXytaqKmupKmhvraW1tprWtnbYGlTBkEfTm2tOXZ0mvUE+OmTC4ZnQJdWeb0lfowIWKffSVB9DWqKa5uZHWlkZaWhpo76gn6YhaAJz0ELSJxqOVxINnSD58geToC5yKvUl66GkK7ZbhtHkT40dqM2m0DlNHb6LddSScHAuxQ3FePBb9Fc647PHAQ8ubQLtq8V8dRHl3cCxeAlww4UfDf6agmGBycjO50v2Qsy1PONP4kDNN/XpAT9M98fqI3o7vqQw0hHABVkeGoXafT3v9Y862faGUsXE2UZFrNh/ixPdxYzm9+4+cc3mLHidZB1WTE63R+k/c9x9Au8OHAvRGclGAwoMAsX7sEB4FvIflKnOMN+cSrb+LDNutnLLYhMPWfZjvUgkgKMPJMIsls8yZOGKnMsw2f6o5hpty0VrbyEnDbQIKBYAljeH4zkHsXJ0igC2HpbOcWTR9D/WnnAhysGbKWD0BTtrKhHzpYYr2tKUqyY0NC3axf8sUjulNJWjTBJzXjyN0/VtK8W05/ypf9w+c9NlOR7Y7l8scuVTqxPkSdwqj9amyEMeYJKOTB5JovUBcR1v0Nxozc6wOy+aasWKhOWuWOhO67yRVh90oOeiDvV4pHpa5XK4Mouh4PMtnB7JmkSuhIbmE+1eRliKHYVLIzT5FcUkyJaUpVDecItAjG52VJZgLUMvKzaGyMYe9ZoXorCrBYnsxNntKMBPf/eCJ+wHkStFdU8ZBKxsB4svZu9UMw2UB2G49xjHDrWSZzaHWYz6nTZYRtGE9q6ZZKaXHRny2jSUzjYk3Wke+2Sx0FqxXgG7zUhsB7XsFiNoweuA2xg3dwahBO9HbaM7lijCMtlkwbMA2xg7Zrny/bJYxq8S5GDNIpivRwJr8zdghOxgtlvXD3YQRW1m7wBOrXeUC2MrEMZSLfZcqU47FZEsJVjvF8a0OZOdsGyzWOgjY9udEbClxESqCnU5TFOPLpTIbyo5GEerSxD7LbkUyJ1xbtg+qxAilpuRPa522i2WyFFcL6XFXqFZVczTmMCX5RbjvtcV7nys3er5mv3cQKcdTKczN5mRSLI5OVsTEhHE0PlpAWxwnT8YJOBOgaWlASkKS8lxFhAaTnphNUVEmYeEBHD8eJRrQLKIOHeBQ5AGcXWwFBB4h9fRxDoT5kZAQTeB+D1rUotHOuSHuuX2cV4Vphk1/GD34x0t6eK6evcutq5fp7mogLf0kHcJeJSQnUFFZxJ0bV7l85pay3qt+/18hZT6ZOE9d9Q8Uj1T/fMJXS3qlpKdOvv9bvG4aydx8coi7R9jHikw57HiPjroHoiP8lQDJbxWwksAmp5nIzvCr9vcvSY7+XLp4nfLGTGWURH5WvnsJBJUh2Affcbn3C2UuXNmJejKtVpFhupiS+HLURV89328ZIXuDkrw8yopUlBdWUV6aS5noGJaJTmO1HGoV68jpAB15sXTnBb8GuNf6x0t64Ozi6tn/iiHUfkkvXJLoWVe15NLaVEdnc7sANAFn6koaG2oEWAkwE2DV2FhHS2MtrY011NdUUy/XEVDXWF8n1mkQ8CZ6xN0dnOntormlhba2NmrKc1AVplCWe5LSHNFQi/c1xaepLcuitTafntL9nClwo62+Qvy+VdlOu4DA9vY6kuJqNABnIzO+t1OYcpP6kkdK/qna4i9RnWqiwG4VvluWPwc4XaaO3EiO/kdc8/uQPpcPOLH1t1zw/IAL7u/gt+C/ERxwkujwc4S79nBUeuDiXw1wIQLsYuJjKM+8IgzSQ2XezQ8SPTKVHB7IEj3NQsEoNlvoMP9fnHF4gyS90ZQKoyXr+JVl3MHRUDSe27ZSYjGRWuuPqTD5k4C0IagsBpJnOosSq9lEbx1PhtEUjmx7j6gtg9i3bhsea7fjtWE7PgJOzdaFYbI5hx1LD6G7Lhrt1bGYbivCfEepknXfZHM59gYprFxkwtihW1k600mAShnaa6qI2L6cS+7/xmXvNziw5h32rCoS69eyfok308fuoDTejngfK0YMfJ4SY4ysErAT/w2jUbsOI91oKJsnj2PhfAcmTDBj/6ZpECPAM348STvfYvOEwayctYcty63YtkIfnXUGOOtb46i9C5XpOxqQPvAZ5X6LRa/VXQE8VYIDrbknuHwqib7sNG5U5nOvMIvmBB8qY/dRd9yT1iQ7Tns647rKiDCvWAL86jFYW4y9ViHeNrlY7y7AzTgHd+NcwvzSxXkoQm9NKWZbignyyif2UK6AOblMzoETr2s1kafSUyW9cSabizEQAKS9Vi2AtoKmjFDKEyLQXa9WpL26Eh+zDNTini0rSKPgdAM+AnRCPRrZa3MCO2NNWpSW1EBKQ6zR3uLG+lUepKakkZmaTF1FFZ4OEWxZ7cCC6UYkH0uipiKH9JR0rPR8sNDzQ2+HO3npBRTnFGOm4yWW+WKuyAdrQ39sjfwFmJswfvh2ls62xUhAvJG4rhJIzWS1hRc8iRLotNcWcnjnLC56vcm5fW8Rt32CgPg8TLZVo7u2AuONxcSKc3muxJVEp+UkaU8h02QWSYaTyPeZT7T7afzsLrHfoUdIUzrLz7qVMLc2so5doqH4Me2150k9kUplcRUlhWWoS2vpVotGuqCR5rIrdNeL9dSNlBVW0FzdhqqkhMvneuhuEDZB3SUAr5C2mjN01d6htrSVppKrnO28SFNtq/hds2hoL5OXe4q9++wpyBE2oqaTrqYe6qoaqFXVUlkmbFH5BVoyD9OTa8NNWaz+nxkgIIDg7rVn3Lx0Gfie6OgItm7ZSFdnI472NhyOiRTL5fSJs9y++sulu/4rJPdFRsOeaXnuXZJespfg6z8rCW+y7qrczq0rz2gqvy+2J+tuP4/CFdD2qn37WyWn+3Sf7aG0JYPenk7F6fCq9aTkccs8eB21wl7nf0V+aCzp+lPIcTenWnrg8jQeRllxojK3h/LqE1TWJ1NVn/p83l6qOC4ZOfuF4o3szI+kMzf0NcC91j9W/R44mf/NP+XVHjgp6YWLzaqlpClfyX5dK8CtWYCchCkJZcqr4hlr4mJPHeebiulub6W7RU1fTwvdTSo6mmqora2lpeQ0NWmHaayrpKIwQxjdcqqKcqmprKBRraKvo4G++hI6xf+fEQ9erzqFs+URtDdW0domoE9sr62tSenRJh35KcDln7wh4E0zibY6/wnlp3opcNxCnMEy5k/XV3JrybJPi8YuZsnYecwZPovEne8JiBgPsWNJ3fUGcWbTiTLdQYhDFcfiT/8U4I4dJELqeCThJw4SczxeATV1wVOxzRd6oi+U0qop+JLMqGqSvSzJ9F1Baki8gDexb6KXG+LZq5Rp2rW6Dh3RyO5fN54ul8FCn+K/eYsAngq0VslhMAET69M4qr+OVLMV2O3KFL+pZbeACLPdVehvqsdxjS2Vpm9S6/gZsZveZM/SOAEg1Yo3SW9tKY56KjYsdVJqh66a54HZ1nIFUEzWhGOyzAHjpY4YLvMU68tUGpWsX7yXcUM3c/qANfmHZWSkAdMnavLADR+sRbHZcI2HMPpzrOd8zNhRhowcqo3P+qlwZISSjy5p1weMGLyV2VNNWD7fTIG/WZMMmDHJiEnDt+C0dDBhO0bhu3wA6ybMYcMSc5z1jMmI8eLL+gxIjYH0WKE47sUcoMpiJH+O+IxvwwfTaPke9/0G8GXgu0RbGmG+q0wcp4rdy1XsWVGO1spydi2rYM/KKrG8Ev0NlRhurFDOh+5qcU4EuLmbVBHiVom/XZ2SyHbP8hK0V8kqBXK4sQyTDamYrfQnUM+NyuhN+BjHsXOpCh3x++0Liwhxb6KuqYoyVREXL3UTKxrngvxs0lJTKMjLICY2kqqqIuLD9nLExxFPPRMOeNtS11DK1Wu9HAj153j8URzNgsT6ORQUZosOThPHjkRTJP7n+LE4yivyyco6xZG4aE4lJ1Is1gkLDeRQZCipqceIDD7KxOE70VqTgMkmcYzi+OQxSoBTctpt7B8WLmf7ikJS9JeIayOuXeII8sS9vn15hrgPKhTI018noH51BZ5mWRzSm8l3oe8rXt5bXu9Tb/kBbrsDRYejGif9YvaZVysliQ64d1OSeoXaQs39r857IEDuCXWFMkjhKfVFotETjbb8LHPCye/lsobip3RVPRTPexfqqhIuddykNv+h+M2X1IhX6QGqLXj0/DcPqSt6LPSE+sKHtNWeo7Wug64a8XzlaYIX6sU264u/orHoDm1Z4fTmWXG1TS0aZ9lwayBJenT+XoDwS5JetRuXHvFQRjrxLbm5acpQcENDJQcOBHLxYrcCdo8e3BIA80RZ/1X/81+lfpiRwQPSyyaje3+wa38HqbLv0tf2WJmfKLenZCr4u18XcQziurecaaKkJY0z3e2/CnBScs7ctfNPqS54jCrzBjkuBqLzMoeCiOTn9l22K0LZT8Q6DZrcc/UyUXA6ZQLoyvIaFXirzr5KT34Q7flhrwHutf6x6p8DZxVTT8CvAJxc52B6A1mqUqpa86irr1a8YP3g1g9yXZ3ttOUn0K7KpKngNKUH7WnOikAV605HWSpt6nIBMSbk+JnSlBFFpo8JVcf2U3nUi8ojfpRGu9JWFE9Vgh9FEY7iuwBKDrnTlh1LZ3MtjQ11NDWI1/paAZDVnIzRzIFTAM5eAtxNxfsmDUV1/mMqMi+T7aJNlvVStizczbjhWswat4WZY7YxedR2xgzdTuSGD3kUOoTLnoOUclffhX1Ms91Q9tsWCIDL+AHgIo6FExwXhl/0AbwO+OAd5EzAfk9SDldRlHZb2d4PEKcAnBxiEA1RXjuVZd20l2RqajCKBqa2+BtOi3Nut3IP9su347ByJ4YrwzFYcxqT9Ucx23gE7ZWp7FhZxo4VJWgp3pEyjpkYUWg7n727g9FZpxYNcyk2WqUC/tT4brWHyAGQMh615bvsXHxYQEi1xvsiGmizrZUsneUijnkjaxd6YrFdRmCWioZejeHmBvQ3NmCwsU5JnWG1qxTjbcdYMWc/YU4OSnLZNQuMWTlpMbqzxrFjyhgSdsg8dSP4/uAQrBYMYfw4S0YOM8Rs/kSqLd6k2vZ9Apa/wYRhWwQ46zyvmaqt5ErTSJuJo2VOM312bXVk3XJLJW3GqEG7WL/UlsaqbloaLtFSd4HWhisUFXRQ5T5XE6RxdBwX3D4RxzsSDg5GHbxa3E/7KYoNJ84zDg+jTJx0swi1T8bLIBaj1cex3JCA0fpMAbvN6K+vxGpnNZFBJzHR1+bwoViyE3oI9igl1E1AnYtagF0j/ltXctnjfR4dGEyW9h9x1I0k0ruRAPsy/G1VZJ0QnY2+RoqKs8jMOk1QcADHEw5TrsoXYKcmPTud3MIcTpqO447vJzzY/znZ9lM4HpdEXGw8js7WFOZnEu1/lNJSTdRbfn4G4aKhr1GXEh4eyJkzzUqKFXVtGfFHowS0nSAyPAQ/f0+xrWiiw6KZP8WEPatOi3tEA2Iaj5tm2FSWzZKlwqQHbtfKQmJ3L+Jh0Kc8DPmMRO0p7Fie9QPA9WvX6ibsl67i6+B3BKCP5pbPQLqcPiZy0wDyLCaRbzGK4K1L8DDIIDG4khoBYzKrvYSt/qE3+dovTeP9QPm+Skq8lzm+rnU/IkaA+YpVi7lx+RJNJRLcNOv0r6u8Pv+t5r0Eu8c0lGg6Tf3LpadEDl+1Zh3nfLEDN7oblSowSlF4AQdyzq4s4K7Agqy08FID/rI0w3d/nX7yWwFAEkqu9F3mu++fUlZRyP4AH5qEvUpPPyng7Su++eYhl3svcO9GfxJeuT//DL20r78gCXEyAfLl3ifCnsrI1P5r+J+T5l64x8VuWf/6Bah+afv/WcmKQbevP0XdXkJFaxYXevt+HEL9Bcn746E4R21qsY/5zyiOySLdcDpZtptRpZ0XnW7pXRN2PucSqoIqyqtSnld6SKe8NpGK/FZKc7rFd0c5m+tMY+Xh1wD3Wv9Y9XvgZBLf/b8CcFJKRGpODeUyP05jCS1NDT8BuAYBVe3treSEWlF+1FcAmReZe7Upi3KmOMyKttIkGjLixXIfqmI9yQ+1pjoxiHRvY7L8TSg56EiGl66ANj+y/YxIsFhJ6SFXcvZbUpMYKnrc1dTW1VNXW6tsq6qiloi9LXhbtONjJes1dpB38rZ40B4pE0ylO7ss8xoZrgbkms1hy6y1DB+iheeKT+l0H0yHy+fsWzWGqcOX4r/yQ5K2/zt9bp8p3qO+vRMIdSol4bgG4CISIgmOCSbYdDYpDlOVsmAei39H+AY5DPUxCcYLORWRJ7b9pTJsqhlCFcp6hKpIRYn6JHVFIZzJdqcm+zy1JZAZnc15jw/4IuQdbnv9HvMle9Be14Tx1iostKpw22gmGtvZxGnNx331WvTW5RBr7ECu5UxcN+9Fe32T0kjbaJWgu1HNvs12SjWFb6JGkW/wDruXxvwAcFqrC8X7QhbPsGXU4PWsmrcX8+1VaK2pRm+jCl0BNHKulPw/611lGG06zYZF3iya4YGdli2XShzQ3WqN+/LRPAt5j6/CP+fYtnfwXvY24Sv/O4ZT32DxhKVMH7YI31UDBSAM4mHEcOI2v8PIwVuYPMGESWP1GT1MmzHDdZRUF+ME1I0bupv1AtyK1VlUtucTHBzO3Ek6rF9mRXRUIwmJ5+nsvklewVUORbeTaD6Laqt3qbX9hFO736Lc7CMqzd7Df/c8jgbYoDpuTU+erZCr6AW7ca7UhTz70agtBipeScdFE9Fb5IzeiqM46rWy1zmQfS6+ONr7cvzkCRITj7PfT9y36enEHj5C9J6BEC6UMokq07fR2rqOw9GHOH40jkMRocRHJ1OcXUNNVYUAinSqy7JorKmlp6udc03ldNWVUFhUjNproaa+a8IoqjzmsGaxJdpbnamrUVGaX8KmZbacPnpU/LZEmaJw9FiU+E8VOanp1FVWkZ+ZRXVpBRVFRWTnpOAfsE8AbRadHfV4OYcwQ5zblwFOSl5PZVhYDqlulV65Csw3HcV6XSg260IwWxsmlhcK0JPVGPo9dRL4qzFe5kbY5lGErf5XQlf+Vpy/P1Kg/yc4MUapPFJr9T7pugMIWfsuByytSNx/THSYboiOzK9NaJcT3uX8KQ0UNJXc5Uxbp7Alas613BDfiUZeqV36o/rXf3GZHIbT1Dj9URXZT1BndorOhh1X2op5KIMWFM/btwLi/sytK1/RWn2f9poHAha/UIKMXlnFQAKF1C3pHfpR8rMy+b3//YtgJOdpCfUDnYSTOze+5VxbB/ev9fLFF7f59tuHfP3sPvfuXuFcdw/Xzt9TygYq9VdvyXJYsrrCc/V//qska7VKvWrZy5LbkvVdn78KSdhUPr8ose598T8P730tQFQAc+FtJbfeq6/pX69+gLt05keA+0dIZj64fOkWJc2ZVLcVcvva478IcFKKF+6C9MKJzkD2HbLdTMkynkVBWAiVKjUVZXmoqk9T8Tz3nRxClXVXy6sTUeWdoSSng/pCH84WOFGgynkNcK/1j1W/B87y8K8PofZLQlyWqozqjlxq6sppbdYMn7a3NYsGJY+stFSKTkZTlhAhjHMa9dknRI+mGFVqDI0qAX4FYllVGXUlWZSfPkZjeR41SQLi9hlQk5sqDHACzYVpwmCk05ifSGd1Mc3Z0ZwpiaRVXUpzQyNNdbU0C4Crq6wlK6GWjGN1QrXknKxDXdJFreostRV94vsLlBe2c9pZlxwBXtsEwI0Yqk3ctgFwUjRCJ0YQv2c8nw3Sx2vVEBpt3qbO5kPKzD7Ae/UYjHceIOxgIsFyyDQxAu+DnmSafg5xwyFmFFlaf6Te6j16nN6nz+UdjmmPoqH8Imc7v6a39RFnWh7Q1/KUOtEQ51edEPsUpABcbe4FcpIfE+l2iruBY5EZ/b8LH4TLBlMc9DtxNapVhlNP6K4Sjf6notEfQpbBKLYsTiJ8x3JO631K+JbpGCzdh5YAPgstNYZbGrBaYUn8xv/NyR1/xG/J/0JnRRwGm+oxXnOMRO3plNnMIEnrc5aNmcrmFeFYbj6B+5rN+G/bxd51WzFccxL99VXY7K4QAJfHliWHWb8gGuMtPnTlOmCta4/3mglif4dA4mhitg/BcelY+jw+4rLPAPYu/AMh6wdSa/EGbQ4DOOcziENrf8fGsQNwWDMTx1XTMJ47HpN547FeMoE9MyYrE/HXr7CitCGbhvOlqHsK2eseyMKpuiSdqOZ4wgXq6q5y+vQ5SosvUphVQUJsugCbXI7HZBMblsaO5eaMHriO8QIM503SZ8NiHWy1jIjZF06gfRLZplN45P8BdVbvcNHnE2pM/h92zzLF2bgPb7EtN0sL7I2NMNffxuHwANw8nAg/GIKxuTGuS8WxWL9Ln9enJG75FxbMHsNBAXCZ6Wlo7dqKl3UOtrvVeNm0EGpyAHWAFnnBHuQcjabUZQPJNtsFoNoRuW0EF73ep9flbRL0hqO7w5WF083ZssaeRTMNlYjb5P12tOb44WEXxtHoRLQ2u7FkujFLZ5mwbaUdi6cbsX21IwdDY8SxH8PeLJiNaz2UlC8TRpuwZ3XmzwBOSs7tM9tWgpOBgLctCexYEMHWBQfZuThGXO8KJUmx+Y5icd2LBehpaqHqrC7FckcVBaKjddLHGO2lkaydFUKm4WTRwRFAK+7/HpcBlBm/SZ3lO1za95YCd4XJ58Qz/uXPGu6agvukxV0gwqOTSM9uIr2ExGv43i7ig3pIieojcl8nEfu6OfiC5OdIry78HeoEcMuhW/Ur5agnVUtZ/EFxr7pwPLSVuKCzJEf30lxxm9aqhzSWPlQmzMs5qpf7vlKGCSXA9Sccl5IwdvvaM9rrHtBQ9lM1lj/X8/dNqge0VApVPRC26YGwcw/oFL/rqHtId9M3dFRfoNDXily7dbRmHufK5RsCHG9xqfcGt68+VUDv71UG6z8rzXl4WQLibsvoz6+5cfGpOGYByTJn2kvX9m/RDwDX+7cAnJyXJ9b9GyQBrru3m7LWbAXg7tx4qix71bo//LfclgR3cQ9IL1xlwdeUxJeQYTyPdPNFlGQfpLI5nfLKZAFzaYpUUupUytUpqPJrKc4ppTXPg+7SAPJF5+01wL3WP1T9Hjjb2F8fQu3XQQFwR3KEoWzKp7KxQIkqlXPSJMDlZ2cTd+gQ0RGHSEw8gbqyiO6eLjq6OigvKhBQlkltUY5YJ5pjh6IoST9JU00FF2R0aWUFVZVV1Dc0KPPo6uvr6BC91L4zXVysjaMn34UmAXvqshKa1ZW01FQLVdFWL1WpqL2xmtY6lRJI0SDUJMCyoryCFHstxQO3afoahgzcQ9jad3h8YACPQz4kdMNQPv9cC+eFH/BF8Ic8EorZNpDRg9ayeep8vHT34G+9DTebA1iZxZJhNEipTSrrpWZp/Rs1lm/zKEgA3ZExqMzf50zbWZ4+QRgF0RsXxk8Wve9uPkdZYQ/NZafpK/YWDcAuV8emAAD/9ElEQVRDjoY/xGX7fsV7dMbtY6rN32LvTmcCnS+y36FNAbgE7ZUC4D5TAC5DfzQb5h9DJSCMGLH98E/wXDYcq1UeOG+2Q3tlEp5bnHka9Al/FvtSYvwuu0QDrbuhAdM10Vzzkv8zjNsebxLqsoWM4io8tL256PIGHBvOZY+3sVofgf5GFRY7cjDdWoDxplIMxWdb7XSa0vYR5GyH4cxxqCw/psrmc+wWDCJi2yTx+9EC6CYSuPx3pOl+xL3gIdTYfIT/kn8ldfcbHNn4Gy7v/UQcyxju+H3OLR+xL8dHUGzyqZL+Y/MaWwG4GVR3FVDZcJqIsHDGDd7O/n0xFBZepbT0MgcOdJCS0ifuj3vU1d/jwqUvqKx+QEJMC7MnWWmS3o7eo7yOGbKdpTP3KfPhdqyoIW77aC66/pZHgYMheRK3PN/GYaO2gOU2/F0zObLzU+qt/4Ta+Pc4rx5O5ukukuLLST5WxN41ozi08XfKsbmtm0dEwAnys4qpqCrE080TH8tGdi8vYs+KUozX53JEZz1ZZvPIcdxIgdViHFatZPSQXcwavpB5w6ez11yLbWsmExEUga+tAOVtx1k6254JI3eS4GdOVYI544duE+dFRphuZezQ7YwbtoNp42SuuN0CUncyWRzj5NG6TBy6gWUjJrNpyiwBpPPQWxUrgL1RXDMJcXLIVONRM5eet83F6KxvxHb5BlRGv6HO9k8c3z4AvTXpyvCpsp6EPL0SHPWLxftSUgIjuFDqRLBDFrrrGoSqcF1vTvG+NVR6jCVf67dk6bxFu8Mn3A0ZSrvLYMqTa6nK/5pKOZm7fzqBUG3RfRLCe/E0a8LPpkMce6/QGfztxKt1pziPYpm1jGaVaYBafyI/2xasdpahtbIQ3dVFr1Ahu5aX4qKbQW+BC/mHE/Ay7xLbaiZQPEtFKbeozrtGVVkTlcU9yn5dOSujHZ832i9IRj/KeVByAr+ElZ8EJr0o6QHsf+1/r3wWx5v/jNITzWTa7SZVZ5K4F3ZwteOckjxYevLkXKz/f5v39mrJ86PRo/vfcUeArfRgqjL/UoTqr0t6WC90/Vjm7C9KgPXDm9/81Xp0U6x/4xtauuoob8/RAJysrX1LwNor1lekwLtmezKdysXux+JaPlC8yTkBfmQbzyXTdRsFBXGUFZUrJd3UuZdRi1cZnFOhPkWZOglVxXF6810pLzhCYrH6NcC91j9WPwyhxvzlIdR+RaQ1klZerpkLVycASgJcewu5WZkcDA4lMiSMmPADNGRG06vOoqcqk8p4b/JDbeguS6a2soziYxHk+BtzsaWA+vQ4WorS6KpIo6+pgo6KDM61VNBVnk3tqQg6C8LpztlHcVYqiScSKSksEMAogxlkOpJmCvPzKC0uoiA/l4aaSpoEBDYINTU3C4Cr5JSDADjTOeyev5Zpk41ZM3UO22ZOZsesSWycMZeZk3RZPm4qWyYNZ8e0kSyfMJOtsxZyW4DGN4dG0mj+B7bNDWLX6nb8N6ymxH42JbYLCNk0hSStgTzwfYcvBQzmav+O7pazfPFIGmrRg735TDFSZ9u/oeBYN/k+OlTuX0ymtw2+NuVEGbtzz+ddvjo4jAzdAbgZFRPgcEYBOCfDKoL3GIrtzBTbm0Po9jXob0ih3nmWAlzfRQwnQ+sNvhG/ven1PgZLbfHdtRciPlLSgVRbvI3WimiMtzVgsSGKc24f8n3Mp1yw/98c8tlDQV0H7lreXN8r03iM5YbXBzhsPcTG5QeYN8WAxTMtWD7HjoXTbVg405qTwbacDLRh4vAdAiC2MUXOHxy2C981Y7gii+T7DMZrwb8Qte633PAfzL39nxK/4V+5KMAtZcfvNQB5ciIPAodxL2CoeD+OMvOBTB2zGysTb2p6iqjpLaSsOgVbo72MFQAze4IOp0+Wiet6heDgTmJje8T17yMmpoeKiiuUFVzAYtcRxgngkVGxMpXGpFG7xP4bYrAxS4FPQwEn+oussV64kFqrj7nsO4QS/TdI911IydFYLHck0uA8D06MhNhBBG1bjPHWBkw2VQiQVZMafJC+HHu8DZKU/7LeVU+QUws5KWriD6iVSFWjTRpYkoCzXz9ESVtT6rCaJJNVLJu2W8CZNpPGyOFjPeytIoiNOUKwVwz+No2EOPYSYN+Kyc4TpIe5oE6yZslME+ZPNWHRDFNFS2aZCcgzVY5PSgHV0XpMHbYEtQD/bw8Op83uLRxX7kBn+SEMVidhtLFcyW/nZV1EYlwBiUfzsdWvw3nlNjj0sbjmo2l1miDgRwNwyrDpOo3MBSzFeKdyvtietNAIdFaXi+MTMC/W2bOqFF+nMmK9DhJuMI+UPW+QY/A2idv+QNDq39KTZUNHYQY12T2ikX8kQE7AUO4TaoqecCzsAvsEWHmblbNP/6jQcZy0juJqrMLDogV/29Yf0pPI2qsyB51MyC3Pj+2eCgHkP0KplPQU9r/uXqHC1zKOrjxzDu7NwtuqW5xfmVqojfyTt6gp6UPVepqymmKqc+8IgNM8mz8BBSEZBXnrypeo8+Ww7KsB5JclgLXgKWUnKsiwWke6/jSKvI253H5eU7z+pW39nyYJt9KuddZrAhH+oxGqFQIAuxoeiv979XZelCxcf/nsJWHnq2nvqPkrVUtru5oqAW6qznxUbfm0tMvf1760nkat4jvpKNDAqgS475TyXfIYq/PF/Zt5nSxZ7N5wFlk+xqgKW6nKkx0UOVVAVg95QEVxiVJarrkihr48W1Q1iUTnNr4GuNf6x0sOoVr/hSCGF6XMhZPVGVryqKorpLmpQfHA1depSTp+nEPhB8lKiKHsoCNlkU4Uh1uTF2RBV2U6zQUn6Kwp4bSPHil7dcjZb0Z1YgB1qQcojXajPNZNAF0YBaHW1CQFUhK9j86cIDqzPUiJO0xURBSxkYdISThB8vET5AlozE6XeXiKOHHsKDUCDpubGgXANdLU0kJFWSXJdhqA2z53PQsmb2bL7GVsmrmC1TPXsmObO9s3u6KnE4ShQTjr1nuybPU+zNZv4dH+QQKWxtHp8C66szdivcYTw9UhSr1IV5Nq9lm24LY7mKCtS0h23sRJN9HTPnubx/e//wnA9XZ8R/qBRM45v8PDwE9pt/yfWG8J4KiNH8janAmjKDb9HE8LFcHO3YS6tnHArRUvy3qcjapwEdpn3oivdTVpRpNFw/sxFQJ+8kXDScI4vgz+DMu1drhs8aHKYgANrqOJ3/YJOquOYLKtDpP1ibisWMy+NQtwXTobU3F8Flqd6K88SJrOQNTOk8k1+AzzdUcEMPgzYYQMOtjDiOGGbJowmvB173Bc5xMCNo9UCrbLVCwyn97YkQYCeCdz1+cjca4+p9XuA5aPnc7y8QvZNn4AG8d8RNzWjwlc+YbYzsfUOQykyOBPFAqAanJ8l8iNHzFNAImxrgcJKfHEn4gju/gUpuLzuCE7mTBsp4BIE3Iym8jOvUbk4fNEHjpDesZZCrJ68LasZL/jaZzNA5k90Yjxw3YIuNnB7rURAsD6i9SLRn9TgzJUKD2RZmuiMFsbzQnfcJqSDTi0cxBFhh9xJ3Ao930/Yd+WUfjtlVGrtVhuy6Ejx53cg+HoyijW9eUCFoqVclSmm8oxXFeqBAfIAvgy7YjuWhVh7qIn7rOZMgFwybbbWTBVTzmXGvASGrWHhTMM2bzCTYB6M/vtOgWodCoJcCuOhtN42hkvqwo8LavFa5VQNX62NWhvPCD+Z8cPECeBUAJct+MH/Dl8OGdcBnDDbxg9zh9jsUwX4+11WG4vJuN0Hk1X8qnqysXbuRa7xRu55fk7vgj9iBLTwQLg0n4SwKAvj0m8lh/1pzl9L446eUqVEgXwBCzJnHh6a8sw2txEtFsUX0aMEPA7nru+H+O4QYfc2ETxvDrSV+hEe95x6nNbqcs9S2NBHxmHGwj3qCXGwoFLewfS7TKE8LV/4vDOUURuHozrVlsCnS6Jzk0nMpGw9MwF2ncS7NAqwLnqeXSwlMxrVyauQSn6a2UNWzV6yw8TuW0U6eYDOLx9IC47fMV5O8d+AX+5ideoKRAQV9SDurBXNL6/DHASUq6cfUp13t8OcOrCZxTHF5FusYwMw5lURXpz7/oXPJEVWl7azv+pksONcj5hb9tDqnL+YxGq8jf1JXe4c12WXPx1L5xMBXJGwFVpawbl7bl/k1Qd+VR2FCjSLMv5yff9Km3LoLFLzcN+b+NziK8plAl67yu54cpT2smy20ym8WzRNh0Ty56JY+n3MEuQu0p5eRbtRaK9yg+kuqGc9Kri1wD3Wv9Y9XvgXI7VE5z64+e/pIMZDSSXVFLelEd9QxVtLU2KJ66xoZZqdTWN+anUnvCnKSOSlsxIYczjudpeQnNOIt0V2bQUJVKeEELVMR8uNOfTmh9PaZQ7DdlHqBTLqo560lefQ3vhSc4UBdOR6UpKbDQJ8cdISjhORuopcjLSyc/JpiA3l0pVGXm5GVSWFdFYV0d9rYxYbUBVVsFpJ20F4FZP3YjhvKnc8XqLu/4fkW/0/2PvP8OjutJ1bfTPuc53zvnW3nut1b262227nbMBk22cASdscs4I5YhyTkgCSUhICAmRhYRyziqFKlWVQpVyziLnnJ3bvs8YsxAGmw6rV3vva++PH881q2bNVDONe7zjDc/ReSiZJM9VFIctpSR0MWURrpwQjV6a6yKKzX8rGrk/Eb/wf6B3/A8ubvkfhCxdTITvaWL9h4n1GyTKZ4T4sFOcOgHf/xkF3mTPUuY4GgO44d7vKUnI5bYcwkufwrnQJ0jcfIiS7bvo9/4PTmx7kVyr59jsXIWPVRObnQyKlSfGTzRg/oOKYvyGifNvIcVuCXs3fIzjF5uo3fQCJ7e9TI/Pk3gtdcVlg0yDcZCNXyRhMS8F+2XVotGVzuk6rJc1Y7msCevlLditaMdhXiyh898VQDce5w8nsXFOguI/9cUHYbw5cR0fTlnFu28sxufj57m2/Vk4NJ46z0ks/sSJWe/aK6lYZLWBL6Z9wp6VL1Lp9Top5q/x+dsrmD5lE9ME3MmC62+/sZJZU5cxY/xS3nn9C2aNf1fRzNff5b0J8/hIbGumgML3JprzwWQLln7hysJPXZSKA29PMlfSjsTFaDAWZNFcXkGDupvSzHaCHXRs8y1FX5+PsamMjNR0rNYFMnemH87rqnFdLxr5e9AhpcN2eSN2KxsE1MppE4FmcZwOf40L4vwPBr6A/Zv/b9zWzuLwrjicV5SQHbOfIVUQwTZlWC+RCXHHtiVBx2QNUpL9rpSBArKag56U/aVUb16FxncJupDVWC6wU5L3vjvFSqmcIBPwTn51DSvmBonr2km0AJWUXUZKimsxZu2kvWCzMuwX4zskpgPKPRYfOILtmn0C4GQi358A7n1x/qps/0Cv33Ncjn5d3FvT+POuZ/GYZ47tSpkTr5ZQtxqKSitI2l+hDCk7LtxH4HJfIjcG4b18i3KPKIl+7/4vmW7G27xGSYBbtucg1kuNyFJsMpLVec1d65f0kVvWyKaFOzkZ/Bw/7nuJU5v/B36rA4jyP8/ukEbK96TTUyJArtqPIzVbFI1WhzJYvRVj/CLY/SrfxL/G+YgXIXUit7Y9yQGnmRjzD6JLi0efHk9dWhyNRWV01LdTnRRL+d54Md1PWWIUmsxctAV1NJVoaKjpJivMg+uyw5UsthX1JKHrvdgbcYGEoF7qSi7RprlDQ/lNRbLR/YtDqGLeUOct6sr+c75eMmVRXclpyoNsKHX8EGNyrNKJk7WQf76P/90loUsOM54avo2xWkDcfzK4QQKctG6dO/6VAksP28eYJMCNjIjOTY949u/C2D9bdQLsOgdb7gGc/H/Xzn9Nu04GoZmO2aAWcH6ojFKXzyh2mUttmiz99e19/0tAv6qToWp/ulSyVup1mrR9jwDukX5djQHbf8YCJyWtdnIotdpYK3obajrbZUSqCeKkNW6wr5NjR/vp6WgWn9sx1qnRVYsHID+X6rIiKoqLKS3KVyLpejuNDLVWoy0vpEYlHqZ2A02NWgFnpdSpq+lWxYuGdDOa0kLKSkspys1R0ojIlCKGhjoqK8qoVVdRUVoitldFp5jf3tJEh5i2NTVSFWFP+aZZLPtgNV7zZouX/Hgl71uH73hOx29H4/gSP+59mS+3P0X/5s/5Lj2dBo8ZfJPwCt/smoheQBz7J8HBl9i6fD6RfrJsV5vo4bcS6dlCXFA77XVXONr3JcNdt5QGYFT0UK+c+1oZkjl/6gfq8iqocn6ZOq/nybd4iuwdmeiKjpMckUKYTSLBVnsFvOmwWqQW8KEV2+wkLqCHuMBukwJ6iQ8wUuptRqnHOvxXR6NzfonugGdo2PQHPJc54+vYjsv6RqEGPCwbBVBo8TTX4GEuGt+1pgZaNsDWy9sIXu7GnZg/QNokmj1fxmZxKY6rWlgzN5Hpkyxx+3QqAwFP0hv8IhnrfsfN6OfpCprEmi/smPWOA3NnO/HBdAEm06yVOpzqtCBSY/yYPtmBd6famOBrsoCNqba8N13A3CQbZgjgk+ChSMCdtOTJmqcfTJclvkw1QWe8YX4PUqa+vo4Fc8LYtTmVIue5lLt/zuHoHAET9QTYVaJV59HUJUtmCbUXERlQIUBLpeQ9kxGX0jImU6JIC5PdymbsBbS5mjWJeTpluNNm3iFObZVQ/Sp3Yl8gZdVv6d38Cq0uv+WQ0zL6K7dQkpiA5UIBwEtM5+9hkufUdpGGyDAD2Tu3o3KfS43vPHT+C9myZiUTx9sy4TUr5n/qjsXaIGW4d/kXfgLS2on17qekSE1JRRUNhwXAFW5mu48AO+8+ZShRDiPGBQxiJwBuxn0AJ8H2gynrlbqryyc/z0jAY9zZ/ToXROfE7QtLAekdyrHZLKrFfYO8p9QKdG5aKyBunREXc6ENBsXPcQxy5dQUsSqevb1B5MeEYT43T/z/YmW+uzifnhsFuAqAs11Wj9uaDMoTzKjYas4+G0vC7NJER2OUbV4D4rkYFJ0UA5kxxeTtLBQqoCChgJwEFdm+tqIT9TgnNj/N0aDnkNVJroc/RorXh4w07MGYsRVDZjhtuduoztpFd0ctx2oT6dQloyk/wJB2F01F8VQWpnPppAGdXjTueeFckjB4cByXQ/9I6lYvkpOKBfC3U5BVRKOYtmpu3rMYPQzg5LMqa2O2aP/zw4PGmq9R7cog3+YtarbacfXcl/9Hwtv9kmlGzh3/ktbaqwrwSmuVPG9jlks5VWBNQJBpOrbcZfpbryvRrn8rhcj/CoCT+715+XsGWu8rK1Z5Q7nGVXE7KXF4hzLfjTQUH1Osc8p/Vd2hTQCc9H9rqehSXAdkJoRHAPdI/1Mkgxj+WiWGh0lWZ8iqbqShU0WLDCYQ8DaWUqRLmXZQp62lsryU7Ix0MlNTSd4vrWipZKQcJlNMC3Jy0AjoqqqoICczk5yMTAFipZQVFym+bTVValrLdjJUuRmtqoTqqiqajA0KJDbU6dBrNcoQaoNeh7GxXpnX19ul5KTrEdOuzlaqIx0UgFv83iqsZ75Nv/dv6PT4DRkWz1BR2U2Fm4CzAy/DjidpiLOhqec21SFzTcObSRNp93qKnoAX6PT8A/azprBxWSkuskD8Ko0yrOZi1kp5zk2aa/8sXk7XRU/8Kk2iZ3rpjAngZC/zxlXxQqjPoznTDU1OlxKS36IRD3/lt+zecooY/yNKlJ3NEjUeZnp2+HcpjbepEZc+QXI4qYUizw2UuK8jcHUEN+OmKr5k3ye8itcyFxzWtCj+QIpFSIDLPYnG13W9DEaQcGfAakU3ISs9+G7nH5WEru3ez4mGvgCr5e3Yrmxh+fxydm5YDqnjIP9t1I5Pkbj6VRqjPhKNvj3Txlsp0CX16QebWDBzI+XBc6kLn03kyveZP2OhmO+iDBXKvG+zZtgqxdffF8D35gQzxRIlAe8tMZW1WaePN82b9oYNH7ztzFtTHRTr3odv2eK02IVC99VUuc4iK9iJ7WH14hzpxfkox9iSKzoPxRjbiqityyd2SxnOqyWQCInzIP3TfG30bFqRhe0XoTjM34LTwjDslxYLmDNgvySTgxaLKHSaT4r5JzS4PqsEOZDwGm0JnzOijaS3ppzig7VKhKbVQhPk3A9vUraLNXjb15Gar6PQfxU13gtIcXYj1eYzsizHE7HsbfzmTCfQwYnEPdkCbDeyTMBcrJ945nzFdQ3oJtq3G33KLjqKgsX1fhjA7X8A4EwS53PyJmZNWczyN6ey/K0ZLJ02GfP5rrhukMOMpqHRsQoTzus0AsLkeTEdt5y6bzT9Nva/lCjUlfUEz3sXncsfqXH6EwmrP8BiYSVe1rUUFJSTEKXGSSzra6/hQIqaMF89WwW0xfjKygwynY/pnpVDoRLkpJS6quK/RnoeYYt9HsFrvNlpb0ndlhlUey8iee3H7I9yRdeuZ5uHmk0rtbgL2NwTnkOdvpGsBAGVlSXs2rMDN7tQtnjEsCc+hoz0Q6RnpZJ5KI40p+nUBL5Huc8sEsOdCQoJ5ML5UfYd2CHeLYfp0MvUEDIZ63WlBvHNqw8GEkjLy8Uz35hqYj4AcKY8dD/p/t/u/l51m/LwEArs3qOzJFcJZLp/2/+nSkLwJXHOuhqkxfKygLkrJqtcuZxepqPuGp3112nVXlUidgfabnJq+JZYV8LbX7e+Sf2vAjh5bDJoo7dJwudYcMptpVxWeagXpY7vUbHFT/xn8b/FfAlwPZWZDKrCMZSfFfNvYhD3xiOAe6RfVdICJ61pAYdb2ZHf9ndb4KRkROr+slY0rTU0tWvvpRQZkwS6liYD6qoKdJpqAVtqqlTl6Gs1yud6nRZVeTlZqWkKwLU0G6jX16IqK0FTU6WAnU6jpVezWzwYwdSUFlBUUIhOrCshTi5fJ5YvystVUpgUF+TRWK9TAiq6u8X+ezvp6mil5i7ArXx/OTMnfMKa6c/it2I2/hvWU1w0QGHQcoZjP6Fr6/uo94bS2fcNab5mdG2eSpv/BILmvcG7b6xg5uTFfDjdnPWLSrFb0YLtiiYcF6cQtsaf0u17KI1Ppq70ouL42qK+eg/glBeR6I2f6alhsCyIlsrTAty+xFh1HV3xJXZtln5Q3QTYNv5VgIvzM1DitY4itzUErAqj2/dZLkY/xbD/f+C51BHHta2/BIy7zudW8zPw2JCEp1mSaKBLxfrBaF3G0xn8DmkW72CzMAX/FVsJXR2M77Jw4lfN4nz4Y1za8RyHVv6WT2aspqs0iO1eLkx53eTPJSFi+kRbPpn8OcdDXuD7Pa/xZcyzWHz4HlVVjcSG71PKPH0x04m1i30xXx3EuqViuioA2/XBrF3kzeqF3mxYHsCn79kxf/oc3BbOw2LmR7hvsEFbXU154FqqXGaT6eHI3mgTiFot0ArgEQDXbAI4mUyzqbOIBmOuMgxts9j0n902SP83mU/PnxOhz3Ahbhw19n/A7LNYHFY1K8uYy4LvC7X4OGdSYPUHLmx/hgHPx6jb/gmnm3ZyuaOQO0NaBvUaDm+vwm2tWkD7T+dXAvMmAUC7RQcorzCTKu+5FHttwNtcT8AKJ0aD/qSUFfsx/nn2eK4mJi5N3ENWbNq4h51BvUR59gnJKMz+fwDgpGRpMxumT3IQslf08fsOLP7UVxxnAXZL9fesZxLs778/5GdprZS/yWL30korrW/mi+qJWfauAPjXlAhovddsNi4oV2rFNnZWUKpRCUCWeeVMFk4vSx07AuX9OnbMv1Ssn7QiyyCFbmL8RtjqcYwDoQdQHzTDZdU2Vn9cyoFE0TkbqmBX1CFWf7GV1fO3ExOSTLVORv02odOryMjYj79XFCFeO6kpKkJXVkt7ex3l5dmk5aSRmJTEvkOpqNSVAtxSOHvqKCnivJYUZ9JdJ5Nrf0N91becPskvisnLhL/XLnxNZ90x0RG7bwi1+itlHSnp5yYb5vsBzlB5i/qys5T6WaDyXcrFY5dNhfPv2/b/yZId1Cvnv+HciVuKX5tMOXJi8AayTJa0ssn0LNKyKafSvURC39+yvI3pfxXASSkd78vfc6xPlmaU8H8dQ8236PMGxXt4NSWO71O1c5+Y9x1G1RmGKkPprsgR94QpwbS+/MwjgHukX1djQ6iuspTWXyhm/9ckrXDFdToaOlRKEMP9VjgpGeDQ1tqkSMJcdUW5EnAgrWVScghUVS4tboUKgNWqxUMlIKy8pFDMLxGQp6e7OoHhqhAqC3PJysojJTmNFPGSzkzPJCdbNOJGAy3trTQaGpX0Ix1CSnH9tlZlCLU2yoEK59ksf3cRr77mwPtvOZCf10xK+mWM9SfY5fgZ0aveYOvicZQkBnDtyjekJndz+FANCz6xYNprq3lzkq1SS/Wzt1bjtHg77ssOYr24lK2rXbkU/htu7HiGEovfkra7Hl3pNVo11x4AuNs3JcCpGRAA16w6pUTm3QO4EOm03YW3aAhlCaeHAVyU9zCJ/sWofOaT67QClxW5uC+NI3hdNB5LogRYZCm+Sr+0EOlFgywasw2f0R/6Bv1hE9i7YRFm80uwXJSP9ZIcMa3Adt5OBgKe507CM1yJfAK/uZ/jtnSXAL0drPvYkg+mbKQxK4CDWzyZPmEM4KyZPNGZmZMWc23HRMWZ/c/xr+H42UeoqtRk7E9jV+xe2pubxbXN59DB/RTli2tcU41aNLClhYWKZCBKTmY+DUEf8FXsM9yJfY4k+8kkJOygKmQ1e+ydiPbT4WZmxHZZnTjvDWzzrqKxKUuAW6GAuCKaO/JJ3l2sAJWUBBI5nGy2pE9A6RbYLaNgp9Dt80c2fBqN/UoJcNIhX4CWvY7S2hr2xsbis2w7heHWGFJtMGT5clIfzJnGeG72l6HNUQtY05r2sVQOm4r1F9YSHV5PmbGRqgR3pWh9rGUoVss6sZobz9lIAUFZU+HQRNzmf8RnH7mw9otdSmBKfEgn8UGd7A5tZbt3L7q/AnC2q/fx5oQ1vD1po6IxgJa6/7PU7Ldt+egdC+Ii49kZXHPPd+3B+8IkOV9Kwpm/ncl6abm0ni3zpnEz+km+2fVHyh3fxGxBBS7r9KTvr2B/XLny/8cAMNBBJwCtXTnWsfv15zIBnIw0FZ0R32GiHA/T6juBE+K+0bs8h+Vnm3G3bCPUXc2SOaG8NX4Za6c+KZ7Liey0nESs2UT2hwWQlJBB7JZDhPnsI8g5TlxfX/ZH55Gf3MG+LRGErHmTgOXjSXGbyW7r98iNL6ZdP0RP/RHRqbrDPg9X9ll9RrLT51Qkbub2DVml4W4nS0DXUO8JCopEo152DGPlbeorrpMa6M9+sc5+2zkkOluI3y4LaPspWbGEOiXydNNHNOz0USDghsw5dhcE/p8gabEyvesEpF0VcCzOpayCIT/LtCmyMoJJd78LMPuLGltG6I5Yf3Rk5H8JwI39r6sXv+TY4ClatSMC4i6K6/09tal1lLnOo3jTZ2jSGuhQDzJSFUBrRadijZMVeHRlJx8B3CP9urrnA/d35oH7uWREanJ5sxLMYGzVKcEM9wPcmE+cVH9fN02GevKzs5W6jzVVKkqLChTfNVVJKcW5+WSnpXH44EGS9u7l0L79FGTl0lWVQEuyLdk+60nx3kiKjznpmzeRG7uVvB0hGPJSMOYdpq2mkLZGrYC2JtpbZWH9TprrtKjDbdAELGSXywZ8Vm0gwXwxhqRwKspPkpYxSKX7BH5IfImvIh+nfZ89w6O3BGxeJeNgIbPftVWc0N+ebM7U8avZtewpTkW+yIktT7Bj7SoBB96w/xXIfRujxzNUecwgK9iP5trbig/cres/iIbhz6Jnept+fRYtGS7UFfTQrP6KNq10lr6i1JKU0XLeVjrRMEo/ozoBcKbKEqZGsZcov2Mkuu2nyn0mmQ4rFCuQdFR3N2/CZkUzHub1SiSkbJRlo3pPq/RsWFgueosfQMY4AVmvU+TwKevmV+O4pgmXDQ3YrWrHdv4ursZMViCHg6/ju9gV82X9YtsGPnl/MxNfXU/JHn+K9/kxdYINkybY8c7EVax68w3M33mJXLM/UOX6HMX2z2Px6QLKK6rZv+Mg++IPUlKcze7dO0k7fICsjBRyclLZuzeOjIwksVw+Jfm5JCXt41L6asVaJZ3aU51nsD1qC1mi0U7cLiDLrgWbxSpsFxdgtaAIr42FZB0opEjcM4bWHLGdbJxWVSrWNzm0LX3d7Bck4PDxMrYufI9L217mzr4J1G/6PTYLtuNp2aycHwki0lK3K1pDoEcrYU5VHNdtIcLNnU9m2LA/1JUjNb4C4raIe+2QMnQo66sGOatJ2FYlgKOWrFIj1dWHKXH7jELnLwixzcDTWnSKVu3lwGpxTmweo9jyMZZOf5N5s2NxXF4n/o+OyuoadG2VFORXEOXZhfbQgwCnpNAQYCcBzmFdklJ6bKbofMwSksPXEtZmvLGR6a+b8e5diHtPLPPp+w58+p4N2TkHMBiKifGpugdqPwc4KTnfY6PJT1J+tl5ax353O/Tb57B9nQO+y0IEtMpKHgLwxPmS50yuJ0FWpvaQkb7uZloixfmL9b+b+uOhACctcKIz4jNCrNMBbmyXORWncH7LY1h+6o6trCyyTM/cmWG8O2k5Oxf+d25vf44f9rzGnejnWTL1PcKDRKdgZyxurpvwtI9i9jQblnwcicOiFIptp9Hh9ht09v9Bt8cfOLv5MXY470dffkNJ5NtSd4dij5l8v/0PfBX+HzRHL+WajBCV8CEkg470+lZSi8opLTbSWnMddck5DFuW8n3sY3yf8Ccybd6gquACprJ5EuCuiwb9S6rFMeVZvUl7btLdqNMHQeD/eF38nkunrnHhxAXOHzvPxeMXuXjikkknL3P9/LdcO/+N8vne/L+g8ycuc+7EFUUXT16jf7BTQJbqofD1z9BfAjhliFf8r45eg1KS6+Sx4zQ3G2isPCE631+i3rWf0k0fU+K9ntbscIY0OzFUnFfgTbHMCj0CuEf6dSWATUaU+ig+cALo/pMAJyWHUlUGLcaOsWAGCW9tdHa00tZqFDLclfjcYlSGSfXaGup0NWJajaFBrxTHb20yoFNXiUY5G011hWKNMzQ20l+XRGXQFxRYvUe540dUOM6m3OljKt3moXL9nPJNcyhzmiN6wJ+hClqHJt4Hzf5w1HvCqI33QhOyFnXAChqj1tMYugS9r1jOewGGkloKS45R5CTA5eB4/rzzeVRbbVHrrzFkNFAp1tm6eikb5kewdM5BFs6KpcBmvIC1qaLheV00BlYEr3Gn3uFfMHg9Q8qq33Aj4nHyvZdTX3OT4c6bjPbe5tjIj1Rsc6bJ7XE6/MVyNrPYvW2YfdEjpMf3sCvYQJBTB942RgFVenxtG4kLHiDaR6pfNHhCfkdI8YtB7fUxxZ5r8DaXANYoQKVecUx3XqtT6l5KyYb4ntbVYb6kkjy7mfwo4OiHQ6+RZTOHtfPUOKxuxHl9nQKC1vP2Umz9AvUeT6NzegKXuZuwXtGN7Qo9s9/xZcq4jRwKdqFs20ZsPlvGuo/NWPruAlrcfs/X4tx1eD5NtNlrSqkx68/F9SjMJvngPuprazh0cA9VKhloUq1Au76hVilJ09Kkpb+7lfKSPCorilBv/oQ298fFefoju2zf4lDyXlJjU4nfpsZxfQ1Bi1fR6PoUzT4vkbThbdzW6/Gz0dFUZ6S7VYCBbytWi2qUIBB7AWebZr3Lha2/5UKUAGuHZ3GfZ4nTvECcV+ULaNPjsk6AnlIntBbL+TpcV9fQmhuhWN4+fceWSa+Z85aAd5sVDpTv9eJsvT+GzO1EOBaQmV2DcaSKjLIGdsU0kRu2WdyLH7LX3hOntXXiOphAUlo54zasJcf2bQLWuopzLQvu6wWsayjOV6GpKycjqQIXcd0r9+6gq/inIAZTXjSTT9k2r3a2ujcRISHTTc/8j9yZ+vp6LNb5sWVrDAs/c1aCQCTESYvc7BlWpKcdpK23FI26gCivagFcJuvhz+FN3ieu602f7cU8GXFbc3AvnaWhCsBbLW0Ry8p1NQqwmSJwpaVYS4BtA5sdxXG5txHr28UOAWnxwV0KsJkA1ARwsoMi58nPEuBiHPdzPvx5vj8wgeNBv8XyEzfsV3XgvEYnINcEcPEL/5UfdonOUdokfkx8lYWT3yElqQo7ezNef+05knfIDo9a3KPi/l8UZ8ovmD6NS1Gv0+rxOLein8B/XTxthjvcufEDV67+QHXwZxDzOD9uf4z2HSu4dl0m1TX5qY50XaemqE3cu2rUxR00Vd+ipvgSLRErYdeTSv68HLvJVN4PcLL+avklyoKdKbR/nyGtmjv/D/F/G5MJfr+lra+Ruq4KGrqrhCrvTRu7q+nqM9Ihfm984Le/rPr71SPmPQS8/ln6WwDX09tEc7eeW5d/5Mzps7S0a6lvaqBBvMcqgtaKjsMHon1aSGu5+H9KfrifhtcfAdwj/aoa84Fzk6W0/oEhVCk5jJpZY6C+vZJWg542YyOtQsPdg5wZOcOZUSE5VXSWc0fOPaCzo6eFziqS388fPX9Xojd35CInDGm0pjlSE+tOjYCz6p0+VMV6Kd9VkU53tYmKEEvK3eZStukDqtw+psb7c2p851Ptt4wav+VoghZTFbiWTJ9gAs2S8beqJftgF2nWEzgR8gyD3r+nMNSK4sKzJIWkkOc0F53vJ2Q5W+CzThZBr+PQ2hc5Gvp7jgT9K6n2qwmz2knMktdR2z/BuchnIOFpsj1WoFV9qQy/KJFXVT9QFWotGoGnlXQcep/p6LJVNOZVMWqoQpORj/eK3USaR7LLMZRDPpvJ2xxBbmAoOT7e5Pr4kePtjSpwPWq/lehCV5Hv58JO23BCzHbhsz4H9w0ye74AurUNylDqmJwFTLisKSFw8Rp2rX2bpI0TxPQDARp+HHIOJtk1kL2OYQKYAtluZk7YSlsBpZ5ssYglzPIw4dZ78VtlR9SaReQ5fk6Z8+fUivOq8V3IgY3v0+0r/nP2W5yNeIVm96c5Ff0KGoc/EODgzZbARBq1Wvr6utAc2CzgczJ1m9+m0OsDwn23ER64n03mW0jYnoLPplgcN3jj6xTE8k/NUO3ajOFAKNFBO7Cz2Mb0yU4ELpgOSS8rgRdql0nMeS+OQNdSLpz6jq9vodSVLMw8KqC0BdcVucTO+xdu75DpNaaKazMRmwUp2K/pxGW9rPlqslbK4UUFXgSoZkXv55gmgBD7JN6aaCtASFY8sGTK6xbMnG6Nv62A8BxPTmqD6ajdjbalir0prXisryZ7kxnl7l/gtz4dqyUyj5y0UGmxXd5EwMYsyjwWkeu6Ho+1ZVgvrVcig2VghPtacd3WaLBerFMArrtkM5Fu7RzaMYqm9CwVuSfZFSZgzktGPvcT5z/ENs825nzgxhsvriJ+9z66TtezZJGPAE5TahcZ0TsGcK09ZRjbCzicWEqAdbVSUut+S5yEV2mBlPnsxuZJgFPt2UlnoR9OK6uxWSLzrZmqM/hY1hHk0EikeyvbfTsFsEnrWq8ANNPwqYS2nUFdJATL3wS0+ZtATg6fynkK1PkOEu6kYr/9OipCZ7Jt9Xwsv9irpHmRPnXzZwUy440lOH/wBBnmL1HqNI58u1f5aPz7rF4aRH5GDin7DgmQrcZWHKv0RXVZvJPLUa9B8htcj36epDXPk2f9Du4rD9LZcoevBVTdFLBWE+dKz7aP6YmcTeMBf27cBTiZ22yg9ToNpZdoqriIsUL6y91EJ55fVYQPbaGz6dz6KWnua6gtuXRvCFWCXF3xScp8zanwXsLZgRP/x0ef/lxjANfS36DkVZP5134uaUGTethvv1B/FY391crnur5KsZ6U3Ib47T5J+KpXJD7fXX7ss7Ks/HwfqP0l/bUhVClpObxw8hJXL8jya3D53E1OnzrNySMDNGf6UeI+lxLxXtQkV2FU359a5BHAPdKvrDGAk8Xs/5Eh1HsqaaO6WU1Lm4a2Fml5axUN6w3uiJeZ9Ie4369B+kYo/hHK9x/FC0A6tz64jJRc5sbFHzhev59BdRRdnd10dPfQ3tlJe4dQe4dSekuqrV2ouUlJW3DA6wCpPlvIC/QWoOeONmI92s1LKY4MIN5PraQ5cFpjwHKR6MEvqyZq4YtU2/4HZeb/jZ3mq9i0rpn1c/UECMgrdFuG1vsjMp0ErNlks9k6nVDLREIt4tnikE+0zzChzgYObrJBtXkVRb7LSduyHUMtGMTDLGWsg6Iga85u/g+uRD4n4GciN3oPc6FhJ30ZHlQFr6LUdQ41Xh+h9vyYKq8FVHjMo9JrvoCej8i3nUz2xqcpsHlJaZiyZZLQoC8ESH0k1plDiu084jcuI3bdGvZabSTVyZ5URzshW9KcLMlxW0OeywoKnBeL/cyjyuNTar0+RKNoptAH1HjOJkcAWob9F6Tbz6PMfb4A4HlUe38hfv8EjYC2cs9FlHkvENs0J9tZAIL1TCrFeTsZMY5Wrxe4HiNgKWcGAwHPMe2lL5j1jhNVNRWMHB+mI90XdsqUERNodP4T016dzztTJWyY8+a4dUx4cQlvvrGOqRPWK/nj4tfPR+U4ix2bo1i6JIRxr1jg8cl47mx/gkvbHufA4t/y+ovLObi7jG+/NN1Ht699S0FaG6s+zcd+wW5SVv+WkaBnOL/tOdSbxuOw+BCuG+qVRLVjsCJhxmqxnvBNBRyrDUZ1MBOblTree/Mni5aUTMY7+TULFsy0JTXSg+NqX3qqIokJqsZnxQHKXGaR7rQe51WVAnp0yNJVzqskFGlxFFCd6OBJjcd77LFzx25FHe4btYq1VCamlbAnk9Oqdu9gRB1KWWofVXkXaNXcEqBwhX0RMtDBZL2SiW0jPJoVgJv8ylo83baRk53AutlzWf7O58x/a64yrPrR29ZkZSbR2l2GobWIxpYCVKU5hHtW4bJW5n3TiONoUCp12K1uQ5Zck5UmZHCCxUId5YkmgPM0U+Nj1UC4e5OAtA4BayZgU6DtYT5vAtBkJZG4QNOwqcxnGBfYxe6wTvZs6RTH3018YCcx/gNkxOoZqt7MvrBqQjf1sNWlWYBqM16WeWxYkIzZwkOsmXuQ9QuS2Lg4mY2Lklk/7xA2yzKwX5WFw6oyZejWeV0DdgtT2L1hFir/Sew3m47lp5vZuFD8Js5xd9NlvlQqIfzApbNfc/rEHc4Iyc9jDbZ0qpd1TE15v0yRqgqgCelKLlJdcJGa/Evisxwiu3w3yEFGIN6ivnBEwNtK8Rybc01sUwYwyO39vY76/7trDOBa+xsV2HoYJP1n1NyjpqldTf9QI8NHmxg+ZuTIiVZ6jzbSOaKjbVhLx4he2VfXkJ7B4UbaemsZPNLM0NFm+kcM9B9ppHWw9h7o/TX9LYCTZc+kb97932Vd1Rvi89WLV+gszqPQ7gPKAu1pKLugBLU8ArhH+p+iMR+4v7eY/V+StMLl6+owdlUr8NYidGToqHih3eHssctcv/CluOG/Uxraaxe+4sq5O8pn+dDIosk3LkmQEw+JrBEoJD/Lh0bWEj3Tns7x1jT6Bo6I7Y4BW/tddShq72ins7uDtD2DooEbFWA1qAw/7g2tVXzg1D5zKN2VwsEdJ0mK6iPa14DZF7Ws+riC1PXj+e7AOL6Nf55k2w2EuLUT6SEAb3E93mszOGi+hopNH5Iv4Ga/2w52eOnZ7tVKjFstsa7lJPrXUHyghqq0akrjc6jZnYtmTw7qu9IeKCHL257kjRMFgL0splMp91pEsRwOdv1INP6fk+O0mEObNhG7QfrZPc2eVS8Ss/gZdtgGs8/ejsvbXuTPSRPp93uCHRtnc9gjgv2OXiTbCTCzegWDx1M0uDxB/JI/UOD4IUVOH4rtzqbSYw7lHvMpdl9MvutyBe522wWxzXwrW9dHsHVDOBEbIglbZk2F/cs0er9Incvz7F7zJtmOywTMLSPFxZGtGxOIcztAT5EPUW6FSkPvszaViDXWpFp/RLbVRIYDn+VmwhvonZ7gzVcXsnSRP+rWUmoF2LeneUL8swLgxmF0e5I3X1vA21PseG+GE8vfm0Oh1dOUu7xK4vKneWvCKlwXmaF2/4SMyBDmfh7A1HEWfDblMyzen0FZXCCVSbsozG3kygUJ/z/wtYC4ppIcyhzGU7lpCmX2E6h1+hNHQ16i3unfcZrjwKb1DaJBl476PwGcTFzrtLIW7eE4GpNWEG+xhNiNK7Cc+ZaAy3WKBe6dyTKnnQnmpk+wEMdnQbiLB0fV/nSXbiHLT4CqONY4yyDcrHopKW1EXa8mK71cAIYcqq7Da30+ha5LUQl43rw+EZeNjUquOssFApjmq9nweS1l8ds5pt1Ku/q8YtkxCIioL7/M3vCfAE5WbghxauL9KfZMemU1b05xwnvhR5zb8idx7l+nwPIpcXxrxfFaszM2jpbuUiVPnlpbRNyWcnyta/C1kQEe9Tgv20PwkpUELlqN97xVOC5JwW2DQUlno02Oo6vYX0CbuM/9+tgpgEz6sI0NiUpJa5osV6Xo7mc5X1rdpJRlJdD5muZJmBv7LjtRGdE1jFYFkLVDJZ7VIXb494r99IpjNIr7S1bSaDRpeaO4Zo0CvAVwrqy/qzocV8pKGNKCqsFqSR1hTgX0VvgLEMzEerG0guoE3Onob7vGd1/DnRvw1S2h26bP8t0i7x35Hrp19Uf6mm/eBbj7U4Vcxyga5CbNcRr1vTTVnKJVfYdO/Zc0Vcv0IeIaFQ6J53mFADgzrpz+kmvi/SVrnpoc+v++qMsx4PvfEfr+WQAnLWYdQ3XU1VWh05eJ93kd5dVFNLfXind/E5W1JaIjIgBPfDe01tA7Uk9Tm4C9Zg0V6iJleX1jFYXlOajE957eOtoGBMT9DUvc3wK4v6wfuCXuI/nfNeGOFNnPpDZFHJta5oYzAf4jgHukX1XS5036wLnsbyXqHxxClZIAl1ZppKGrUgBcHe1t7Qz0dJGXm4G6poze7mZOHD0mQO4W5aUF1Gk1XD97lS+vfcPtK7InfEM8CDe4dflLbl76UvRwvuS2+K29RkV+hDlZMU6UHIpheKCX7s5OWgUgynqn99TeRmdnKxl7Ool0u+v4LyAu1q+ZsiBbKt0+EYAVQ0v9UbSFTdTXNgrY6yI5sY0im9dg30uQ8ByHHd4jt6CYem0DeUn9xAV3UHhIR3Pmbrpzo+jIjaApayf1+yLpKk2mYX8IpW7zqPT8ggr3z6iQhcxdPqLcefZP2jSLKs8FqLyWUi5AqsztC8rk8qE2pPhuJcxyP66rCrBY2kDAis2c2/okN/eMo8r2N3hZqYhzzeDW9qfg8ESOBD3OpgVOOK7pwGFVo2i4Cqn1+AQyJ3Al+jUBR08zHPIKg4HPEWe2hp0ehcR7FhPnXcNOPx2eG2uxWd6A9TIjlkuNmC9uYrNLO9s9dnN5+yRIF9r3Ov6LrUQjWY3zylLRCNZitawFP3EsozW+HAg7hPmCRrEdA46rxDGb5RBv5UiqxWQK7d8h0/pt/BfNY+FsO2yst7BqqS8285YRsmAyYYumsemjKbw7cRXvTbPlw3ddsfroM1OUaN50en2fEQCynCUfWgi4nUPRFmcWfO6llNWSNUUjI4q4cRO+/467ljcZJPIjVy6JTfiE8eX258S5eIOvdo7DY54NnssScFsUgdOKAsX6dj+8Sck6n4fCUjiiDaFm63zOBf+OO4nPkWf2O2a8sZb3p9vz4Zs2fHg3aEBqymvrsTXfwb6ICvSHt1EXtYw8h1kELlmN62JPDsU5kp6dTFJSLZ7mMoGuPOdGos1DqXZ/nxT7DXhZVrFpjY4dQS3Eh7SRsKWT+oxETgiAM1acE3DwNS3qL5Uh+N1h/US4ShgaID5wiNyD/cSEp7JxeSCvvmiJw+z34KC4h/PeQu/6ohKtOm28JcvmulKmyqStr5TS0jyCXUpITSpgT0wJlkuaCF3rzdXIx/hq99P0ev8G3/UxxPgfFc9MH8acaLpLJMB1CDgTHR4BZnFBXQp8KSAppvFB3SSE9DygXUJKFRFfE3CO6f4gBvk90lMAXFQNR9QB5OwsUr6bluthyyaDuE91SlS2j/VP8rXRKRY36YN3rxKGuIYS4OSwb7R7kYDqIGK9ssV1rVeWkYmKa0tPcmL4BqO91xgRGu29ypkjtzh7XHQuhc4JXTxxi676izSoLtJYeUk0vpfF9K4EyDXVjKDrKKSjqYsmdR9lhVW064fpqvsaY8kotYHrqAoyo99whcHW7+hqvE234TpDnTeV4vj3w5xMgDsmU9UWCQOymPqYfoKEMevPr1n8Xhnt+Bsywc3D1//nAZzo/PeK66Uvp7tLp6SmqtKWUV5TxM6k3ZRUFpBdkiXgrJgqTTHHjrVRqsqlXMyvrhUdxUYVh3OSScs5THZxFg2NlXQNaqn71QDOJJmOZli0Z0WO71O3L55mzR3RAZORypceAdwj/c+RT3KLUsz+HwliuKfiNiqNtTR1ymoIAqham0ncHUdnh5HmZq14KDu5cfUGldUV6OprMTbo2Rm7DZ26kprKUtLSD1BanCd6uhqSDuziUFoaidZvMuj+H4z6/J6iTeOoUas4OtRPhwBExRL3FwGuR7HAxfoZKQu0ospjDklR3qRlZJO87wB6vQqjoZqSsiwOCgCqCXiHCu/peK18k6CQIJIP70VfW4G2uooyAZyZ6fJFUUl6VjpV1WVoqopI3L+LgtwU1JE+FHgJSAz3pzp6C1VRoUJhVG/bKhSuqGrbNmpEL00bvR5dUgq1WUbUBcfJOXCWzL2nhI6zL/a0ALoovtshYC1rMi1uv8PXMpdo5yJyHT5B4z6JQqvH8VoegvOGFlzN6gSEVVPj9pEArxc4u/VZAXGvQ9p0JZI0zsqTrZ6niPIcUrQjsI+t7i0E2DYTZG+S61o9xdk6tMUxXIp6FZKE9jyL7yJbLJfJGqJ6xZLhuEaDv3U2IypP0rbtwWpRM86rZXkpvQKEDqvqCDJLIm2TOeUuc9D5yqHYhbh8voTZ0y2YNtmRCePslehVWUNVJqGVSX7fmu6G9Wfz+CFBAFzONLp9nmLGhGUseE8AnNtcUpw3ErY1AT//SD55157WxiFBbyhD8/LlKRtBmRQ0efcJnOa48u3OZ8W5GM+Xca/htDgG25V9SsoQ1w16pej8A/AmGn1vMxXdRUG01eynWnQSfox7Rqw/kQq7p1k955AAZFlGq1QAbIoAOWulisJn7zuyM0GFs3kzXusqKfKx47D5dAYDnuBs5BP0uP8Wl/em4bi8Aqc1dUq5LXkeN62uEudnI5XuHxFjux1vqw62he0mPfUgHTINjrqAVk02etURdKoe6mt66DGcpip/iOLDfeQfbqe+epScrEyiosPYF7+PTXbxuM6dxYB4Pka2PE3mhscEbJrxloDdaePMCA+PorVPVqsoxNiRQ8dAHgd3lbFhrpHA5f7iWr+iAO+ZsGfw37iL2IATCrAZsscArl35Lp8nJUBhswCxQGlNM2lnkAC3YOn3ZpL0iZPL/lx/D8DJ32IFGGYdaqCgWMOhRIMy5LojQPrTdSoAuc2rDQ+zetw31Cn+chLi7gGcWwFHagKJ9ZQWuLsF+pXftXhZiM6LuQkAfSz1lKQep1l9VWlojUJNVdKvTYCbAm1XBLRJHzgpE8QZxPe62n6G2i4SF7WdjMx91Nep0FVrMVQ3UJ2+i9r0PbRqOynOKRNwd0LA9w30paZtdDUIeOy5yamRLwU8fq3o1OhXHO27RV/zDeV3qXbdVUa7bykWwesXv2N4ZJCB0QHFD0uC1L1UG/8g0I0N/40NCd4QwHjm9GVOnDzPyZMXfiE5/9Spi1y58Jfrlv4zAa65X0O9sRJDU41oL+ro628Q7YcOjQC0I6MtDA2ItqRFLd73WgaPGGgwqOjt0TIyaBTtQC36ugrlN2NrLe0doo3pq1G2+7D9jem/CnBKFPOVHwXEZdJfFkBTxbCSJurREOoj/eoaG0J1kXng/is+cEKJxe1kVBmVKKL29gZ62pqVXF56XTU6fSV9vT2cGT1KRVkuKcl7CA8JxMN9E6UlBRTl57NX9LLid8Wwa9cOtoYHkVdSwmHnmbBPNDKHxtOy9X3yi/I5OtJHV0cHra0/AVyrALgOAXBpiZ1EuI4B3AAJ/loq/NZQFbCa9AM7qahQU5BRQkVlvthPrADMWArLC8kuyCe/tITC0nyiojYLuGwgNTOX9Lw8kpOz2BKyVbysK0hPPkCTAMyIqHAcnexIT0/GoDaIXv5RU5LP6i+FvsZQc5v6xn409QY0ugZ0DQI4a5MYqQyhpeocjdXfixf7LdGzvyEaEpNadN9TuTeDBq/xdGyeQZrZywTb5rLd/zSRAkaz3ayocJ1F6IY4HNYYcZARjctqCFuxif2WK9m+/CM6vR4TIPYkZ4J+S5LvBooqDZRWqykuVosGtoPtojEeczqPFUo5oEXVpCe3JJPi7asp2bKMfWbL2LQgWkCHLLWkI9CpFpu1Ccz90BH9YW8KEray5NMY1syLFlBUjdNKOcSlx3xxCweC99KwZzUHbRdR4zUfnc/nHHZYivP8NXw6w5xpE62ZMZbyYooAu3Gr+OSNDwn+/Fkil03Ea84UAUnr2PjZRtSecwhftYKM4lwBy3uY8up65s52Zm9cMSdGrvDnb+C7r6C24jiWixuwnb+fXWZriF4ttjd/Cgvf24jZwmTRcFcgy2/JmrBj8CbznUnrW3bUbgERwair9OTHetPk/Qo9W6eyZ/Uk8XuZ+P8GNq0U52FNITPfsmHa6+uwtthCws4GpcD9puU5JFvO5PD6l2j3fpYf902B/RNJWPQvOK/MwWZFO3YrDGKfdYrFMmTjHgFws8nZtJwgqyp8PGIJCPQi60AcSSF2bBXQuyfEBns7S5JTDoj76xDZ2anU1WnYK3r3Pr4eBAT488EH77F8+SKqKnQsmm3OrHEf8tEbM/l40sfM+cBOqX4hrYbL53mxJyafsrJCysoL0OqySYgsxWKBEc8lYWhdJ9LkO5Ui23GE2B4iJvAcUT5HacrfSW954AMAp0SS+neLzkAv2zzksO6gALoeErfI/G4yatY0lDoGbfcr5q4/nGkIVqzvNUxmtCyRFURuQqnyfbvPIDt8+6lU19J6sozslHqi3GWSa5NFXUr63cUoPng9+FjUKVY29w0mGH8YwEnJyFmZX1FKlqqTFtG8gydNyVll+ae7ksOlcujaWCVzNEr/w5sYVdLn7YrJ563iNiPtELl1O6kZydTWlrF793aqqwuIiN5Kdl6q6KjWEBLqiaqolM7aW6Ihv65sW8nmXyYz+styUgIGhca+3y9d8RW6DTdNw64CDk4dP01jZw2GTg39Q32cOXWZC2ducunMbSXJ7cPyzUlIexhsyfnnTwuQPHKE42K70vJ2++KPNHVrUQvAr+0s/YU0nSXoOss4e/rSPej75Xb/OQAnJYMPOoa0nD7dybFjzQyNNNA1pKNrWEffUB3dgzo6xOf2ET0t/WpGRw0MjNTTM6QXEKZVfOJ6xO9HxLotA7XK9h62n/v1XwY4oRtX4dKpC4yKDolM5mvKBfcI4B7pV9ZYEMN/JQp1THI7+0raqGrS0NpRLXqcXRQV5SmQ09XexNXLt6neF07Rxv+g1vV5sq1fIONgDBcunSDp4G4SBbi1GVsoLVDRqJVJgY+TH7SSId8nOBYmlnechFaj5sSRkQeGUGXN0+72Fno7mylIFg2Ol2ggZCPjPUxSUD5q33kUejtQWWSktryPwpR26jUN7EvYS1FOEQZNKxXFeupE77mssJ6kfYfQ5OWQHbqajKCleCx+nYq8FI4O9tJu1DHS10F3ZxOVFYW0C/gZGe2mSd2v1L4z+c/cVHrztfXl1DSKxrdZPNAdRbTpdzBUHkpT+bF7PbQHJdatuIwq+6hopJoIdzWKRqubaN8h9nslUO0pfeVW4rK89F4DJX2ArJbqMFvUgPmCIhw/dyJ4jSNbNziTlrCL5lHx8u+rQmfQkBDaqyQEluWbxqwduyL1xETUsH2rhqhIHVs3a7FaPlaCS4OvbTUVNWXkFqfzyXuOpEd5UnXAh3cnb+TNSeasnh+H5bIsxbplvaSZ/cHJnND7Yb3MCYtP1pBsvRCdnwA53y9IsZmPzedrlUoEUybaM2PCCmIX/I4Sh2fI2fAHlr35Dq+/ZsPE1y3YvHIVerFe+EYLivWl7ExM5M3xG03F4F9Zw4r5nuLa1XHx3Fckhvdj8Xkajot2Yz53Gx9OXsak19czQxzf25PMmPmmHWvm7lVg13qxFvP5aszm6Qi1KxA9Zl+MFclUVhpRlWsoK1ZRmFuOt2UZFvNMuc4cBXw5rM4zAdy49dhaRxHqIYBM/F/beTvo8v4jHJ7KibCX6fF7QSnQvn/Zf8NrmZ84pn04LhTAvSQT+xX1SrTnAXt7qtxnscthG7HbM0jLzWCr1cecD3mC7/aOJ2/tf8Pe1oLO1h78fD0JCvaluCQXVzdHrKzNxXd/Vq1exuKlC0SHIpc5Mz14a7I970xzNE3vAvKcD+3YsCQZm2Wd2K1qUaA/wLYSt/VqBWDtl9dgIyDVelGZOLYKQjeJ62+fQYR9OiWx9jSmuSgJpRWAE/eLhLCE4A4SwzpI2tlM/NYG0jLKSE2pFPeqHDI1dZxM+gm6FPASwCUBLtrbtMxm5y72bi6js8SLlKgc5XukR4eAwg4Bmq3oW/Uc2Noivv+U0PjetpRpNx5mdQqcuW0Q9/6STgGV1ZyqDyfOO0eAmimp9c8ll3dcpaXg0Cmaa2QkqXxeTZI+h7XFF1HlnUOVfw592UWaKgXAVVwRYHdTvBOOoM3UEuHlQIZ4jzXoS8R9k8fwQCfllWUCsDpoaFCRnJpAZVkR3fpbAsrktn/+nP9lyVqhvU0C4K58z/XLf+a2gKwzJy6g7ypXYErfpRKqxNCtZnC4jwsnryigZwKJHxTIuiqeiavnv1EATQKenCdh70vx+aiAt9quYhq7NQIOz3H22Dmae3UmP7F+ATQ/kxIRKiDn7OkrJoBTwFD69N1Nyiu3rQSb/VkAnOG/DHByn4b2ajT6clo7dXR26+kdrBdgJuCtX0wH6pTPLYMajJ3i+JqqqdGW0dGnF5BXT0e/VqynoV2sOzDSSJOAvF/PB+4nSQvcxdPfMqhOZFAVLd4pl8U7/lEt1Ef6nyT/lFZi/5O1UB+mxJJ2Mqsaqe9U0d5uYHh4mJHhIY6NHuXmDTCkRJiGbQ5P5OqO6dRWpjIy0k9v6wADHcfpabxNT8PXipNwu/YrtHnHUAvIazpsIV5wOQwNDSnwJiWjUDv7Bunv7RMN+XHOnhyko7mZbAGjCcFtRPsfIdU/jlrfj0nz2cKusKPsCulThoC2ujYT4dHJZicjIYs/JNd+KnnOb7NrzVQxT8NWsxjOBf+BrxNfptnhf5C3N4ojwyMMdnXQ19HKUHcHxwTQDfd20tZcLwBuULzox17Wsmd/gTp9BY2tMtFsEQ1t5bTpdgqAC/krAHeNpuqbaEuvEh8yoNSPjPYdJdE7i1K3uZS7fsoB323s2S3gQ+b1WlKrDM/JSEeHFTI1hrQqVbF7VxmFKhVq8XLTttSwN8IooLaaLc41hDnViEaxRYE46eu0zaNHNL5dimJ8hti0/jAfv+PKp+96MH+2D/Nme7J0njtBvlF8MduF3UHuNGT6MftNMwFUK8V0DR9OW8mC2b6snZfOnsB9nNT64bzOWSng/vFbljjOW8s+ywVofeah8Z7LbvNFmM/ZyFvjl6J3fhoKZkDyBDy/+JBpk+xZ+Jk7CWbzUHvOJ3dPJI2jWmLiEhSAk3AiNfW19bw5YT0bVoRis7qUgIXrOL31JS5sH0+V02u8+8YypVj++1MtWSpgb8E8DyzWJxLm3UDClg4ifJpoLNjPSEMcdRo9NVX1VFc1oFEbqBLT7cG1BDio8diowX6ZAIXl+Uoi3anj1rB+eSg+VloBRs1sWhxHn98T9Ie+hMHtaYotf0+57UvELnyetHWPcT5mEqe3PM22VVaYLezAfFETbitzyXOaT5HbQspTyyktvEiSrxvfxT4DmVNp9nyeqmIt/W1f0mk8gq6qB23ZEJryTrSqLmrEM3Z4fyH7E3PYG5/N7Hc2KUOmsqTWlNfNlYAPmfpEBlzYzfXEb0kA3ot8sJ+3nfXzG9i4qF4AttCSeqwWNyqyWNKG2Rc5FFk9x+U4GZDyNAWbFxMVMHzXOiaA37+XzGQDGtFpKalMFyA6hUKvieQ5jiPCPIRwzyOYap8OiA5Uv5C4v+4qWkCXtPxGeR8lxL6MnatmkGM/mWLnV9i/fjyxyybjNutFguZNYqeDiwJhUd5DD9mW7Hz04WttUGBc/gfHpam4L/Bnu6UL6h2L2WydhOVCgxLZ+3NZLZI+dHryDp6hqea2eE5vKpL5u2QFlSxvcwqcppLvMJk9zhvvFisXz3XNt6h2pzEU+DyXdrxBmdXvqcoq4NjQLfpqu2gvS6KjupShjpPi/dDHYOdJAYg3qFc6dffrrwOdtMwNtt/g1jUTSMhgrktnbmHsqaWu3wRHEkh0PeU0dakVAJMQJWHq2sXvODo6SlOPlp6BdrHeDUVnjp9ldGRQ/DZCV1+TAllKdKbMryb01yI15b4aewXAnbzELRlodvF7BdaunftaAMs1oevKPiRItvTW/ZcBzjigFu9LNcWqPLQNVRSU5VFeXaj4te1PP0h6TioHDu+nU0BnpaaAvCJxz5blKoELWQXp6OorxTo5ZIrPfX2NdA7LaNX/GQAn6+hCj1rNUIU3zeW9ihXuEcA90q+qsSFUt3+wlNbPtae0nX0lLdS0VNParqWtpY2mlmZ6OnuVnEv1B8O4Hf4438U9x5HNr9KqqeFo/7cYxEvUqJJRYDKUX0bfmUL6Gyp/pLOymhG1l4CzWrHNLsXq1t7RQZOhgdLsg+JFuk+smyq20yT20y56ZRrKqqqJ9uskLzgAtfenHPQ+RJQAFKUH79uF23qdeMlL/5gati98iu9liovMSRicH2PlR6l4LtnOxUgZ+TmFDo/f47Y8UACfga0uVULV9yQz98f6a6gtPKEAnDIsIo6/rvQcOl0ZusZs9IZ8GtpNADcsAK6t+gTNmi9p0dz4hdq0N6kTvbeE0D62+w6ww99AjscG1F6fsMfRn907qug4W0FSUiU2CyTAmTLh269swHp+EqUObzMUPY2+iDc4GLoATYeeZNHIVzq/Q1/oO6g3vULwhmAFbiPc24nx72RHUBubNzWK/9fO0k9DBQCsYsZEM96bas6sGdYKOE19bQNvvLKRaE93jHkhStqKEutnaQt4gzyrF5Q6sVMmWOG+wZujNYF4m7sydbwFMyYJ6JlgzczplrguWE2O4zzq/eei9lnAlqUzKbN+jB+SJvHtzhdxnP0OLh47KMpPpdBjBZVeiynJ3EPX+UZ2xCcwfZzZPeuSlEzzMW3cOqZPdsDri3fh0OuK7+BA8ASmvLaCV1+yxtY8gos5WZxIP8xwcTaX8nP4Tny+XpTPrcYCrpdmc6OoiBZjswC3Oqoq6ygrVVOlLkOtLWd3eBWbVulw3VDOvFluzBJAamcezWZnrZJuJmB9DOlr/hvFFn/gVPQ4RoOeYpfNMqLdo1G7iI5K+kTY+xy5bivYFVTKvs35HArPoyTEUinvdtjZnsPhRaS429Pl9RhDIbJyw5/Qicaqq0JFV1kxjZnZVO3PoD49j/q0HPH5sNi+H4FWLkLO+FpsYrOju5AbfuJ7gLUL/taueJk7Ue0+iSvRf+TK9ifZu+wPhC78gm1LPiNs1Qb2BWexLyiDvYEZ7A/NId4rgjbPp7mx42XKLP6DdJuXiFq7UCyXLzo90vLVRW58FS3V6eTvE/ex17NK1Qx2v0hp0Cry92ZTui9DKJWaQ7vQpMQKxd3VDmWqTdtLxjYf+vylr+JEftg1gRq736Hf9HvSV/83AUcvcSroN+R7LqBA2V4m1Yf23d3W3W2kxqHaH0Xp7ijK9sWR5b+U06F/4GLUUzQ4PcZeAWEVB+Ip2RX1UJUmRtGUv5tu1QFxjvcr6q5MwlC4m75w0ZnY9zIkPsUh25noK7+nsepLJS1Q7f5MvtwujjtrOu1uv6c0OZ/Ohh+oSThIudN71MQmiuf6R3F+vjLVzVTyyZ1/QNKX7q9BnCwCP9Jz/a5v508AZ+jRKDnRJHDU96jo7m/hytnbCrxdFtNLp65z4fRVZJJcvQCSOrGMUabjEOtJSNN2lynSi/lj4CLh7G9Zp6RkIt3WPmn9aqFzoEmomfa+BmX7JmmUaUPPw9f/eyVBsn1IT3OLVokqragpUnzZUrKTOZh6gLyybNJyD5Oem0p3r57G5hpqdaX0iM9FFXnkiGe5WSzf3dtIUXkebZ21ChA+bF/3658HcH+mUz3KcOVm0WbVPAK4R/r1NRaF6pX0X8wDd5+UlCKaBpo6quhsbqKlVTz4HZ0cPXoWXVE6NfG2NO52RLvbna7mZgZ6T2PUj9BU9xA1nKRLky16NW60Napo6+hWAK6zp5/q4ixKN/47vYFPUW3+LzTm7eS02Een6Hnp2jSo8/soD7Sg3O1zoh3S8LdvJdC+kSDHBrwsZB4u2TBXEz7/OW7FvCQao2nUOz8hoC6fmHXrGfB/nJOhL5G2/l/ZFriVMI9esX6Tkr7AelEtNotrsZinxtO8XrzIL3F84A6jPbeEbjPadY3ethbxMh6i2ahGY8ilVRtLX3Ewh7c3sTtikL2Rfb/Qvm197InoJszVgJ9dKzsc46l0m032plVEulSQerCRlpOlZGWoCbFvIdS5hTAptx68zQ5zOmI8HBba8TwJNm+gG1JTo9/D+SgBE6kTuLz1twStdSHIpVv8DzWyZqiSE2yZRhkqXP35AQFJ0tJlocDSJ++ZojDlZ2nd8bNxpr1kK84CBK5EPKMEHpzZ+iKfTl/BhNessVzspEQChjt7KJagMdiSIDd9og2LP7QgeOVK8jYtpMrjM3KsJlLtPJks89ewmD2P8K37SE+Iptp3KeqgFQTYebMtejcRW2N5f5r13eP6abtSkyfYYPfhG9yIfY5zkS+QZ/Ek69+ZyPJpU0mOjgBVPhzYBcl74OAuftwXL6YJ/Lh/N+wRn7MOMdDUTHmJjsIMDSGbNPjZyhqfWrws69m0vhEXs0bsV1dhvbycrYF6tgQaxfcWdrnHEbfidRpdn4Zc0fgnvE5z4mI6y8OocHqKq9ufEUDyB4yx73OiIZCmLGuasm1R791IsdscKlw+RZ1gTWK0H8k7Iwj3cyY+cCMjlUEMVvgzUO5Pd0kAPaUBjNQEMFQTxFB1EKM1/gKU/ZRUJsc1AUJyKlRr+nxCFyyuk4DpHeKYUmV08TSa3J4wVTbY8wKtsi5uldiHUH9FECOaYAyZmyi3/HeG/J7kwrZxkDIFo+vvaEy1pa1gD805seK4fEQDFUL5LhtaPB4X5/Q1foh9nvroz+irCmO4ZjPD1cFCkeJzjNB2k6q3c6Q2nNPGSA77z6TVQ5yvw9P5OmEiuRt+S4XFv4p9/x6y3xTH9zqtsZ/SWxUq/nOIWD9U2caI2N5QVTSdRZF0FW2ju3ibANwd1MauFtAl7vlMeS++QkXCBk41RnFEE/oXNVwdwpBoaMc0XB1KR3EgPVveEPD2PD/ueIFkm9dpV5XQVD5ARfZxsrduZ9D/T1zY8SplZv+CrvAA53qbqAzZyGGzGeREH6I0fRht4SlkAES9Wk1jfSkN+nLq9KXU1RZQrxoUEPdw67vJD+8qZ499hYyuVsDg8o/KkGh7b70As3IFwEZHh7lx4XsF7uQQqSxh1dNloLunSbGWjYFJvUyCK/T3QNrfkrSsjSXj/Skpr9z2T3rYev9ZyaCD1m5x3poq6RtsoHegHkNLNS0dtXT16MR7X0dbVy0dA1oBlHo6hvW0DGgwNFfSKpbpG26kb8ikrsG6h+7j5/pnAdylM9/Ror5EvyqOvsqD4nrefgRwj/TraswC53d3CPWfAXBjvnCVxhoBWzolpUhbWystLS20tXdibO+hqa1HPJQ9CozJAvRt7X9Bnd301qWIxsydNkPlPYDr6O6npiSbY5ufFw3nm1wTMKHPiuP06AmODnWKl1wPF46eoSZ4HfkOn+K5Og3bZWOpBTRK+SCHlXqsFlezbf4LDAX+iWMhz5BqNo7gTUZSbedyI+ZZrkc9T5HXp6Qlt7AjoE9x5PbYKBMAmyIarRerCbBvEOB4my9vSr8QGZZvkvRNkRFfp0dP0tvTzaAhhY48P7zMSrFYqMVmifoXkttTwEocn/VSPfG2Qag9PyTW3Acf63bRyLdTUKDnUHwzMd6mgASpHYFHCbHLYijoFb7b9zJfbX+K6LUTSc9qIm3PYUaCn+bbPc9z3P//R+BqF0Jdh7BdKn2hTFY86Z9lvbwNazGdM9NP8R+T0CYjLz96x06BpmnjLbBd4Uhn2Vb8Vn3ByeAn+PLAZDq9n+ODiYt44zULVn3uyHBVIFHuHgrw3Q9bb4vPH8yw4+2pdsx9z5agFWvJdV1Fuft8KoSyHBaxy3Yj+SHW1IUsoyp4LWvmuzPxZTNxDLZ88q4ds2fICgnm4vhkUXcJhpYKGH725iLmTn2X+W+MYyj4Jf58YAJfxjyHOimMnr4btLWcpq3pFG3Np2ltFlP5XXzuaD3DYP95aksGCLQuJ8CqAve1lbiursZ9dQm+qw4QsHoXoRt2sWXjXsLW7yPefTd7/BOIsYmjIMhTycSeue4x+je/RJv7bzm4yZIwxxo2zfPE4TNbHD61ZrdPKGVxFmSt/y0692eosHuSwIXvU+KygLxgWyoqq5k45U1idsSjrdUS46ki1LaUrQ5l+FpU4rVexd6ICjpajHS3N4sOQwVddUVCxQ9REb1NVdSqysl3+ZBun2fo8H0Zlc3vYO8E2P8SGq/ZJIS0kBHfgL60lpbqPhpKhkkN302G+2ruRMto3Cm0uP2JirRgTvblcn4gn4bMPJLCRMfCW8t+8+XU+q2mIXyugKaddGrv0FJ5CUP5OcX6JH3HxlRfeomj3de4de07ir0/Inf1/02buG9a3R4jadXvKQhYQvLaPzEYNp52jycoCfNQoKZJdcFUX1Jso6nqKhUZJxVL4HZvOeTfpRTG326zlVbPZ0RH7gVqHB4nLy6dVs1tZDqWvyRD+dkHvjepLor/fwxVuB+GLStoCplBnv9nAjpDBSi6cnjjc9RuelqA5m9I9/oI1QEByu2l4vcUsu1nk2/+J2rdnqPI7Lfs8fQUnbUflHJxdS1ZtAr4GT7ZxuBxA631PTSWyaHUXwKcHHFo11/j6oXvBJz9BBIy4lRCWnO3jPDXcPmMyfJ2Dx7E75dP36S/r436bhO0PQxU/ldJAqQJJE3WQTn8q++p+IXkfAmKjf01tAzVYhBTqeZBDU2DasWaJqdS0lonqzWMbb9JWUZzb59jv/09+ucB3Lc0q2/RVZ4j3oHByn31COAe6VfVA0Oo/yQLnJSMSM1RN9DcXi0ayZ+iRaXa7yXhlWD34G+/UEcvvfrDJoCrK6P9AQtcJhqb33Im/Dma7P87lYdjOHbsGOfODnL2+DAnxbI1gWvIdV6Ax9p8bJeb8oDJ9AMSkGT5JPOFVaSbjefLPa9xM/ppDjtasMX7DNErP6LU8t8V7Vwzh21ex9guGoto/1FcNzZjs0wmGf0J4E6O3ub29QdD++/Pr/TlDTjfK4A2x1s0yOUC1vQm/7WfyX6Z6dhc1mkFcOpJdXZD4/0poevj8bRsI86/h2jpU+RlcgYfU4zfEBEuagLnvU3QnBcJ/PR5vObNJ8prmEjnWiLNVhK9YQkhSz4nzHo/27wHxHkQ4Cb3uaIOl6XJbF7pTeS6QDyX2DHrLRslia0Er0/es+P96VYKwK2d60hfeQjBlusxm/YUyat/Q6HNH9mz7A8snDGP+R85MVTlz+5g6ZdlzbtTJWxtYMbEjXwgtvHxew68N3k9b72+kHcnLmXZzFV4LFxOisNS9MHLqAtcRG3QUjSBy9Bs2yjOlSvvTxMg+bYjH7/vyKcfuLN63n7mfBgo4NKGj96yZs7bZqz93JblHzux5oO5nN82XsDHVMXXsjTej/3JpziYNIyq4hhZ2aPUaI5zKHkYre4EBUVH2XfwONqUFA6bf0Gy+TxynWTS42UUuCyiwuMLKr0WUeZukspzgVLJQu01h/qgL9AHLaTKZxn5jgJK7D4g3WkOca67BaA3CthtwW5lK45rW3Bc04XTws2cDBVgJK1Mu8dj9/lcPOavoCjYnOKifLaER5GamUbqoTKcVjcolUKsl8jaqSb/LVkhYUdYPQ31sgPTpXRuWsU9/jB19fRQq25T6r7aLkjHamE+YUsW0RcynpGI10mxW0Ooy1EStzSRkbqPI91f06wVUNtyAl1GCm0B4+kOnYLKewbhwQEUlRdx/vwJ9OXtVOWKzll2HQWH2yjL7WTXrl3kZ+fSY+ymXXccmYleOnDf7/sl4eTYwLfcvAk9MQsxOv4baSv+hfiVL5IR7aGk9Olo0DPU2oquwIgmT1qxZEZ7GWggdUPxD81IPEqkh4x2lUXzpfrZ5tHMVqcqol1L0Ca5iw5Gmlj+SyF5HDcfIumbdv2+73cwqK5Sr9FSo+pAm99CZ0kgLeUttMrC5fn7aPV9CTKm8l3sC7QfcuTm2T4ujzRg2OdHlvUHnI0U91zWNL6Keoy9Hq7iXIK20kirAKrRwVbqqgtorC2hu1GjpC+pr/hK2a+UEr1e8x0G9TecPiY6fXf93x54l8ihVAFxrd11SiLbU0dOKGB3/+/SR+3E0RM09f59FQh+TY1Z7CSYGXrUSqBEU6+Wzv4mugfa6HpArXQKyflyGbnO30r98c+UBEtjt1rx6ZPv7PvP+98rE8B9Q7PoODSXdTNS5UFbufYRwD3Sr6sxgPtnDqFKmaxwraibamhv09Pe+nfA2sN0F+DkEGpj7WGTta6t/a4PXD3VufvQ5R+gOmcvRp2GowO9nBrtEy+7y5ztPyYAbrUAuIUC4Ap+Ari7Bd+VHGZLatjyxfMUWv2O/PX/Rsz6dYR5niXDfi7sfxkOvEyp22LCvY8R5VpD9KY0/NbtxXHRwXsA528nAG7kZwB38Xsl3P+ceClcOf+1UofxbE/VTwC3VOZQk8fwoOTxPQBwm1wEwH1G6IZEvCxblYz4D0/V0E2M7wAR7tJPT0Ook5YozwbF32+7Tx8xwQJAA8R/8DshYE+AqHcH7htMxc2tljUTscaRqxH/xpe7X6Dc+vd8/NZGZkw2DVnOnGHH7HccmfaGNZ9/YEdnkZ/YZiBvvLiYHj8BJLlv88OuF/BdFojD+nyO6cLJiPNl1TyZRiOHRR8HCCC0F9uw4Z3pTix68yOa3J+lf8sbFNu8yHuTVgtIs8F/gw01WzegDVlBlbcAuMDlqINXcth5BTE21my2cCTc2oV9LkHss7Vgj4CtJJuFZDkuoNxjMbX+y8mxe49u3+c4u+05jgQ8Rs1OKwFppygqPsKRI+fp6z3HsaOX6Gw/q6RGqFWfIDXjCM2Hw1G5fiqu9SKKnecryndaILa9nJ3Lx7Fv+RPsXfkkO5e9zj4rW3Fd7El2dKDMfyPagEWkOW4gcF0Sm+3LST1QxWZxr9guMUXyymFquxVtbPxkK12e/8o3e57nUviT1MQuFudRQPOGdWSEbmLvzm1k79vOTs9D4j6oE2Atg1NM94QcrvezVXN4fyXlJTU06IziGZC+oA95ZoQ6u9rR17bgtqEO66UCJpcbxTYqyIwKpjHTi1hvAfXuQ+yL1JG0fydXT3xLm9FIWUUWsVGRdFdlsjXQk7zcw0RGbiYt7QCVlQXU11cwMtpKaUkGh5L2KKk0srNSOXAwgeqaXOKiY+g3fE19+S+tS8cGv+fscBs1vlO4GDWOs1teoCJinWi8u9E35VHXUoqxXUVdvYYmjQA4AVdj6xuqZE6180qi4CjPn937vgLivIfZ4naE4t25HFVvplkJFPqppNGDuoqpFJYslXUTgxy61BjRN2cJqC+nvzKVoeoYAaLnaKz6hpq801TZP8PN7U9w0u/fqY38kJPGHRzR7qF683rSLN6lze0pbsS+wrDHv7Lb2Zx27UWaK9qU4C3DIQ+Ggl7iePQkCtymClAV8K3qo7WiS0BiFzXp9VQm1VKXo+FYVx/XLsnh0YdAnICLS2dvMTIyxNkTF+5a4UwRoTIBsJzeFvOGR0ZQdxQpFi1dd5mYlilA9TB4+VUk4FEGUjT1CNjs0XHy2GmunPtSHPttJQhCgub9uin+w82LP3BHHLv8X4buWqWm6kO3/StJRvmeOnle6Wz//Lz/PZLX68rZr2mtvUaDDESp2kmvKukRwD3Sr6sxHzjPfzLASUkrXIGuXjyQKgFwzaJh+QcgTgBcX514oao8aKg/hK6x+O62TIEMnb2DtPcM0iGmHZ1dnBo+xbVzXykFpc+NnL0LcNIC90uAu2eB2zie7w+M59u458j1sCQy6BQ5DrMEwD0hAO4JylzmEOpzhT3Wloz6/xunIp4iZf1rYt1qzBdo8LNpEND45T2Au+e30q8Xvclizp48peQru9B/nwXuIQAnYcp6sQaHlRpxjFqlRudhR2elFunmdbtw39hKnEyU+hdybUnF+vcLyTJiI8qQb6yfBLi70HffejIPXJhzs9ivBoulTURvcIfEFyDjTWo3Pces6SaAkwl3359qxqw31zPpleW8PXElxtwgUrb5M+3l+agdHufsjvEM+D+B34pYzD+PJXz9BAJXTsL6oxU4LS0W57oR+5VlrFu0nWmT7Fj+9ky+3vE85EzneOiLfDRtOVPesGG6AESntU6igVyHJmAZ9eErMIQuxhAwn3q/udT7z6fOfy5an9novGeh9Z5Jjecsyt3mkOc0h8M2X7DfZineCz7FbaGVUBDhNvuprTxCSuoIPd1nGeg7z+lTl+jqOMvI0Hk6xTytepgDwdlE2e9nq30qW2wPm2SXSYBdNbvXf8SPieJ4971EidMsNpk1EBloEFMjsfbx1Pp8zD57LywWG/CyqaPCqGV7lBqbRRLgTBZfO3Hv2S3OYOs6Z+IsvAlebk5yyEbOGzejTw2gOt4e1ZbllLvOERC5kC0bd2KzzHj3fjUVmw+yV6NvKaftRCk5yQ2k726n2dhCu6wD/LPnxgRwzQLSNSiF9ZdLGGygWoDWEc02EgO72RctYKpWRUxsMMZ6rQCxQ4Rs8cXX24PLvbVkHN5PatZBEndHkZ+fTnl5LsdPdtDdpSco0JeQkEAK8jLYnRhHaJg3EZEB+Hm5M9r27c8A7qYAphsMaEs4rvFFl+ZGbkYUuemRlJUm0NBSQIOxlM7WeuqN+agN6dQ31In1ZBUE03Bjc811ilJOsc3TdD/frygvmVy4h5TYYyRHNtBf5kd7Ra0AOBlBev9x/CTpb2aQFrCKk2g1FWj0GWi0+QK6NOJdE0h7udpkmauUedvOUxwbjzo+hvLtsdQeOsSR2h20Jm+k2Okz8p0/Qx31Ce37vqAu9iPqD67iqMZH8U08OmSkcY8tiHcLKW9Q6vAyHeJ9dkztzJEaF7pLHETn4xWObX6aY0GPoQuby6njt5XUHD+HBCkJbV+K365d+E5ZRgKHLEt47dJ3SrH1awKQTghgGj4yxMiREUaPHmH0yKgSBKHtKb3rRyfUK61cY1Y6Of17LHZ/ezlpPevtb+PKaVlZ52vFV++mgBt53Apw3gPTseHKuxLzJbjKju9V0eHtHmintqtMsY49bD//bNUJgDt98uJdgLv/2H55DR6mnwBO5vO7TU9lNiPV4Y8A7pF+XY1Z4P6rpbQept0l7SSXN1PbWkmLtML9IwDXNUBXfRZ9FZ401udiaNHR1vJLGBxLK3JBJrgUD6EsKH1u2ARw2c5LcV9b9BeHUHMsZACD0C4Ba/5rObhrlCSPQJrCrGiLMifVK5io4DNkutmJRlw05FmTqHGZhqelLO/TTGzQgOhdwrdfozzIysN87msaG1tQqTW0N4ww1HGLofpiOvJ8HgpwssC6r5WWABlk4WLEy7ZOAEI9ab5+4j/MF0CRKOZ3Ehs8oJQ1+nkjNibpo5cYKvN1dbErRBYf/2WDZ1rOFI3raS7OwRIjkWvduRb1NN/um0S57dO8O82CyRPseHOyI4unTWfH/P9Byuo/krr2SdFILSR7hzcfT1nK3qX/SpnDE+Rt+C2b5gcTuWQ2Gav/b7LW/Xf8P/y/sJq7B4dVRjYJrV8Yx9SJ1iyf8SFXI/8kGrSJDAQ+qwDcW5NsmDreknXzbNCErkEXspK93o74r1xD8IqlbF6+mJAVi4hab0mClR8xZp5ErnFlm1kYIRsjWDzTkg/uRs3O/8gT21VVAhrbsVxYR2JYq2ikzwtYuURJ+QVxr1zkcMogjYbTDA6cVSocxAQ0EhfSzE6p0DE1sT2si2Tr2bBXHO/B59B4fkD8tnqKSrT4ODUSZbUTtfdHHHTejPWSOnxstZTVVBMVVi0ATqsAnCyo7rJWpiTRiWvajtXKPpzM2li7KI4gBwcac/w40biV5hwfisNtUHl8Qb7LMgLNMvGwMBLt10yMUJxfCymJjWSm69gT0Ua4cy8VBS10df+srJzQmAVOJrm9B3DL9aj27WS4MowEvzZS9jSh1emICkknOuIAqiIt+ZllVBXrONeSxXBTkRLUUZajp6GxRjx7Ghpq+qjOF+fk4H6xbgF6XZEAsSyqS+spyChGXWakQ2dKkGuCJdMQapeqjBGVOz01W8X5z6exU0VdczGNQvXGPPQNeZzoO0pPp5EqXSrqlmJ0zWoBUGeR+RVlSo6iQyeJcH/wfo727iZaAFxL7XmOnTxJp3GUflU03ZV5CoD9HNwUVQgwrLhEnaqPWl0WdXUlYj/D1JWP0qPKEetHYRC/y+FVubyh8jpGzbc0agQQqr/HoLlEk1GFsTKeEp9llLp8QUvObnr1KrrVpXTXFAkAzKarsoBjI6M07Lbk1tbH+GbXixTYPEWrvpa28kKhAmpzMmjc/CGkTVKCjwYTVnDs+NdKbd+v7pj05a37wefPjAwOYmxW0dPTTme7Ea22gAsnrnFHvPOuyxQf57/lugC862IqU37cvgTHjp2k72gf/Uf7GTo+xOCxAYy9WgEuKuq7KhXVdUs/tb8AOPK3seWUIc5fgpWEwraeOi6eusHl87e4cPaaON6/H4LkSIUEUAl60lI3fHSAxq4axa9PgmOdzEvXV6PsSwZr3B+w8Y/LlOeurqOKU6fPc1ucQzkceuOeH/OPd33jHn7MJonfRaddvvPbNJcFwN0U11bHUHXwI4B7pF9XYwDnqwQxtP1TAU5KWuHyNToa22WN1F82NH9N7Z1d6NUq1Ds3YIj9hNJt66guyaezu+8Xy44B3Pkzt8QL4Me7AHdOAbhMl1W4risVjVidMqxlt/TusNYymUqkmojFn1Hj9iFqt3eJt/Fhq9sw4Z5DhHkOCvUT6TVIdMAJEi3N6Pf4HwwH/p7D618hWkBQpJtONKSHqC2sFqBpEA/xV4ol7tyJr4j0lOWmdKIRlRUAGsmI3qeUWvE1fxDgJFTKoIhgpybqsjsYKdLTkqKmPVXL+eoyLlZm0JNTSk9+HSOigczZI47J/UEgG5MsWZQQ3E3cWEHxhywzJglxW91bsV5uJGK1O7djnlHSplTZP4Xb5zMw+3A2b06yZe27b9Lt9XslSpeUSXQEv0LBTneWfrCSHr9nIf8dvk98DfeFwVS6L4fsiZA7XRl23PDZbgFSLXhbGlgxL1RJNfLx1EU4fDQV21nT2fjeND6YIovGWwu4syFo/QYaghahjrDCzWErE8dZ8/6bDuI4bJg0TlZi2IHT2h5sVnYIdQlQG2D9ogJef3Wj2LYt0yeas3pBGG7rGsR51Sn+fTaLazgQlkpaYhabvVPYtkVNbu4xKkuPkpnYhYu4FywXmjL1Swuo9SLxWUzld4vFjQQuWk+18zviHnmPqOWrcLesQddawd7EBnbaRKDz/5QDToHKvpzWaPGzrVFqoMqOgss6WSlA3m/SGqfDbkkBll/EYfVFAjYLYpk/cxsOC1eij/qE5oSFqOJWUxW5gQrnj8jetIJ4HxUx/qPiepkS2MYHt7JLgKUsLRXu2kOZ6HR19/zyuerqahMA14q7mdinADh5j8l8dhX7Exip2MzugCbR8ehhR1Cnkv8vZ+9pWjVf01z9HQONX9GiLSf9oMyR14jaUIthoIoaYzUx3l1sdRpEVVaFsUNAUnMurQ0dtNR8Q4cMYqj58j54u6ZYwdordByp9qK9Mg69oYA6Y76ApnxGB0dEx+cmnR0N1Nalc2RghJuXvmOwsxNtQxl1bRUY1SMKwBmrrqMtlEOo4pnz+Om+jnTvJnVnPx1dfQIKmzh//jpnWtPprkgSxyHTdUiA/Clth4wAra00UFWdjUZdSIOmFmP5WXGc39BUcZahqs10VpQoxz22jklyG0IVVzHUtVI3UIHhmIDNA4GU2n9I1fY4DNV/Fut9fU/15d+I/yLOZeVhCretp2yHDeW7fWnTySSv39Molq8uuk2eyycM+f2GQb/fUeU1iaGmWobbOjBW64Rq6WlsVyodmIZVfxDnTYBmRwvD/f2M9A2i0+cJkGvg1JEzdHUaqDcUKxZNqXqj6DR26hke6BeQd5Ub57/n9NHznD12kStn73Dp/B0BWreU6fHRYwLoKpThS5MPm0na7lL6h3u5dO4OF8/c5MjoiOIzpuv+KRhBDtPKlCVnT5wXEPatUnpL5qV7OPD8UlfFOnK9se8SnmQqlbOnL9Pa04K+UxxLn4x8vQtevWoBcCaY+/ushz+XXFdKApxYX4Bi52A7Q0cE3I4O0j86wPCRYQGVMiJYHNMV8V9kzdqHSF6Xa1cRy35PR+0F5f5vKu+nVxX3COAe6dfVPR+4Q61KLdR/NsBJK9yhctHTb1UJgGsUjcvfb4VrF6BWlZXIyc3Pit7ra/S5/YaUWH96BkZNv3d0ipeTSUpS365uJTO/HFp4EOBWioZUlg/SsWtrA5V5HbiulWkzdHhuqMdBZqRfqiLIsVEBn72hA+wMkM7RfZSnHUVXOsSesBF2+pRRnpRAcug+op0yiPQ5SrydeOF7PsZg2MvkWT/Dkb5TfPstnD/9AwGOrWKfpuzvG+fWkRK+h4HynwOcTGeix1GA3lbROF6rb4AD2yFpp6If9uzgB5n2IkWmwBDT9ETa8tvFvk21I+8HMikJcFLRXuL7A7/3Eu1/nCi/k0T5nxJQcERZP9a3H/9NnWxf7wqJAsayZ1Dn/BSXI56hPWAiH8xwZNGUqTQ5/0ZJRUHaZHq3TKDyoDtrP16k5D87GzteieJ1nhdAhs0CzkU9x9nolwj//PcC4PZjISDZaU0qCz625q3xK/jwLXtmve/OpPG2TB5vx/QJlkwZb8Wqj80odJ1PlfdC8Td3sX51qFLE/qO3bXl3qpVSVeG9KRtY+vEWNs7PxnJ+Ov5zP2P3urfYtugl7D4UxztpMfM+9sZqWbYAKFmtooE1s6PZu+xPNHo/TZf3n8gP96Qk+xhb3HuxXdmM/ZpWbJfLclcScrQ4CLB3UIYcx4a2a9i4UI2ZgDyLRTqxXT1ZaeUkRDewwyYGjc9sdtsHKNtyNWsQnQVxTVdrcBKSlTLGIF3uw2ORPyWWv6fW8UkOrfod6z9PJnGjDV9uf5yv416mzPFZeks9qQ5bSpnzJ2S7WbDDx8A232MKaJUWVmHozCF9t5YocX9WFLQ+1AI3BnAy36HstIwBnOrAXYALbBIgJO4hpWpJjwDDXtqrBhmu6+fq0bNERGzhj48/rSRLbT+uwzAkAK6xShxLN3vCJXDlYWwvoqFFQJzWKMDm1gPgJiUtYE0VI0pE3oBqJ7qaajR12Yz293Hp9HXFUi4tHkeHRmk2lnNW7Pf2dVlJ4A5tdbKepPSDk3nTTNtrqr5OZdYZ5Vi3eXQJdYtz0Et5YTsdfQZTvVCxvTOdJfSr4sUxyQhYmV/yIjLPpAnCblFXOYhanSl+OyrmS8CTwQ536FKVMFwZQPN9tSwflMztJqTvEg1+JY1DGnS6dMo85lLsthRdbr9SSu/n63Ubv6LN8CXtjXfoaflWsegpv4lpg+oqZUlqChIKKIzPRL3PR5wrD3LdJzMY8CKDgc9QH/YpJ0avKm4hJri5Gxwl3nPy/J0YHkWjz0TXkENdUy71zXnom3LQGbLQ12ejq8tE25hBo4A5Y5OAM0O+gLwCWlvUnD5ySqnScFts68JJCUs6mvt0tPSJTuRdSTA7duyEUhVC2bdY/uKZG4wM9zM41C3Uo0zPnbhwbwRCAqe0po0B2V+THA6+Kpa/9/3yd3eHU037u3ThtgDIPoydMqedyfJXJ+CrTkxNw8D/yDCrgDcBgfKz3IYJ4u5aGIX03SoaO7RcOHdVHIOsimGqjPEw3ZC/XZUWuB9or71IXflVmlSn6a1IfwRwj/Tr6p4PnAC4f7YP3D0JiCutEz0c8ZI9I3qBMgq1te1vW+PaRa+6JncvX8aZIrzOhT7N4bhgekQPVEaw1huaRENiQFtvoKHRiK7eyMjIZfFA/cgtGfU5cgF14BrFAue8thyLeQ3s21kueq9NouEyUpxhpKZUT6N2QDQgJ2hvlWkljlJdWo2u3Ii2rBdVRQWl5QUYtc2it94hPpcx2HeclvoBaivOUxYZzfdxTylDIAaPF8QLup8zIyfob+oh0CYb64UliiXIYkEDhyP2KgDns7FCGW6zE7DguKoWP/t6fOwa2R3eyqne45xsHeWIYZhjzSMcbRpRpiOGIYaNQ5zsHKFVI+DLp48o0fj+FI1nUoyvybIW6TFIhMeQokjPI4S79RK+3onodauJXL2KkI1RRHkf4VBME5VqPQd8Pcg0e5Y8q6cpMPsP2DuO0Yh3mDvLhXlT3yFi7m/Isn6ZDIvnOWQzjvpsL2ItPqTZ9Un6gp9HZfcszst2ErxkOe0CaPuCnqXE5gUclySwY/0GdJ4T0Hi8zrbFrzHvQyuWz3Fl4Ww71i5wZOkce5Z/akWS7QKqXT8hM8Kf+L3lfPK+E29PNFcA7u0ptnwybSnpZi9Q5fYSBeIY3N5/nDKrf4PD4wT0jleshCumjWOiTPgrQG/hJ+HYzPXh4KrnlPx+eqc/cibsSXZbOrJhfhWOH61h8+LFBC9ehPP8YKwX69i/q4Kcwkp8HdUCfCTE3QW5pbniv2QIpWO3OF8AmhYfKwMJdlup9pxFlLkz9ktycF+TguNy0zVXIovvQqCU1TKDUkD+0rZn+Xr3OJrdn2DNrCBSbDco+dTInkauxQvsCnFhoMKH6s0LqRDnI8PFim3ORUQ7q8iI30NZbhIHo43kHe5R/N/aO9qVZ0qJ7r777HRKgNOaLHBWCyWE1mIj7rmiRAFwKhPAbfOSdUZN/pHbBPD31qhFy1wsWkzRsI8YUKvy6epvUMobNQ7UoG4sojCzBI2mEENbAY0tDwLcg+AigKniMn0C3JSUCqWD9Lee5fwp0chL53UBDPcacdHQSyd3k4VJWl5+5FjflzTIdBv3qpuYpFjiii9QdOg4CZv7KNw3TGu7nuHRfu6Ixv6G2O653gYGK8MEPB6noaoDg6qVhspW5buh4ht0lV1otJkCpM6IbZoiVQ2q8wxVbaNHlStA9C8Mvd6VTMZrqDpNfZNBnJdqqmIcKbR7n+q9+RhqpPXNFDWrLC+jXcsviH0dF8A2KtY9dnc7Y/9LNPbqr2iq/YHm2h9pUd+gqUxLidfbsF/cEwde5WjcZxwZusxtOZR6/3CeOF83xbkb6emlRoCk3pijDEc3GAtpba2mv9PIyaETnBg8Jt5rWvSNOYqkn2F9c74CeXpDLqMD/cqohQQueR0epmsXvlGuk1xGWtbk9MZFAWtS8pjEdxlIIY9P/iZLed07zr8iZVm57fvnKf/RVM/15kWZiklC67ecPHmG5u46GrolvKnQ998d8r1nifvHVC/Wl9tRIE7AoBymlfMMXXounL/ObXE8NwVMmoZKxTH+Qt9xXRzjlbM/0FZ7WQCcuD9EZ6arrPoRwD3Sr6v7LXDbf4UhVKndJR0kV9TT0tOoREkNDRyhucWU4FdKDn+2tDT/QjJNQnlmIiXWj6NxeZKs1f9KenwwfcNHqdfVotq2mrqtn6IP/4I0t5k0RHxBY+RCutRV3L4jeqYD5yj3XU3qppXYry4VjXYDsREFaKtqyNrdjE5fRnCoNxWFe0mKsCI5yoadQes4nJzI4aRdlIR9QY7LBEp9prM/eDVhEcEkH9pN3M4IvHwcqVSJ3mryPi6GPMaf94yjzms8pSkHaPafxLHI8fT4v4zn4gBsljdiuaiO1EgTwJkscDqlyLn78t3k2s+i1GMBWQ6fkJ/awJ6DJ9Goz5Cfd5yK8pPk5Z0QPf3TVFafJGHvMEU5o+yU6US8utnu/ZOkP5D0edsb0kpapJqs7WVkx4pGNzGLzJj9NPu8KGD4Cc5v/ncO2s/AkJdEtyqS401b6a8OEd9DiTMfT6H5f6fe7Q8UOz5H9QFPjLmhVCe5UpnkTMUBZ/QZ7gxpxLyQmUrhdg5P4VT0VGqSfMkPms+PibIiwpvcTpimJHzt2j4LUmRqj8kY/cejTnKnuzCE3uIgRmqCGKwOonzzUlTOn5Ljv459CXlYrdnCjDc2KmlMJMC9NdmWz6cv5lK02HbuNC5HvUTYx/8vym3EuU+aJoBzMiOBT2AzazbzP0pk0UfRAj63E7ZsDhci/sSF6NdIW/1btA6/JW6DM8s/K6LA4km+2fs0X+/4HSl2q9i0zsDe7ZVUqCrxd6wR8K3BbrmejfMLBLi+zciWVxkOfYnolUswX6TDWwDcHsfN5DnOJmfjkwxveYMe36cJWeEmrrkRh5UC/laa6tVKWYv7IHhlIF/tfJUfU6bR5fscZTbPUOPwNCrbx1E7/5HgT//AlPHrcbZwpjLelgqfzyhx+ogyuxfF/t+g0+uPxJi7Ehd8llpVN/2DXXT33FV31z2Ik2DX0tJGWX4TB3YYlNq2G76oJytmpwC4YHYHPQhwEe59GArr4EoFXKjkSnsix+pjUbeUUD8oGjah2vZC9C0ZGNvzaWgtEBIg0JqtRMQ2lgroKRfQIqGrXALMHdoryhipcqO1vJY6Mf/E4G3uiI7VAxCiSFpt7kuJceUHzh4zBRD83KonZawSkCPrmFaco6O9mY7+OqVagdyGktj26DElEKG1ugKdsQBdYwEaXTZ16kqaK0Yx1rSL7xk0q0/RokVJ+dFb28poTQDN5X2KNe7n+7xfMg2JYrnTdWIY1VO5L5Ai67dRxR0Qx3aHZtUpmhTr4UUBbzeo0wxT112BzDdmMOjFuvdXYxD/8T4ro0ydoq34nmy3xXwXKyvEvEDX5vF0VO7j6smzyv+TkKqcK2npEqB09tgFBns66WrRcXRoiHMnLwno+kqJ7lQCHYRk6asTo8c5dfQ0R/sHaDRK+BbX05DNQE+7AnBj1+FhkhayK2JfErakxWwM5KTf2pXzX96DMJlc+OpdwBu7nn9NyvYU8LtvvgJFJli6KX6TunVZ6Mr3Aqiu0NXXSn2nBC0hCW+9tQK8/hGIk8Ampr0yr5y0xo1VbZDDswLoOtUcP3aK21e+45Zybv4SwAmYFccmLXCtOukDJy2/t2kpa3oEcI/060oCnEz54X7w17PAKSlFSmVKETXnz1zi/OmbdHR00NPdS293H50dbfT3ih5637CigTENjNLT3oc2PZya/WaoD9jQXSoafV0shlx/AUkCHmQvNfE1qqx+Iz6P4/u4F9HEr0G3xxZ95CKKHSZx2GwcOe5zyfFaTrrjO9T7T6N18ztkur6Fd6AP5Xs96XX5N46HCkhc+f+lqiCZrMN7aPR8XsCJ2IfoBef6fUpw+GYyM/eRlr6X2PhI+tqqlcoK6tj51O1ain7vOlS7NnIhUlY9mAwC6soiV9GYH0tjThQ9ZaGikQimOS+CxtxtGAvjqN5pwTUBGGROYDToj1TlVbD/4AmOjlxCrzlFb+dZjI2nxQv6Il2t50hJFudEr6KzIJLWvCih6Htqy99OZ1E0AxWhis/RkWoXjta4cVzjI47TmSMR4lwlj+fb2KdJc32HttLdGHPiqEvdS23KHmoO7iUrMpJE7wDi3PzIiY6gWyvAT51Ib3WagLG9FMcnURSXJKArAs2WtyFB/NdD4xgNmYAm+wCFkWtosP13ugRoaByeYqd7IGq/OWKZlwTATaDa9RUC7K3Z4e/JNk8Xtrq7ssvHnnLPuRRu+pRscQw267Yyc5opB927Uy35+F17ZigAt4gL28T+sicrZc5i5/1/0Do9yeDmlyi3/iMHl/xfuH62UsBKD86rDVgubSbVzpbbsc/R6P40rd7P0OrxGGEr7Fn9RQkqe5nbS4Dl/mfJc7NkqwCaLc7thG9qIMCmHh/Lenytm3FYVYLR9x0BpW+I5ceRarMYZ7NGtno2s995Mxm2MzG6PaVUpWDfc8RudMFO7N91vSzVprmnTesaCFzpR5unPOYXKbJ4TNxzz/PNgUk0uf8J84/NWP35NtbOi2fZp/E4rNlLjEsMWZsW0S2OnawpsOs5QlYuxnJdKkGeiYQF7ibIJwEf9x34e8UrBfm7ujvvWeJ6etvF9zayDxtJSmxDn5vIQEkQu4ONRPn0ERfQpQSzRPv0015ZL+inBM5Xcqw2TjxrfujqtdR3tIrGTKhVT53WVFmgQSekTEvRqmrQVXWirexAU9aJRtVDl76V4Up/jtQdVFLsnBy5JSDra1MjeH9j/RBJgDt3/I6Anys/i2YV0CPBSRn2FBBXdYWmdpmR34h01lcARADOlZPnlaHQjqpU9M0lNDaUUV9boTj711RlC+VRXp5N0cEckrflcmhbJmUJjnSX7RPQKIdOH7T6/UJy//oeZTjPOKynZrcvRTbvUb0rjab6YQFGKoxqAcTKEO4t8RyPUNdfTv1QGYam2l8AnCnadmz7Yr6AuMKEHIrFs6hOjKMpK5beEi8Bw/6caCnl8qkbiovIdQlLAoAkNN0SkHXzgoQc07CjhK77Ax/kdzlfSg6XSpirbRAQ21Sh+MLJYuz3X4P7JaNCH+7P9oMJwBTfNRP8XRXbkrp/3w+XtNRJ0Ptp6PSelOFKCUtyG3Iq532nWPruKDB5i5HRQRrbNUqZr7r+uyD2T5FpW43SutehYmhwSJxrcYzKMYwdy88kU6EIgLt2/jsF4BrLxDUV90hz5ZFHAPdIv74kxPkfFgD3T45CvV9Kea1aLUePjygP4sWzt5SHX+rCmavKPOUFI180dyVfTLLHfrm/huPaYE4aEznZnMrp9gLRu0/k+DbRYB54nR8FwKks/100nq/z550vUZ1gjXHzdNHYvcDX8ePo9BaN6yHRUAt4GQ16mjsxL0PK69S6vETSAZ0Awzi+FeBH9ls0ezzD4bhMDsUXiJ6vaLBTX4ekFykPXU1xYTc60Ti11PZRU95GQ4kBVYIXNTvmod25mJqEdRz0M1Oy8Z+P/CPHg/6D7KC16DKTUaccoLVgG0PVAejSE9Ac3k9tRipl0U5cj3xSANxEBv0eQ5WcTmraKVqazlNVcZJaAXEtxjMM912kUwCctvoUw0YN3apkeqrS7qm3Jp3mwiSqD+1BtS+VnB2FJEcWkxJZTnJ4PfuDq8hz/JgW/7eoc5/A1vXORPufI8pLFs0fJMixDavFMvdcgxI1artMOrnXk5OZT/KBbNqb+kjZU09mcjNleR1U5h7mUJgF+YHzyPT5mIMeC0lLTiU9KZHU+HCStwdycHsYCbFZZISFsN98HZErZmHx/nSmjNvImxPtxNSKca9as27WatQen5EfbE+w3yHenmrLJ+87C3iz4b2pVnzynoOAORs+nLIG9zkzCFz0Np5z3sRsxisUWv6JvuAXKN74b0SunUqo634cVtQjc6hZLKlnz4ZVdLj/C33+AsbT3xTXchxRqx2wXVlFksVMWoJmYvB5i932vkSK8yCL/McFdZIQ0kWsXz87AkYI2aSjzGE857f9jvPhv+WgxVwifQeI29pBolMUadbvU2T+Gy7F/okzIf+DLSttsRLn797w670hVJMF7sudr4r7T1rgnkfr8O9c2/kUIwH/jufyXdit6mLTqnqhOmWY3d2ilfLDuVTZPcapsCc4FvQ4mz6ZqETzTnzVjKmvb2DauA1MemUdb00wIye9lMGhB4N8pDWuq7ud7t5e+vV76C0IIlH6wHkOEOPTTaxvB/sj+2ipOcH57ibujNQwpK2ir8yP8pgwKuMSKInaRk1aIy3V12mquECTjOatukR1+jHS4uspLq2iuq6CxtFS9AJWujXRjFYFcuHoScV36+bVuxaMnzfWD5NoFGXjfqT3lpL01mSFk8BzWRm6NIjjlAEKrerLGEUj3t5veBDgTpxlWOVPl+h01Dbk0FjVSKuAprqSUfLLxXNQoyG7oJZs73W0uv67AOrfkStguiK5BqMMRCi/+ZMU3zmp+6BOztMMUNdTjnFIhzZRAJzdbLRJBRhbmmlobMagunRv2frqk9Q3GmkwGjDq5JCuhLafAM5QeT/AmWSo/gpdxTd0t4r3ongHXjxymuPGbAYrPBip3srp7jounbzKNeVdaQI26f9386r4Ls61DAAYAzk57/rFuzAkzq88RxfP3qarrV6AnLg+4vsvrsFdmYY4HwJZYlvyGsn3t3LeBcScOXqWhjaV6DT8PVUN5PrST+7h21Yk7wMBc1Lys9zmrYumXHfSKnbs+HGae+oU66b0Y1P84WQC43tJjP9Oq5yy/E+Sw6ky4lXfqWJgeJAbV8UxifP4NwHu3He06cT9Wiav+zWM4jl5BHCP9KtLQluAALhtOQLgBJg8bJn/qsaCGVq7mrgs4E2+NEwvdPFwKr27Xz7sJpP1j/TqcjFmuYhpOhdFg3BdrKutLqEkdA7V/pNp2PIZuV6f0hK1gMbwebRU1dC1fQHsfZEfdo+n1/85UwRl2lSOBD8tGuEn+W7v05RYPYOLmYCUUE8BT3/kXPSrFFo8jvncdCwXVrBztczJNYtSlw+Itwtku+8oO2SeNb8edgYOsdXzGHscNnM14nH+vG88VfYv4GuWzOb1AYSsdSd0nRuRzgXsCBxki+soRbtT6a3wE+saiHAfEsBwjG2O6eTYvk2px6cc3PAeO/0raKg5g1Z9krTDI+Rkj5KeNkpl+XEBdcfpapBlhWQmeVPjMiZj9W2KD59RHNJlwxzpKX3fhu9O5XeZ5LeFra51+NqqCXSoI8SlRRl6jfXrI0x8lvnnpLO7AhzL69gZmiVAVUd5ykmGB3rITj9MVnom+UWpxMUnsP9QCinpaSTs2k1eZgkpyfvIzsmkvKyQxsZaYuJ2oqrIozS3FDeLUt6e4sWU8QI6xq9n0mvrmPy6gI7J1viuWU+t5xySvKxZ9dFaPpn0BctnLuHtCTK9iLkJ4ATMzZqyglkT5zLzjbm8+8ZSJrwqgHn103x/aJK41i+T4yaHHmWFDK0CcDJNjOOCBKw+XIrB9Y/cin+ZO9FPEmdmRpg4H+GbygixSCDMcjdbbJPFuZDWKOlb2EGgfR3h7m3imsvvbYRsDBPX1I3Na8R1tdpFXEA/0X6tJDjGUuY6k/ClH+M81xG3eTY4LNwtzmX9A/BmvVCL+SIDIasClGMlewqj4l60eP9zsZ4Lmz63xWFJtlhPBl6Y1pHBBzLNi762nby9m0nyXMLOJS9weON0Ijas5PP3zMX5sVbKib0tztP7Uy3ZE59KS0vTA/5w99TeQ6/WBHB7pAXOu0/8P9MQqgx8SY4dpSrnNE2V52mrHqQ9z5Vmz6f4NnEcx/1/S1HMLoy1KEOIjZUSaq5xYJu4v9y7ifbsZf+2FjJTG6nJz1byNp7urBLwYHK4Hxui+/kz/hclnv3b137k3LE7NFXL3FrST+0MDQYt9QISDNXHONp9nSMjgxw7cuLeemMAN6TypaP6ILXVjdSrOjGKY9aWnKKgTEN+jZ6MAi21EbYCpCcoQ/s9oW9SXdhEl/EsHY3iOTOeoNMgnjndKMaq42LfAh7vWv7GAK6+V3UX4Hwotp+J5kC+EmihJAZWrGxjQ6Nj8+7qPlB7EODEPmQpMikBx/UVF+ltvi7OnfxvtwTA3ObiaCdHRCf2VF24ALltnB9o4fK5i1w7+w3H+u5wZvRrzo6Kz/23OXXkPOdPXOXk0HWx/lW+EiD4pYBpCVt3rn3PpdMXBQz9wNc3x97F953/v6EH4UsC3A/IgvoDQ73imozem3//Og/qrwDc/XB0n2SwwA05pCog7qaEJvEfzp69QFdfC3VySLVHwpfJn00JTPhHfeN6ZZCEWglk6BnqFPuV1j9p8ZTt0cOOTcKyaMfO/Zl23RXqFQucgPDyi48A7pF+fUmA80hqZUtmKwf+iwAnAyLGpnLo9P7fJMQVaGo4emT4Xq/P5Eth6sX9/EGW1rfeOj2FzhNQub1MpvXzNBRmc+vGDzQaaihRHaa2Vs1Q70nOn/6K40dvcuLYbS6LB1wVuoT2wPHUu71IzoY/0OT9Co3+Uzm4biJBixawdfkS3D8XDf46ldjuJK5sf5FLkc+wa+08LBaLxn+5Dptllfjb1xPs3EKER4do4E151nb4d7HNvZcIrxPscQzhbNjj3EoYR5nNU4Q4CXAJukRMwCl2BJ8U8DYk1ukR649QujeVPpU/uzYbBBQM3g066CLMrYlAx2ZCXVuUFAkHo7pR5Q6SnXaU/QeOkJR8jPycUeorR2lVLBKy9/6gmqpvUJ17XhxbrykC9V706U+K8hXAaBNDlvV0cuzfYv+6Nwm1yyUu8Chb3QTALZf1WGXiV5lGQ0tCaDUFuRkUZhahq9NyMNSeVIvX2Wf+KlX+b1PtM430rWbs2r0LVWkpRoOaivJcSguy0dVWcujQQY7096AqKmb1Ah8BG1YKhEUvflHA6oskLvsT86e+R7zVKqr9VpCwYTojwS9yYfsEdM5Ps3XOv2E1610+eNuRKROt2fTRZM5seYGL218nZcNrvP7yCtLXPybAXFpJnyPVepUCSc6rG4XqlSjUTWu7lWCRzUvXku/zDskO7xFiHk/M5gsk2AcxGvQUl2ImUubwhgARAzsChgXYdOK0Wo3Lulq2CZiTUBe3+SgxgafYHnCaGP+jxInzvN2rmR3225UghoNOQYr1zGVju4AwCZGmWrlj5dHCvKqVJL8ei0LQbHqVep83yDR7AYu5B7BbPYTdSrmehLe7690FOA9zLXW6VvpHj9LV3YchL4VK/7VUunxMjtN83BatQyZbnj7RihkTBcRNsyA6Yj/94rw/DOB6BMD15AVTkl5JWaWaxIh2ogR8KYEMntLq2MuukFEyd3XQkuvDUPDzkDGNW9sep2xHggJwEjZkXrbyjFOK36W836KEItz62S5grik9guN1UfeG0k6dPK9Y3OWz/ktQkI2inPfgfGlVOnf6Ep2dneLelmk3TJBjqD5Lg7qPrsZRrl34sxIRKTW2nuLvdfICw5W+tFUK4Kw8ibFCpgQRz0nFZdG4nhAweBJ1yXkqQjdxNfJprkU/R533ZNEpLMbYXoKxpQhjq0mNzYXUNxRQpy3DoGsT4HrJZJlraKdhUEXTiI7qRG+KbN5FFZ9C470o1PsB7i9L+vkZqy7eBTf5H6V1zqT6siv0NF3j9tUfOTV6nPo6ASn1OppbBWg2qTjRWUx9TQaZGQdoNzYx2nlawGc37Q0ddNXdoCCrhNaGHlprz3LyZB8DPZ0M9vZw+4p4XzToyM9L48TIMMP9vVw7JwHxYcOo0j9N6qd5JqvcL4MUFGufuI4yee9fhzep/zzAmYZW76bzkMcq7htpHbty6Y5idTZ01igpUPT9tQLAagXAyWoO//kIVen/pkS59lbR3mtUti9Hg/6zAGcsv/II4B7p15digUu9a4H7Lw6hHqrqFtN2kqt62F/eQWJxqwC3NhKFEoraSK0y0jvUjkw4KV8Y18QDK3tVEuhMkWnywf/R1JMWD7c+P1G8YF+Cw5M57v97qlIP8MP3cHTkBAZDrdKrlKH0sqcvJWuOyu9H+k/R330EXXoKh83e5tDG9/Bf7YuVgDKb1b2YL+/HasWAaPBlIt9xpkSa+1/igKUFG5c0KY2+y1q9AKpO0UgNiAZKRnYKEPLqJCdTTWFZDYlR/cRbb6bf9/eci3yZ3I1PEmxfxTbvIQFMXQIGfko6GuExrABcrwC4+KAGItz7xfZkgyngIPgo2/2OCTA4JvbTxxbXNraH1JKf0URDmZHW7L3kRB2kPOuseMlLK8BDGoKq6+hLLpIY2ica5Afzv5mgs5so/xH2Ofkr/5P08cgqCH4WB9gRNCxApRlvK51i8fG20ONupiXIsYHcZC3lhWqSdnWTF+jO9W1P0ezy+F0fvxdp2rmO9Kx0ygv0lKW3UVvWSmVBDW3aXEpSNeQldZC2u5yP33Xgvel2fDFjGWcjBXDlTOX7+BdZ+dYUdm9ciMpnJYlmb8K+CchaoYOBz9Pk8u8k285l6fwEFn0ex5Zls5ClzeRwc63rNObP3ob/vE9JMn+bmCXP4jZ3GVZLM7Bbno7tslQslx0Q2i+UitOGXLoqwqlJPcgW7w42uw6wy8YNEp5Sttfs9ToB9tWEOLcTskk6/avFeagjPrCTuIBuEre2EyvAXYKOPKeyIkaUZxtBG/ZS6f4h+61tBfTX4LbhwWFTmcw3zFs0Cj0lxIersJhXgdm8VKwXp2E5P5tNKzU4rWpQhk0dV+rFfSfzE5pkuUDmkZMA10JvXytdPe10D/TRWl9D9XZXVK6fUO4yh1izRSx4f50Cca+9sJrAwEQGRgdpEfDT0tFBa2cXrdIid9cC150bTGq86BgViv+3Wfyn+4Bf/r9Ij15iA/pQ7dtKtdPv6Q99hQbH31IQvYsmLeIevC46EZfZH9EvoE8Gz5gCaiI9hsiNK2agzJMjrQblORw5Moquswxjj4bTx85yRz6n9zpv35nSTYw5xyuWeAkCokEU74fu/ibUzWXUC2Cr08jgAtkw3qC+9DrHB+78omaoBIiTpy5wZKifE/p4WlXhYr0aDKqL4hkxdXQMMgBBdVuRLnk7jbu+oPWwH/0aNd1tDUoajsaWwgfVWoi2MRNtZyGdzT2iYb4poK6Nuv5S0dg3URkfTrHN21Ql7MdQI6Nx5b7Ec1n5/2fvv6Pjuq58XfSO9+4974xx+na3c7ZlJcuylWzLck6SlbNEkRRFijmDJHIiQZAgkXMmcs45FkIVgCqgkHPOBEASjGAOit+baxcgkhLd7T7n2Pf+QYzxG1Wo2rVr1957zfXNudaa86S0SyUBtL+h5qp5gWG1GlZB2+1tWoFAr/mC9tuuLHxKja6S7JxkurqaKC0uIC8/m5KSfNLTEynKT6GkOJOSshy8fQ9grBgkL6OU7pYRmqtnKSnNprg4m/zCTGprSykvySNN2oJeX4aXj2xfU8cNbZXrzfOpQM2SXPf2+W/adfvca9rrYsfvBHZ3lmX+3NIQ7G3v3RGSlqQgbvH5Ul8hcKUivNNHp2nprcXUK+C2mCJkaU7bf1VaFE9byFDP8ROqQsNiBPm2Y1nS3wA4aSN3Ae6u/uFS0LY3uR2f7P/5IdTI4g4KDN0Ul5dSVt9JRl4hFXVmsgyDZNT0yeMA2XWDVBulM+ozidG+oJWEuXFRQO3EAieOznJy5hhXxShfPnuDS6eucmxujvaKFM56C3AkPsZR12+QF3GIj66pkP91rS7gVekkrp1H6xg+EAM0Njgk+5rTjJFKJaLKuLQmBFCx51mKbFfhscoa59e3sO/tzdi9Zs2mtyoIePPHtDl8h1b7bwsI/AKrd0uk46zHz7mB9PAhkoOGRUMkBQ6TGjpERUmzGPUq8tNGSHfx4kbIvQKAv6TB5gECXWuI9x8nzqefEDdL56Y6RgVwJdGpjOj2kh7cRpzfJAkBE9IJdhLgVCowUCqPZST49ZMYMEBFvXiS/eXEOHpQvuO3xO/aQ0XWSTHGlqGrO6mleoEY72F87SwAF+gq4OZmAUkFcP77xjiyy1nASx3vw0weuJdtbwZhu75F4MWozf1Sxxy6v4cID4FIVzk2gT8VlTnsMETCLjvOeX2Plj3fggQBrcj7KXZ4j5jgDpw2qSoX9ex4p4LUrX9hyP8pOee/wWXFYZa9HMSvHnuf3z0pAPfrZcx6/liDputB97Luz78gYetbVO5dTeiGPzDn8QPOBD+Ecde3BBr+Oxk717NxWReblvVw8I23Oe7x75wO/A6FWx7TEjNbrepk3ds5PPHIBn6lhhJ/vpbf/Gy9SBXRV1rPU/Ldf/3tBkzpDjQXBlFSXkDAYSP739zKrPu/cTLwB5Ru/j5b3y5g6zsNWv3S3e/V4rBe1ZJV109dSwXbN8FYAZyvAJzr6jgLwG3eJtBVi6MGv/rPZL1aT7BXFakpOg7ZVbFndT2Om5vlnJfw3itxrHn1iCiK916KYNvyNA7sbMF1qxnXLU0c2GPE17WBrMQWClI7yUvpIDupnaKcPm2FqTEnjiqPjVTt+Qt5tm+R7xdCtn8ULdL2TtTrmDHVM9fexjF5HO5qo13VFVZDqIVuROxr1YaHLb/vc1L3rOsg8YerKQ99n4qI98kMCKM6e0ruv6u01JynOPmo3LM9GsDpcmYY6roondckA6XuTNTHcmL6kjY1omOgGUNXiaiUtt4GBof6GOrv01JTqM5adeDquUo7YckHpjr1Dzkzd4neviZaW3upqzMKYEyKM3NRnJRztOnPyWeWEttKB7oo5RC2DjQJuOqZaYoVYPcTQKkRkJqT9rHUbi4ICF6W90qYqHahu8aXrk4TI2NjtLZVaWk4LOlRVMLhXAG6PHmtgLqGXHTGTKZlu/HuKzRUCZga+jHXnaM6IpmSnX+kNiyc5pprco6uaFMamqsuarD7+XZ6u9QQqpovp7ZTztnN7VX92F6zGv78SGwiHJ+dpUFfIRBpIj0lTgA8nd6WRoG5PDLSYigsSCc0zA8HZ3vqKobkPhHnNCuVkrxiDeD6+lowG2uorMqnMD+djPQEkpOj2Wm1GV1ZBR9dvQlwat6bpTTX7aB2ReyqSmeiSeyrcsRvvq9GU+40p+0OkmunKheoBRJ/P8BZgM3yXEXiPtRWqGrz7RTEyTk6OXta7hszjT2VWhTNNPhfHUZVq1rVZyzgZ+yuYXRqhMtqDudn3/15yXtfADg1V3T+LsDd1T9eCuBs49o5lPE/P4SqhkfLjV14erjQ3mbkgLsTVZWFNJr01Bmqxcjki8GroqQoh9joEPrFQ58aGqCjpYGEuAg8D7sRI68PdrfSYKikTi8gKIapsTyLzpC3Mbj/gSObHiHC24754zOYZJ9zk5MM9XXRbm5gtK+Pvq5mEhMiSU6MYrS7z9K4BeyUYWlLj6HU5lVKtz3EpcD7+CT+Icq3P8T7rxZx4MUHOev3ANfjf0Gd1XfY9Go8296RDnR3Iw2lJy3zWnRquENFuix1FJsr52mq/QRdsB/H9v0Ll0LvoWLzVyhN66HNcJ264lOEHxBws5OO3m6Aw9bj5IuhnzUcorlkmuqCE9RXXCQvOJWyjV+lxeVectZ9nfLEekziuZfoygkNMuC9PZoK2+dIttogneaUdJ53SjBqUbMcZ0aEKlTfrcFbiICYir6pTlmBpJ/zKAE7o8nf/Tp5O18ncs3rbH41SSsx5m7VJB26Gkob0KSgLcStXz5ryS/n6zhKQVACmbY/J2jto3QEvk2n9y/xWm3NhtctOe0UUG1+vRDjnvu1xQIfBn8Tr3f38NJfwgWk1mm1VZ9+8l0C3v0VCet+SeA7j7Hu6T+TZfUG1W4CCVH7BCifZe3vfsQ7T3wf33ee4NAqN3asMuOxRwBucyy7XtzBxj9vY/OzrlrFhB3LGln7WhpPPS7Q9gtLvrjfPLFOoG0Nv378fXm+nicfs9RzbUjZTVOON8Ul+ehryrBZcYRdL2/DY70T+9e4s2ulTksbonK8qfqj9uubtOHToL3jhLiPErh3TP4f0s6nGkJVc+P2rjlCpc2fSdy5jZ0rqgXa6j9LG6LpXcsQqhoOVcOpVivrsF3XwftvRfILAcvf/nwjv//Fen756Hssf2EvUQcGZP8ix37KympoHiklNc6E1+4BfO3VMGUfQQKT5qYuesRZaW+qQxdkjynYig9LkuW8h/NRTAgXg3y5EhbAjaggPowMYL5TwKZ3kL76FIbKHDlysB6VK/A2cFuS3CsarMpvzQ2rZUwg56jJj54qA2oCfkPZeaIPq4i0Argeesxn+Uglr+6rYKzamdMTR7VVkgo6Zo6exNinUj4IHA1WUduWR4PA0Jm5i1qU3RKJuT2ic25epay4zpljAnGNZ8UemMV29NJWc4GepguM96qo1BcjQEqqZNSJYwvMtmYwWOtJQ6OeBt2sHLcCOJU49xIdFQ0MV9ozZkykt81MU1MZ9eZsLY+aArYGcw7mllL6elro7jKKDSukxVxBVV0K4/09WjRmvO8y7fozmGs/oDoqh1KrP6MXgDMJhFXmzlEhUKvLm5GOXAHaBU23wtlNyftVp+X4TotNOSH/31yhqgCux6zKUVmGni+cvsipmXnOHTsrdq9PXjsj52KOruYepqZ7uXhyge6mVgbbcuQ619FumKIsz6DluhzqnGas7wRD7TNMDJyg1dTFxNAoM8qG9g8wP3dai5heEYdagZlaeKIWRSydVwssf0JndRXmoiyaBBaHWjpkm9uHXVXU7tb//yMtgfvfC3AXlDRYU/+rSJwlxYiq3nHutACn7OuygqxTN7TFB40CX8a+Si2P4RdB7c6yzKET6NcWQ9RQ36Ojc7CVi2r+nZrHecvx3NQiwM1/DuAq5+4C3F3946UAzlk8e+/s/1WA68bba7+2RD842IucnCSqq/Px8XEnPNyXxsYKDh9yo7gom/TMeCor88jLS8Paxor0tASyMpOob6gkLi4cG9td5OSmUFpaytGeWqJC9+G8d594nRlU1xbhF3BIti3HbK4hONSPiMggzpw8SlxCtDZEUFqQKR6RmrvwqQZxF8UgDVZXUmn7W4h8WEvJUL3rCd57uRSvV+7j44gfQeZTtNh+l/UvJwjUNGG9up6KrGO01ihP2gJwFqNr8ZZb9DcoiiomcscqYqzXErl7E4aCaVprr2oAF7q/j1jvIVLCW4jx60KflsVAgQ2xW1/A9417OfjKDwl86zuM7b+X0wE/pm7nN8lMz6C2tZ9Aj2rWPN/IoY2xVNkJwG1dRkHcsADc385RpUCzMmtWwKJHm5z++Y45UHvsx2m7WX637P9lS8F1VTbq4C4BODWJf+8AXk5DHLYbEuAb1CJy6rNeAqHZ8UfR1/dSUNhLRmQD3cWO+NiksOlNy4R9VUpq85sl1O5+mI8Tn+Bq0D0CYI688MwRHv/JWsuEewVYv9rFAw+s4+Efb2LlX1ZRsuclSveuoKq2gJXLXfnr7634wy83svyVQxqkHfHuoKXJiLGhmdSoTjwdhzlo08chm2a87Dtw21XEM79azu8fe53fPvoWu/90DyFvfIP9z36Jzb+7n6d/uYpdW/0Zac+nw9BAuGc3hqJKynJ7sdvQw/7dfRwWmNnznknA3cSOd43sXGUUGGsh0KmTw7sKObQzB/etuXhb12vD6UECuwHObbiuSaDc+hlSdm1ix3IdNmvV4ombQ6ia1Dw4bXFIHTvfqWH3O+m8/5ITf3jsZf7081X87hebtCjhWwKloWrYXQDaT4C5orqJzuN1ZKV34WMr4Kgg3LGP0AMCcI0ddHV3aOXm2js66W9qoKdxhMbqMVoMYxwbnZHOekL+HxFHY4yhrlG6evroN2YxXG4vAFcr8PW3AU5FbIP39eIt5yXhcD1tOf5M1toyXBtPUbxyTBToW+bNdTVdZGHuuOzXmemWTA3M1HSG+ekzdHSYpBMs1xIBq3qaegVHzaW3AJwlCndbB660CAKnZ29wdOIY42NT0kGrjl5eP/WBNvT6hY5fpKZinDsJo8YKAbhD1OjrxCE6LoBkiby1VgwxqnNj0pyopRdpMIrDYcoTYLMkv23vqKW/s4XZ8ePasJyqyTkxIO2uuYJqAbixvg4NTC+f/4SxHoGy6g+oisgUgPsThogY8kLSydr4Y3K3PkzSuh+TGV6OqRYaVG65O05/UIB3Vu7tbuq6SjAaBqXztzhpWgSu9SqXBKquXIarIjXNREWCrstzVS91pPtD5sYv0dhURUF2Lv2m0wxXZzBRbc+gLoku/byA5sc06q5RX3ZFAPOa7P+ivHaRkzMfalNO1DQUtd8zx68K/PULJHfQK5obm5fraDnH6lqdmv+ISsffseB/Pyfcv0VrjA0XL1kg3DKXWUXtPtDOmyVadvu1+bzOqpqtd3j9zpCkAM4CbJbrLt+7CFQXFMDNX5Xvv8GC2lbdV+c+Eudhhubeernvbh1GXYrIWVacfn6I9SbAWYZQG/p1tPU3cnr+sny/+k4LOFqOSUUB1aMCOHkUgOtquDmE2lJ5/C7A3dU/XgrgVCJfr6z/eYBTc9zKGrooLUzTEuHmZMWTI5AWEuTJoYMuVArUTYzJdx0Jpq25nmpdIfFxEQJ3HgQG+lBalkduXgrxCREcOrRPQNCdjmY1/6eek4MGSnNCSUtLoqGuguamGqKjguhobyA7O5mD+50JCfYlNSmO4CAfLQO5UV/JgspvpBq5GAVtjpwYwrJAa0zbv0r/gfvI3vAjti8rxvVta4b338dM8GMUbLpXAC5ZoKQJuzUNAkTHtQUCXzS8IvGutSGluk9oNnysZVJXnnZL9UUMxWeJ8x0jL62C/NxkqqvKmB5qQxe1m849/87liJ/Q7/w9puQ4zgQ9ysyhHxHw4v8Pc0UZPR295Ce1EhfQSk12MY1Bm0nc+JYA3JAF4HTnxWsXqFzUkseujrMmb16Lvi0N3X5RKsLTRZxXI8kBZpL8G0n0M5ESYCIvpgf/rdsJXv4koat+je+7b+Dv2CRQN4znmj34vv0kSdufI37L8wSt+i0duduJPZylJSlWgLJ9ZSs7X7InfvmXKdzyTVLe/XcOvnQfh998gv0v38vqX/+U7X/8EYfefAh3+f/1X/6B9194nxqnV8i02YGLQNLTv93EH5/ayJOPrmb1a85a3drk4C4iIwKJiThClU5NKDeQn11Ara5W7psqgfxKiux+w+TBH9O77xHKtnyLxj3fZt77Qea9HsDo8Zx0oAVy3nKlE89kwNxIdkYO4aFBeOxpIeRAK/rqNsoLmrB/5Vl2//Fhtv/6IaKc7KkuqqDB8ZfMeP+cSY9HidrlJmA+Rfj+IWI8Oji0OZs6txXkOlix590a3HaYvwhwS1rZxPpXUkhY/RM6XR+m3fF+rJ79PU8+vplfPb6W155xlWvXLfA9jM+eWrKOBEo78SPWJxpvmy7t2n0e4NTiBDW/rb+vn+ysUXwDh8jImmRm5izZuZMEhQ4THDZKc+Mo3b29twCc/j8HODXnz6Gf3BQztaYKmsqTGC5zpa/Ig5iDRnwcx/B1GqPLfIX53hzGaw5xdu681tmrKFVvTwvGxmIGe8V5aS0SeMvF1JJHS2u5ANyFzwDOAmPSAd5BKiecJfqkIEI9t7yuht8+v63SRfne08egW1fHaNV+WioGNXCztNlL9FakMFnnxbnjlzl5/KIWeTp1/Cwn584KBMg+FwHEMk9Pfd+nFiiU9yYGBpkdHNG+Q5X8GusVIKr6kKqYckp3/5WqgABKQuLFQVR5IB/ntM8DBKx4lORdzxO17jeUJ9TSZvho8ViWJDak8gwmQz/1vXmY6vrErljm0anV5Q0F7fQZqhgyGhhsatEilWru34kpATWjiaaSTPoa83nq54/yiycfp7vpFM0V5+V3pgvEOTCij6Q8vpCo9b8naeczhK/9PWXJLVr1h2OTV8UuKvv4iRZxm+iRe+TwH5kPfFJLcVMSeZirV7BE1eQ8HJ+7isHl1xD7EJ8GfY/uOGsW5HPn5P0zJ65pAHdy9pzA71EtuvYfQ9zfSk8i0qDob+iz9y3QtHD6A87My3erKKXcH0vbqecKPufl2nYPdGDqqcaoFjWoaFy/AjQLpC0VxNdSh3wGb6I+g2yrosbVmAUCj6t5cAsCzwuyb5G2unpBrsU5dc8tgfXHdDaohTJqPuNpbeXxXYC7q3+4FMDZ/S+uQlULFVJ1XejMvZQ2qNJZXVQ391HV2EmFqYuKxm55r48yeV7c0INOXh8YaufUzDGuLywwMdzL1PgcR6fmxQCfEW/wHAvz4qWfuc5ct45hQygDnX3y3nmunLvBiaPHxNguiME4Jka6gBavp+k4/Gs6vH5PW0mqNGAxIMrwLBoFNR+uXy+dkOvPqN72XdJXf43Id39Cnt0WbFZmEbvPFX3sBhxWhmH3fiVH/HXkFIiHXq0Sci5B0u1qXJJOGqzSolFu1F2kJOs04d7tVOoqmJ+ao7yoAHNnG/lxh5k/+D0t59wp74e4FvIIpD8F0Y/i+d4T5OelUlycg8FQrs3lyMhNpSzCnYztKyiMG9AATn1nbckCNcULGErV8K4F4FSZofqS00Qe/OJChiX5OvYT7dGFoboSo7GUhnr5jaL6ujIMJgMJdk/zkRhnEh6ge98vOWxdj+/eIQpsljPr/lU+DP0RxD9Mv+sP0MetpyAime3L67Whwu2r2nB+fZ38pvv5JPGXdDrdj37nNyHtCfmNP8P7tfso3vxDyPgZJD2M14pncFi+CYPTcyQ6hrJ1eTXr3g5kw7JA3n3Vh91rYrBbW0t6ZAcJAvZGg57xkQGtGoaXAH5xcZZcnyL8PPdR7fAonx5Rq1F/TsXmr1Gw7st8GCnfm/gYU1EvE7/nLwzZf5Vxl6/TePjP1DfpyUgs1GreZsY1kJoRTUZ2EuErv8Hs4e8w4fwluhM2iEPgwdjBh7QOmZiHyD64kbqaPlrq+zCUNcm1bqHXUIA+Px1dUQtF2ZXE+Lex4bWbK3qXtHmZOAVvHKDH+bssBD5El+O3Wf7LR7QC/L987F3eeM6RUDVvcu80R3baMuryZY563kvaqq/guqUCVRbt8J5eDfIajW10dC5VLWmhu7uNBsMwISGD4jyNMzl8kvbWY4SGDZGVPkZ/VzedfUP0m7L/LoALWozAqQUOsb4dpES1EXGoj7iD9fSXHKA1NwR/+wYOWdVSkZhLV942ZnsM2tDpktPU0V1Pd0c9A91mrWRTY2uBNresuUVF4CygZ+nI7zzxXctv9lmU7dbHT7Ts/1+cSK9A7xMmR6Zpr2pnqGIvPQL5atjUVHlFQOks/WUHmW0v1L5bdcgqe/708DX5nAXaLMf+RfCwTJQXyfOFU59yYvoqAy1z4jSdoiHbQLndq1QH+lEUFMEV/+/LvfIAxz0fYNBVnif+lFm3L5PuGS/Ad03a601bYRlCPSX24xSNNSM0VR23vKY7q21b4bGdYYd/Y9L92ySv/SHTqibqpU/pKs2i0/orTHv+kLK1/4OYgP20NvfQWadWqQsAqihbeSejej9aEtZzzP070uZ+SrfdVyg4UkWL/kOtMoYailaAps7FSEcfx/2lbcb/lLMHv0F+oBNXryqAU+f5EwHeDyi3/zWnvX/I3L6v0xJtbYnACUypbdQK1MHhPi0X3OmjC7fZ3zvJMl/uDtsswdoddCukqQL4Z9U8PYE4Vcrq1u0sUvOp1UK5q4xOjNHUI4DWv5QzrvYzaQseBNo+yyWnonH9ek0K7Bql/1ER4NNzH3Dq6Eecmv5Yfp/SRyKBVtGpmRvMT9+go06um0o+XWEpp3UX4O7qHy4FcK7JliFU9fxO2/w9UhAXUayicZ2a1HM1tKqkFjmEF7V/9npYYRt68SjPnDpNbLA7rSErGYvfTueR3Yx3DWgeofLMleGc7ShjpMKBswJ756VBqrkOanHCwFAPbUNmyjPDOO31gGZ4bgTdjzEthMsXLYZlySioZJjt+XF8HCadcfovmfN+hPA1T6N3fom0ne9TGbSPCfHM/R0aCHI3oausokpfSbOhU/NozcrYSoNUj0qNFWIoy5e0mDJAd0E69Evkeeyl3mM1lc7LSDq4FlNzHXHx4cQmJRLsbkXe+/9Gk/N9lGz9LhXbv0OD7fcx7P427jteJb80j54WE+Wl2eTkJuDgak9GoBvFDmspie8Sw/sxZUeKafBch9l3A5UHN1Ca1Cwe9XUN4BrFcMT6DONn/0WAUxPWVWQlfH8PaRHVpMfmkRZTeFPxVURs+TOECsAlPkDP/l/ibVenJa0ttF3O8UNfE9BU0YWf0uciMBaynbq0GKxXG9izpo5d77fh8sZaPg6Xz6c8To/jDzDslM+kPaZ9JnzlEwJwD0pHItCacD+xm1YRt20rNU6vcmhzGluWNbJrpVpEoOahWR63vFlLSki7wEmNQIWZ0oxe9IZCSkpytXlssWsfoMXh+zTZ/IBmu+9xPfhesnf+hNTtP+WS/w/4KOI+uv3+TIbDs9Kp/kQDusGg5+nu76SmqorMiHHyEupJS4snMzuL5PX3CWA+Kds+zHT2Lg4f3Eu7wz1cD3+Iy74/JM1tLdGJMWRmxZOeHiuAXkBKRgoHPNxJTo0SKK6gJL0P991mnDaacdxgxnljEy6bzThs6sR/wwE5JjmOtKfod/keb/3i97zxdBhvPevLtlUxuG03YbOhg/id1hAnsJz7FHqrHxKyX0d+/DiFKQNU5PXS29PPyNAYYwIrE2NHmRyd5vjUMcqKJoiLGaLecJS8vAmOxI1izMyg+vBWTGVFDDbnMaJzIsq97m8DnEjNgVOrb9VzlWbE19YyBy8+cAZzgYGjJi+yHJ+jYed3BES/R4ntLzh17JIWmVhaXNAt4KZvyNDmlZlVSo62Ioyt+bS1VnL22GJqhjtGYgTETn3MzMRRcdAWFqHK8rqCDRUNU5337Z+xAN+snIOpcQHW5rP0lh5hSOetwZDqTLtUHeMKZ+aHOrUURRfOfshAq1q9fZax3osCcLIf1fF/br9KKvKn5oidPHqRoZYJgcBmLgzpuDyh56ghgQq7l6ny90aXXE/pvq1kW28jeuWDjAroqAokpw5/Dd+toRSlnqZNr2yFWrhgSRuiAZxyCrXImyXar6Zr1FVNYg7dqDkOZPycUqufoi87Sqf5I+oSUvkoTNpi7q8YdP4WeVHFDLWhzc+1gKEaMr5BZ00X7UmrOX7wB5D8CL32X9YAzlz9ISPd5+U3f6RFzcZHxxhp72H04E+5Km1o0uFfyfN35MZ1dY3U71fRyE9oqyzHmJcm0JrMQFOrgJ/l2iytJj1x9JTcl70a0Gn2W31WXr/1XC7JEnn9rwGcZtPlUZXrOiufV1kMvrjNTakhVzUv7pJobnaett5GGnoqNVBTxfC1gviLALc0pKpBnHqtT49Rtm3pkef1/XJNTtIi16y58pQ2X7FF/V81L49qJOasSMG3XFN1DbRUTxfuAtxd/eOloM0p6X9tCPW/qqjSLlLKzFQnHcD12S/RvusrjDl/nZOe99NVW82lC6q48odiZKXhdeoYLNvDifFRzQPTPEIx8BNqAu7UsHSYQWKg7oGoB7nsdw/NufHavJFbjcISwF31l+1ifsRRj/vY/qo7kVZuVDs8T5ntC9QGbyHWU628lI7NqYeI/b00VLXQ3GXCWF9Lk0BEvb5aq2c411XP6e46TolOi2c3WDesefr1FVcpsf49hH+HT4O/Q6P3MmprzdTXNDLS2SwedqoYbzEc5UaMpW1UFxVTnJErBrWO+qpqRvqmGDCPUlPaSlGenqyUbJpSfMjds4KiuBZajZ9QEhjAB0HKy7+fKffvkxmSS6vhAw0qVeegFjIEOFnSX6goiprHplJgfLYa1UnBXL+2kjJk76LkebTnKN7rrKmx+zMNzs+TYfUuXjZmfJxGCNtiR9qG31C6+1mq7Z4jevXz5AY40lwQjtW7KsJUx7blLVi/5kzRjj/SuO8ZdE4/I3rNr6myfVH0HPvfeIcUm+fpDPgrFbufI2z1GxRYPUep80oO7FArf9W8szr2vGdg1yo9Vitlv2/rcd1mIvJQqzacare2noyYLjKj+gg7YKBcOjWtxFTqz8je/Gv2PP8erqu9cX3fF6dXVuHy2hoSPLzIP/gaXXu+wqDD16g/+AfaTMcpzxrXVu2WpjeSkRFDcWEeUWvuYWT/D+mx+xbm6C3k5WeS6rWOxP3LyPJcTWKQG80t9Rj0ZZSW59BoqqK+TkdRSQGGeh1To52cF8/9tBj9iSY94yY9k2Y9/bX1hB4YJXyHDx+E/FCO9xGGXL7Gpud3476nBYd1Km9dA4fsWvHZN8iRnTvptvlXBvd9h6SVX2agfVig4yMBJHFeRFrUQe5rBTeW4T5574zAzYkrcp/OkJU5SnH+JKP9J2mN96Bgy+8otn6NWv/N9BVYkxWq05I8fx7cbpW6V5ZW32qLYBx7BCBn6TBcoVHaXKXd/Uy63cPEvu9S5fQ7zkknaYmqfSLH8imTgyMYG/LQmzIXV3YWYlLF0wcHNNhS26nf8PnC5+o3XZDOua/LyHEBAsu2ChLU4oZri5GdJSiwPCoYVB16/2C3bHeFqZGP6axoYLTqEO0VrQxUHmGs0oa5tizOn7zOqTkBmK4LmMQBU3PNWmvOcXruhiXCs3gcS1LgsjD/EUdH5wVG9Qx2lMCJMjhVIV5mLWeaY6mwfQmd90Fph9dIDj/KAdtpHN7eSdbW30lbeI0iqz/huTWNjOg5WmoUoKmovUCcyv9WtVi1QUGcJrVI6hJ6/SD5h9+k3+bfGN73TWLf/T66nFnMNZ9SEppI654vMXLg+xSu/m+k+GfTZvh0cT83Ia655jKm5IMY9/6UXr/XKbEXW5fUItteE3C7oUHpcH+vtmhjZmSG2nhfqiP3URpkT0dNFVcuLsGzRWoenhpWVdJWocprS3Pf1LXQYFtdT3XOBOqmRkYtpbo+g3AldX/IZ1UqKQVkn72+qDuA2JIW1Hw3sf9Kd3r/i7IAogK4K/Kdp05coH+4m6YeATe1uKb/ZtRNG04VcNOicirypmBOJWvuqcNYO0pTuVyb8mM0VjfSVGuU8ztGY9lJytNmKE4Zp774pFw3laJGOflnMcnjXYC7q3+4FMA5/2+IwP1XFFMhnUKaeD1uv+LTyB9zMfgxqrZ8jYUAMTT19ZYImjQ85dHPdVUJwFkzPzGh/b/U0FUncf0SDJk7KHRfQdnBdyh2X0a3QS/GRRkMi6FQxkP93y1gWHpgGaWynf+7z7PplUR2rTYLnFhRtP1JcrY8RcQOZ3wdu0XDhLkNUFVaSXVjGtX16TS152NQq9Vai7k6WynWoBzmRaeKmGzu0bLF11depMJBFXm/HyJ+QKPXWjpMH9Kuv85wfQvD7SW0NnUw2nmDVv0ndDd+SodAWUfDp/SYbiCsSEPlh7jsHGD32j6tUoPO/mUyd75NVrhZA7iyoCCIfFDzqE94PUhmaL50HB9qANdae568uHHpcLu1Fai36tbOWXXIanXpZ3LuJ+JAj9ZJe9i042EtQG8nMKt15AO47Whm/euVbHhTpz2ufU1Ppn88fWU+2KwxsP2dem2e147ltax5pZp92zLpLd2Ln306q16qke0r2b28mpysImKTC7XPh2xyptrmadL22xLu242fQ7d8X5eARSc+9l3y/ZYi7GoocrNacbrcoA1Fbnpdz/pX69m7o5qCnY9wOujHnBZwj1j7HmveaGfbO6oUWBOb32ll20ozh2S/JSm1mMsSaK1MozCukiCXAbys1bnoJSemn/LsJsoyWgh1SKDI344Sry3ogp0xl4iRr5nDUDGOoewoxpo+dLkj1OSNMNA8yUTHFF0FKXRXZzHSPsup4QE4WQqn5f44J7oonfyVMgZqa7X5Yl7bE4hY9zJha1/C7cW/ym9IwNRTRejBcuzXNzI5dFGLPk8PyH71tfQYDHI/12lRp0vnBGykw1vSrRCjOlFtGEvNzzonHdyJq1w4dZ0rsq+zxy/RnpNAmf0bFG5/mnKnF6kJdyRUHBRfJ4H9W+6LO0kDf5G/ODUFiUdpq/+UhF3vkr/6Xyja9C0OP/1/Evbeg9LW5Lg0gLMsJpganaS7w0RLs5zD1nwaW/IZ7euSDv6D25LvanPP5NHyuyxDlaog+1ifgjEVhV+M8mjb3R6xUdEdLb2D/PbJ8Skmx8a1+UgnZqTNVY8zXhfMZJ0HY0Z/ulqymBYIG++/RrO2mtwSBVOJsZurzjE/c13O3xeBQkHO6ZkrmBpM0jYHOdall2ssAHdCJydXzylznAZwVb4CSuUXxLEYlHOlFnn0cNi2g4PSlg7ZdKBSrhzx7BM7oSouWEDNoluGVLXojYKAizTU9lCSlUNRpDh50WUUx4q9VENzVZcw5I1TFF1KyZFyeSymrmBKe/3mPi1qrLxKa3kbvSUO1OfXU1N0XoB1MeK4OH+rv7eNtladBsZqsYRKEaLmCytAW7gtTcjntRgR1dKN3Lwu6nqp4dTxkSHquoqZGB2W/5cAzpL/bXZ6jt7+do5NnbDAnFxXLWqnpK7xHWBMwZua72aBN7lOd9jm81qQfauFDRfOqGjgh3Jfquc3mJia0MCsUUDu1sUMJm3YVL/4v47GwRqaeuswNXVjrJ6gQdpkW2sBzSYduYl1JPh3EO/XSWJwKylhnZSmHdWiceYqpbsAd1f/BC0Noao8cP+sCJwF4GoZ8H8GUh8TGPk5aWu+TeqOn9NtNHJVW930HwPcklSncVYa6pnTFi11Isr4zx8/L41e5ZyydC4LYoyPzX7CAZtODQo2v9PG/hX7mDn4bRZCH6Fy878RsMWWQNdRwvYPUVshDblNzd9RST2LpBMqoNZUyPhQJZ8cFwM+r1TGhLlLjLcYTTGicbuWk7ftEXI3/5h0113iMV8Vw3uVM0c/YtP2zdxz/w8xVvVRnXcMXVoHVWlt2qOhYIbEvXuJ3fUeB996hW0v7MNuZQ6lNq9oqT+yQvTSeUJeYAK5254g3+rnpG55ksKYGoHBDzWD3Vx1AX3+Ma3j9ba1rBS8tTO+DdoWpb3n0kfEQQV9KjfY0KIGtfcU7HjK+bJ611KeaudKI5vfMuHvkkxLniN264oFsuosALeinq3LTNiurqe7yIfS6AT5XyVGNrFzeT1OW+qw29TAnvfqybTeSpnNSyR4FxLmOaylzggUkFTRwWDXAYL2dWC1slagrVYDwx0rauU7VOJbATkBxkC3enyW/ZCgV/676L/h9PIr2grSXauWYNKgweWe92qxed9Ijy6BTl0h/q4zWmeqzo0WpVTzvVyHURUpDlnX0eb2By6EPcpp7/tId1xLtPcE/o5qCFEd16A2lKjKR5UlqblW56g+uIdS6xcx5AhAtAxbojMndVwYLuV4Zzmn+kooS6yXc6jO5wAHbHvZsaaOt56pwnVXNVWmEgL2leCwoYnZ8StcW+w8tSiHtAOV2uH2CMbntQRwliiI6pRVwfKl6IZqM2oO6GzvCNXeOyjY/le5p54l1cGeIKcm/FwE+LXFLbffK7dKLYwJcu2kJHmK1oZPqD/wtjgoD/Jp7M8If/1/kBd6yBKtWfpOAcnpiWmmhifo6mjA0CRA32bg4skPGRsdZWRkQBtes3ToFoBbEEA7eXRB4PM6o/2dtwyfWqI56vdpqSQ0Kdj7lMlRgbSRETr6G5kYn9AgRAMIlfg2rZiknb8kx+HnxIqjoGvKoblhhsayC9IeF6dBVJ7VnjdXn9MiUmpIUNu3gJx6VHAxN3OczsF6Gsz1NJWf4niHUWvznwe4Gv/D6ItOafMHLU6TOqdD0rYs7UmtXo442Iux7PMAt4BZoM1UNUydvlKzDWoITqUqaq45R4vhY23qhKWNq8+p6g2Xtdda9B/J+x9q8KZ+z637VGoUEFQJZUdrghmujhMwvCT7EZt4QkVyLdFblS6lv7OVa2IbFfwqGDv7uajo7bLA1jmBqTsl+lXn/9zxq3T0NaDvLWZwSKB9sTqDOp+n5+T8d1dR2yV2VNUa1e5fgSt5TznlWqRV7pM7AtlpNWyqIqVffO9OujmEK99xRo777AcapKvyWMeOnZJjbMXUW4VpUHfLcOrS4gY1zKpgTv7vrUZfX4upuZBGcxk5iSYC97aJHemSttNN+KEeIj37ifLupjRzlLrSaYzF/XcB7q7+8fp/YghVAVxIloFkq19phborN3+LVJd3GR4/SftAC8fnzmnG5e8BuCWjsWTUlwzvzOw8hs4SBkf6tIiAasSaNz33Id4ObQJwtVrRce81e7W6qeT9jg6He0je+BuSHEMJcx8VgJPG25GvwZsmAThDUyGGPh2zo6VaR60iLhPmHjHMql7jeQzF81TkzFKRO0td8UlU4lNdeic5Pk7s2/g8a3/3NVr93qTM/q+0O/+YicM/1VZ9Rbl4CJT9hsv+3+SD4K+RsPFNHDbXUeC4jiKr58gKLKG19rrWAVhyTc1SJbBmqbtoMdhqHpxKYXLEp5OkyCaBLwuoLHXEQa7d0sFYFLz4qDocSwklBXAKoCzz5QJdLdJgam87tu+rCgEK0lqwej2M/B2/pN3nV6Rt+TNWb2ezY2WjwJZKSyLn9S057vAImnK9sVpdxZ736wRQFoFqTSPumzMot32ZAod1JEXptSTCn8GkAgYBuQCXLvbvMOO23Yz7zmYO7GrmoHUjDhv17F5tlOMoJXvjT7ka8yjXwh4kYfO7bF1ZL7BWj6NsowBu9yq9/G/AarmAeOoB6tLC8bKzDB1qAOfWK9dZnYseOYZhPPaUctTn95aFFvE/odxvM4nhowS7iaF26hWDbUnloR6Lk8ZprTqN7rAzxbufxZg3yGTriCU6c6aClqJafBx65LdYPuvvNI7HLvHaN78u1/5FAamn2bfcBav31Fy/Gm14eGr4ohY1W7qvtYjE35jkb4lCKKnpBosAd+pjjs+cZmryqAYzt26rgHC2q4764HcptnkBnc1fyLd5lxiHGDnXKgp7+5CqugdU3V8lDarlPok42ElB6mnq3N/mk+Dv8WnEvUS+/t9oq2vW0lqo71LtT31fR2e9dHbFGIy5dHfoOXv8stYO+wc6aOyq1kDthnzmmhyXSosxMNpDa6cA0fQZ5o+elH0tgZRl3psF3NRvEkiT92amZmnuqaG5o5qa5mKGh0e5cMoCkZdkf31FcUw7fYWLoQ9TteWr5OnCMAvAmSsEdtRcM1W6SqRF4ATgjk1ekmO6pqXTOHPsqnbeL8v393dNYTC00VR9TJvvelx+150ArvKwEwXJc9Jm1FQFi0LdblZj8bXvJS1sSIv23QpwKtpmLD9BXUMxje3ZGJtzqNfXYqhsl/dPYSpXQ70Lt6vspoxlauK8qhd7B5Wdk/ev0FVezli1PW3lbfLbLzPcIaAs51QBW39PK43GUvr7eunpaaOn08y5Y5e1e+9OEUkFWCqKdhPcbt9GXX9VXaOztxF9ZxFTE5Ofwbqy6QrgzH166vvL6Rowa0OuJ8XeD48PMiOwfFmu80VVfH/eAnHnVI419VkFYCrfmyq9uAhoX5SK3inJc3Vc2mvq+OQ+0o7NkvxXRQgVMJ47fZW+4T4aOi2LG1QNVG3xggI5bRhVrVBV5biqMHcbMLbnU1FeK9e2nQBVmUddVy1XprQTh26i9ulJ2BdK3j43ilzX3wW4u/rHSwHc/65SWn+/OjlS0oZPYhkh8ala0fPZ0eNa9GFm+oR41WPS2JUn/fcBnJKaFKs8R63Tk85L1V8cGxtn7ugped9iZNTS8lNzN/B0aNEAbvvKFvYvt8e869/pcLmHjNVfIWPrH9E5LiPBvZzqCuNnAGduL6S+KZu69iIauqvpbq3j6qQY8lOFTDVbAE4zyFWW4vJK2nP9NUoisui2/SrHPe6hxea7EPcIJw7fy9VgNaH9F9ow8oE1dgJFf4Ikgcn4H5K8ZQW71zeS57SFwp1/Jc23WFusoFKVLO2/WQ2b3NIZKIAzFMyT4N+JvqGCGL92/BwGBDj68bXrIeFIFVk55aRllJOUVkpOQTVhngb2bW0WWDJpk+1dtjSxd6toWyN7tzfitkO0XS0qsKTD2LaiDds3DnDW+1uoQuBzh3/InrcT2bKsidSASkyl5XjaHiBkw9M0+/+FyPV/xvadfewWcNuzWmDqvSb8th0RgPgz6fZWhISYcN/VJEZwQCBiUDT0mQJdhzVpJcfcBIBs+wS6TWx5p5X3XymmYJOcq8yfyjm7Tztfa14zsvVt+R3b6rDboAr3N2G/sVGOu47mLC+M2bF4OUzj7zKCnwCLqlWrykYpKAt0GcNjZwVl2x+i2/lrdNt9ibAt7xLoNqlVHYjw6CbykGzrJJ/bO0ZhRrN45GVUBTtQuutZ9InlTHVMS+deLABXTHNhjUDnAOEHh0kJ7uOIn4Do7kTaHB4QQHxEWygSsX4jG99Wc9+aKEgaFYi4LB2NpYPUJEBhGTpUnZGlI1q63y+elI5I7nn1qEWn5D0VhaqTe7Wjp06Ldlk+s7i9tKX5AZOWbDf1cCpJ1vupsHla9BdSbewJdm7Ez2VCuwZqDuhBAea920zsk3tAyW1Hk9wD9ThvbqRg3wpaDv+O+gNvkb7XlvH+i1w+fzNKqNru0fEZGsx5ch+mcXR0Wuu8FcAdnZjG1KXj6JjAVLmO2txsanOyaW2opn+0g9nJWQ0slqJBI10LdDeeo695gT7zObpNZ7V8W20NI9TX9dFiGmOkf47B7lk5Xze0z129DtP6VK76qgU1T2C2/h758j2t9Qt01l6jrVraTIW0I20oVQ2hXqKlWs2FOytO0jk66hbE8TpJb/MpSxqh8suy3cVFgKu7DeBONsWKM/KidNhbSAqeQJXc89egTRwjlQhaSe5fNS+1OHlaSzOk2qr6Xm3RgQBlbUUrdeZ0i5Modqapu5CaxjwB42N0NF6ny3hOSxLbKb+7s+Gc9r/2mmiw7Tyj3RcY6xF7p9R7iXHRSNd5hjtV4uNrjHfNM6E/zKghnaH2qwy0LWipP9Sw99jgIDUNqegb06k1pWFuKmZBIFbZ0vmjVxbh66aUfbUsWrj99dv1kTjhZ7Q5jBrQyzU5p67pBRgaG6Kup1SrW9o92MLpmZM0dRoo0ldQWGOgvW+Q82cF2BchcUEgckEbArXA2Vn1uvZcvucLuuV1ra2I1Pdr7cASzVVD7mpYVSvjqO37Iyanj9LSXUdjbzlNi8CmInKWxQ0qtYiB0ZERmpqrKM6rl2vbqdkMf7nGKnod5VROsu1hsu02UbDndbK3v0jm7pV3Ae6u/vHShlBT/tdKaf3PqZOYyn5iK7vpHurTVjxdEY/8injko6ND4pUtaPmW/m6A0wyLZS7QEsSpiIQq0aM9l23UPCI1VOJprwCuBlV/csvreUTZ7qAk8B0cV1rjs3oDiWufJMVmM/rKSjEuKv1BHiYxqHp9JY313Zirj4rnfIZO/RQTzV306Cc1g7wEUrfKXHuViiP5XFUpQ5J+Rq/zD1ClqI4L+PQ7fVtLWzG+999xe3c3ERtW0rr3KRodHufw8i3set8oALeZwh1/JcWziBb99Tt+x5JUZ1OaelSrTVmUXU9iWAve1gMEu7ZRldvP+NgI8ycnmJ4epq25meQjJdhvKBfoUfPYbtbhvJO0XGa3ANyC7ze11XEzHvez4/Vktq8wcbytBD6uJz/CleY992i/k7gH8F65hY3L2rQh2K0CYJE7PTE4/5UMd1cCfduxeb+NULdhwlzbCXFpJVRJnlvUKaA1g8+uLAI2OuKx0g6Ht71Y90Y1/u88jcnp9xhsfyXXbSdWqwzsWVWF+04drpsK2bshC/v3snFYlYUhxpWqWD/8bIwE2Onwt9UR4lChnRs/1wnRmMBZL25b0nDdEIfz+ngOWVUQIGAXuG+czOhZ6kpPEO9TR16yQIdBgLqvivq0gwJBL1LhZU93hYFpcyezncNUZQwStq9V7pUBxof7mT8xQ097A31uApzxouj7CFi9lbf+aiY5ahz1p6JRS0Onah6ogi6ts5KOR0UlVI1QSyf0CUPDfbT11dM50KhFrNVrp09cYk46xFPHzqNWct7aPtS+TvQ1MFJhR6KPCR/HUY44xFJgt0pg+o/k264iziFKi7j5CeDarpVr9bY4ObfcA2qxyq6VBkyZ3gwZkmhQiWGrPmCg9aLmQKkEt5aomcrHJg5GczndHQZOz8n70gbV62eOX+GYHONk/zg1ex6ky/6rVL///yXPz56PP7aAm1poMK0K+DeevBltujUCVaEiZyqH2lXaBXKC/PzIzcgSUJzk/Pw1Tsj5CLJfTcXOHzIa8mcKrZ/EWDxEjwCgKjHVUttCv/kEbYZZDQZbDUfpNZ0TmFJt6CLlmcc4ZG0W4JqxAJy0LZW+Rw1hnuxtFHATeDtTKweq53x3kjh8r5Bjv54IBfiOqkpHH1EeAxSkGchIKpH7pR5dQRvGkjm669UctwsCkudp0S3QXnMJU52J1s5iOrurRLXk+G+g1v0PGA8+T33oLgF7ub5nF1fgyrlRUSgllbxWDScqx/TzUtEmNQ9yauIMJ2auMNtRzETtQa2Sg5b/TYOcD7WKF21tAitt+aICWuSaXZBzeHL2Azk/Z5ifFtD7XCTO4mBYFtL8LalRELXad3Z0ntIDb9MWtJz6g69iyA2jabSBZgGjoeFu+c5u8g3NVDaZqGw0kFlRj6m9U6uocUFzQuR3ym9cUKMrchxqDtxNgFsEsyVo+5wU9Kmo3VnlFAmondNgbml7dY7kXMlxquTMJ+ZO0TfQQnNvlQBbJUZtWFXu9T6DtHMBy+Y2TA06cuLFAbXvwVvAPFgALtYhixybdeLEvUCR47voDrtTHnCEnHDdXYC7q3+8FMA5JLTj+U8cQr1NFX2kZ2WjF0PVGGWLMcIWQ3EiMzMntPxEs9oqVJv/FOBulWqYagWr1lClEWvPpYNTAHdKAM7LvlUDODWnastbZsqjUxjV2ZO37VEa7H9C6aavE7fqEfTpYWJgxCMzNIjxHhMtLfkXb1wV1i6/iFGbU/PF+SdLMtdeoTymlP79j3HC/1EKNt9Hmd2fpON8EZ81f8V/uysH13rgaVUsneowXnYdAjRVbHqzCrv1NeQ7iVe3/a8kHiyi9T8BuNaa86SGjONtp8poqY5kgND9rYwNjDEy1kZtbRnXr52jvd3EiROTzE5Oc9i+kq1vKThT89gs2qG0/HapfG+q1NTW5e3seC2cmPeeombfU2Tt+AW2KzPJCqrmw6Nl0gMbyQrdR7fTQ5D9FCQ/zoG3N7DiJZ22CEGBXoq1NQ0H3qTGexMpDrsJXG9F9DYrsqzFEDoLsDpsIHXnMlK3v0nytreI2WFD/LrfcsH/+3xy5EGqdj0msB2H08poHJZHsH+Nn3x+N3n2W8i130C+4yZydr9N7o4XKdzzJlGrfkbSmntJXfsAR957TDr01yiyEe15mWwbAXaHQGKcM0RZxO8vIvFAMbF7S4lzzSfaIY3cgBx0wQFU+TpR4ryMMseXqTy8Hl2QNTq/LVS7vEOd17s0hG6m0s+TsrBESmKyGO3q4szZKcLC/cR7b6Cr3UDo+sfpCFtGa9BrHNn2HoGbfMg6FE5rQRamrHSMyVH0FmYwVF3GVEcfKteVGvrvHehgSk3Sl85GgVCXdDY1PUXUSUczd+K85uyo9qFNPZBO6fNt4laAS/JWw7uj+LuME+psJNXWgQq757WyYJn2NoQ6lmGztpmtyyzzCW/VpjcbqI7zZLwuTu45aQs61RbOaZGhwfZLzM9c0yLpk+MTAgNlWs1idUyWqI2l01THOjUwzYngX0PqE1zy/jY5XnbSwcL80QX6h8wYjfU0lp/UImW33uPmKgHDGoEgUbvhQwxlAzz77NPk5mWSmpFEUmI8nh6HeHflCjZt2oiDnS07tm7iSFQ0bntdWLvmXUKCAkhPSyZFtk1PSuagOBJ5WVmMdd2gJu8Ee7ebBFhrKU2blTa1+P26C9QXHae3poy5jkxOdudxebyG+RaBedc3pRPfTPCBWfz2HsNX1Q727SczLQZdVRbBIYfJzU1iqLub5oZG+ppHMBvqGekdpru1m442A51ybzQZa2gyGzmy+WcQej+EiZPn9StG+9SIhBo6XrRtt+jz13lJatK/SkzcZJ6gr2OWs1PHGKt2E5DTaffJksOrgPnY5HHMLSVaObH+7mYuyX6Vo6vm2w13Lsj2n9u/wPh/HoX7WHNCxvsmaNrzTT6JfoCT+75MY6oHrRMd9LbVU5YeTVJsONkZIRhaMjCP6qjt0pNfXYPJ3MypuXlxWtSQqRzvIpRZ0ocsApzcT58HOPWeZbXqYiRbfufSZ5QDdEUeL8lrl+T4LgnUKdBVbUpBnALaUVUXt7sOU7+OBlVLtV8grr2C+kZx2JoryYwQ58fWMr3kiEMy+dbvU2D7CiWHnWnNrqNNd5zW6gXa7qYRuat/hhTAuae145f7zxxCvanY6hG8A8MYcPg6lwK+w1mPb1MW48zY9IzWcc12VVoicJOTWidk8aDuINWY5VEZNbX66PQpODmvsnF/xBl5rg3hyOdVCgFPuzY2vq6iC3UCckYKQ47QV7ST8YMPQtZTXA56mMwNT1C2b7147n3SaagSVkpq7ozqSJRRV53XBXlPyVIdwfL67TKLB28omKMgeD+l/itI9oojJ3GQ2pLzmKTjy4kdEW+/DX+nBsLc6vC2rcX2/Vo2vdWE9dp6DeDyBeBi9pfRWvex1mE26dTQqZJ6Lt+jjqP6qnjMN0gOmcHbYQQ/p2E89/QI9I0AN4iKDGHr5o0kJ8Xh7X2IBvEm1V97cy9b3zFIZ21km0CakoK1nSsF5m7RnnersVlVhtPaUuzWVLLhjUoKo3wojfUVYNTzwUyV9NI1cqKN5EW4E/La19FZfYdG2++T9v4DJK/5MXtedcRtYx5FDu9Rv+8dKuxf4ciyb6Lb+W0qtnyT9PU/olzANlN+r8nmPk77P8hJn/vJXPdDMtZLh3ZEJT7+BZ1OD1K0669U2L5MuRjPSoeX0dk/T9HuFynY9QbF1q9TYreMIrsV5NusJG3dj7gU+AA3In+CYc8DZO16WwzvMgpsllGq5oPZPU2Vw/PaPnTqcem5qMrhBYGb5yjZ9SdK9jwn8Pa2aJlWAqx4hxqCfIlq1+WaqlzfotzmrxRt/y2GwO1ydq8yd2wCDw83wiMCaW6ux9ZmJyPDXUxNDVMZaIPO+i9kbXyUnDVfp3Trd4lZ9hWK7V6jbNdz8htfRO+3h8k6A+3dRoYGu7TOR5U/Onb0BG3tehob8gWGhjg2eky7/9UCCA3kPicV1ZsfMGsAl+BZh6fNhJYc2MthUu6XUcLt80nfvUVLFVNs+zph2zy0YXN1H6pqG6qdKL3/ihldjBdjhlgtYmW5zy2Rsfris9rQ3sm5G+IoLXBsYpqzxxe0YuDnT38gx2cBDrXSdmpgil73Jzjvfz+jTv/OEbtddDRAS+0ojcYGzKre8OK+P4M3uc/1+ZNUZvZqqi+a1QDuvdWrMNb3ERwWy1arXWzavIV169exfYcVz73wKrt37MbzsAdu7geJiY3Hy9uLqOhI4mKi8fHaJ6+FEhDkQ6vhDK5bG9n8Rg17VtdRnjEnkKiGVy/QVv8JSc7WVO75MQaXpziy6nvkBifSXTlCnlyrsJVP4b/JFe/1LnhZG0nwGyE6PJTszCRKS3LJzkrEaKrE1dVOKy3Y1d6kXT//wMPExkVSXJqplRJMzckkcecv+SToHj6N/pHcE9+jQpdHr0CPirppFQE0ePmPpYbVVeRsfvoS04PHNfs301rEiM6V+dERARplMxUQik2d/0AAUo+hMZPp0YnFucLXaakSEDGc06Krt33nHQBO2V0V+bukRQDlfxUZlP30twwJwH2DT2IeYN7t3+jNj6RjtJuogL002tzLmaBHmDr4AKWRPjS1tWNWw5cCcZX6MvoGmllQZayUbT+rQE5suZomo75TwZoGbBZosyT2VXPkFLypbeWY5fer360WaNyQe+7ssQtMj0wz1NvLYL+0wYkpRkem5PGUNpSqjld95ujUDM0K4uRYGvur0JsKaWoppLWljNLCMhKCmolxyiTPbpU4gS9S5idtu3JGYF/NrxRnXndG7t+7q1Dv6p+gz4ZQc/55EbhoUURxu5b8N7JyCO+gSE4cvg+V5f+jkPsxpwUxPj6tRc7muqsYLFV54Cbkf8u8mNukvCy1Iur4Fe1/1Vl160oodn+HKp811AWuo8jtbTrF471xRaBu5oYAXAs73qmSDkovxrqBotAj9BbuoMPhh3wc/SizB+4h/r1HKNvzAtUh0TTX3pCGqeatnJVHy/CNKqWlJgrrS06jLz5FvVZCRXU057T3l9Rae4XciDJ83voBietlv6t/QrbHAdr0N6jNHaFh/yv07/85fe5PEfHuvdRZ34/vOld2rWnDc1MoJfZvC6C8RpZnPI3lc5jL5kXiMYua5LnlWM5iKhqhJrGadPdkkhzCSbI9KJ78LkaajBqolRTl8ubrr1FUnIvJVEtNTan2+sxYH5G7/Ajf5EjUFjuRA1FbbYnduo2EHTtFVqJdpO1aT+6e5RTaLSfHdi1JO7ZTeXgDNb5bydjnzVD+QTrjbelMsKf4wAasnvsTdq/+mbo99/JJ3OPcCLmPyPd+RZnzGmoFdKpc3yHZzZb8bT/W5tKR8FN0jq8S7pyLv3USAwfVYgJ5PeVxMne/jf/ql+mw+wZ9++4ld+P9JFltIXX3Vjm2jcTtciHMNp4ot0yiD+YSsS8HX5tK/AUs/R1aid/0MkT+EBJ/TIP9b/Cx0RPoUEeYcy1RLgUkOAaT4ewmcifDxZ1Ml/2kq+eiNEc3Crx9McTnUZfRSENeD3W5ndSm1strOdQGu1Pn8y41Lm9S5m6FPj6T2uhkjNmFfPzxRa5ePc2+fc4aQJ+RHsJ7618Z936S41HPkLT6W2QfsqIj1oErAffK732SZof7yY0PpjcvmqZQG5r8d9IS485sd6eA0XEmRgeYGBnixoXrDEjHXm/3GIU7HiZlw4MURnhyZnqEkxOjzI+P3KZTU2PSgecxUulAVnApsYeNJPvoRFUk+dSQ6Gsk1aeY4kM2ArUCxwKWERt2a3VgvW3y8N4jjyLP3Xk0Zh5gRB9Pa/V5rdNSUSoV/e0Q2ClMOsq+HSZ8Hc0kBjdSntnNWM8Cp4+pRRaqg7csWjh34pLcrzlUhKdRGppIeVKTxVGS+1mVl1IrMdXqylb9B5/JXPsxua6bGdj/CMMHH6fMbR3tjZfJiY+n1F3uT6cX2PfStwWeDtBi7sBkqKOtrow2AcK+9m56mqqYGWxkarhd/hdgqainvtJMS0MbuuIGvB1b2fBqtTZcrABOpeSpLzxBTd4xqgovkbrnbQj7vtyTv6Bs7b+Q6bma0aow4tb9gjbbr3Mu+Ht02n0F7525xPjJZw0ldJimyEvopbg4g9z8NOzsrQUYgykrzaG13UBsYohW47mlRU9fTysVlcVEu66i2OUvlLs/w/6Vj9BoLqVttI4TMxe0CgpTQ5dug6cvSpxYAZnL5z5ldPAEvR0TXJHzfvroaUarfTWIm+k2aNNLFBCenFnAUJdDXVMWYwP92jU6c/yGXFOLPTs+pcpuWeBb7duykMEyhKpBkryn5swdn7rGzOg1JgYuMNR+nl7zVQHucVL2LKNcHJy8PS9jKM4kPeYQSau+zjFPcZjTBVbDfkx5cIKA8kc0143SZG6nylRDc08VU5NjnNdgUQ2dfsDpE1e1qLSSdgwqiibHYNGn2u+xQKT0DWfUKtnLHJ88Rk1ZCTFx/oTFHyQ8+QAhcS7EpQdQU19JnaGJ/t4hTkj7Wjh1jYsCg+PjY5j7amnoLqLKkEVjawlNraUYjTqyguIF2jcKvL1AsacbbRUCfFXXaC5T0WhxZharbdwFuLv6h+v/iSFU9Z05dQMkVnaR2zhB8JFU8mx+TduhP2F2/zO6zEBM/QbGxqc4OdjJuM6JifogjppjmWqMYroxmilTNOMN4RzrzJFtyjkuj5OmKCbNcbRGrBCv/uss+AgUJjxCn+1XKI+05lRvNhPGcMxZPtIJHcaU5kVdUhD95d6MVe+lLuhFWkOfoyHwGXTer1Fu+zxF1q/RlOrFsD6KQV2EKJzBqlCGDVHURVtT5/oCnd5vkmvzAuZsT3kvnP6KkM80UhtNjs96Sjd+VTP8RD1Ei/df6NMF05y9j6N+T0DyoxDzGAnv/AvHD34Hg/frZLtYU2H/MtWOb1G7dzn6/Suo2r9etE20lSq3zVS6baXyoA26g7upcF5B0Y4/ULD11xRv/62moi1PofPazuXz83R1tZCSEse16wsMD3cxPjnAB9KTmhIOyXa/pHTH7yjd+XtNldZ/pMr+GSptnxb9RRta0wlEVjiKIbZ7g0q759DZ/pmSXX+R73yOij1/onjnH0V/otRKPmP9DNUOr1Bk8wbjBwTQ0n7Oeb8fkLTmfioc3pB9vUKOoy2hfgZytj0s5+Uh+f3fp9juXTwcZnDfZaZq98+Y8/omc4e/StT6d3DbUYvr+lhc1sXivjUL/33HCNgVS5n109S5vEH8hjdISawhzeNdjK7PUePwHNE7bPByOYH/+h00ONyL0flhjmxcho/TGP4uowTvG9Jqvfo5j36mgL1qYcOwliNN/a8K++fEn6K9/oYW5bypi9qEd1PFPDXhPujsX6D0gB3N+o8w13xAQ/kCfc1yjj84S2enifn5KS5cOEO264t8HHCPXPMnKHrvv5F9JJm+sjzOeXxJK7vUYv9DgQszM8dmyM1Oo7Y4jbjIAFJjgigryaGqppwj0aE0NRnQxbnSaPVNzLu+weC+75O77qu0ZW8RSLNlqGzPFzRcYcd4rTtDOjfGa5yY1tsxXWv/mab0LkzUutCauIGmoB00B22nLXo9I+U2jFc7Mqazl7Zox2StA825gYTs75Rz1SfqIciti5ADvaSE9hN1qJWw/UZ8HKoJcKklwd9AQYJJnJYJmnTTdJpOMdZ/iQ7jdYxVH9NU8zHN1cpJkg6wUkUxVJ3fy1pqnbyYRpGJwniB58obVOxdqeVY5Mi9NB54HZMeapL1nPaRe0icgAWv75Pp5cSnN+DK3BwzhoOcGR9CFRu/fmycGyeG6a1uJjOoDtct7ThsaNaqZditNbPh9Xq2vNXA5jcbtOkCXnbd2gIElSfRy+UowatfhVBV1eAxKtb/N+KcV2NOCiZh7ZNa3V1yn+Skz4/w3JFB8P5BqgsGSA4akvusj7LsIQHQHs7MzzA/fRazvpvRHoGrlnG6OxoYHDLR12dkcLiR7s4Gugea6RDoNNcNMtgp562hS+63UxhLzgqIqlqyH2sRNm117llxXNUQ65LOqHm/AjtzV6hrHGZMIO7klKq8IBA3fVJsaQxDpbvFXsZzZkYtNICuNoHZxmyOjk1pK6FPH78m37eAsdSyUMKyX8v8N5U+RE1NUeCmQG+k6wLtdSolyxlte1PpBZFcy1L5nbpTtBou01irctudpLR2jKgDVtRt+VfMNj9g1u8njLp+m1wfb3RF4pSWHhOQO4HJ3Il5sIaO/jotl+HFU+K8q/nMCh7l96nyWedOX+HMsXPMTMxxdHqO2ekZZqZnGZs6Rv/QFE1tHaRnJxAcuQ/vEGsC4x3wS7DFN8GGsDQHApPFBqW6E50SQkFxipzvWnr72gTwRwV8ezE1l2JoysFgLqCpo4r2lipqMqLIcVpBodXzlHh4Yy49KrbgMubyC5g1B1/ptDggp+4C3F3946VgymUxke8/A+AiitrJre+nq7ud6sYuBqWh1Jh6KDb0cGzqNMfFGxwd6ddq0HV2GzkzNctEYzJzTWGMG8PE6EQzIvA03RTHiY4sehvLMZqqaKrNY7YllfGmRLrjNjCz//tcU6s8U3/GkP3XiPHew1R7PkNVCQxWpzJUm8FYXTzDtR60F6gOyYG2khi6dHn0VOXSL/urDnAUKBGY2/82fTWx9Df50WcIoq8yVd7PxRS6notqNWbCw9RbfYOO0iCOd+Uy05qxqHRO9hVSFmlDyYYvy7E8qaUsafZ5iY6KTIxZofS4P8rFoPtZ8HuA8Ff/G127/5UKVwEo17epdHyD6r0rqNn7DpWuKyhzWkmZ43KLxIiU2r1Jye4XKLF+iUr3bdT4udOaEkZX1hG6c+LpFI+/POEADfU5nD19UoDtAp98eJHrV89y5uQ8k709tKYdoTM9ks7sWLoK0unMSyXjQBDhuyOJsD4iihZFEe1USNRePdGuVUTaJhGxO5wsZxf03u+Q6rCfeGsfEmw8F3WIbEcncq1XkbP5x+htnyB/1/MEbHIky8GJ8j1/JssjkCD/FtzfXEGe1Rvy/psEbTywmOajH/cNYexdfVDkhseWGIL2jgsoTIum5PkEPq6zRO5054r/1+S8PkyLzb2EBRaTZaMgWcBdgLDC9lUO2qg8XD205HpRnRTJIdub6TKCXb+Y5FirA7pXJTW2pBrxsu0mN3aWttpbh/PUMMlJmsXzVpPe6/NGKNz9MiUC0cZC8dyrrmgT1euKTtDVOCmd3nnOnRIDnxNC8op/46jHQ5wLf5z0t/8PIlx9qU1ros5jJXqPF8l0fpnh7jbKdKV4ulmTv/l71Oz6Nlkr/5Wo/VtITkuhoqKQmno9pnQvjNu/wscRj2nRu659jzBoKuZYv5G5HsNnmu3WM9fbIPdjjhZ9qU6MJjs4n6yAQrICb1eGfyEVCTpqyosxNxsx5sfRnuFJZXwK5fFFcj/lM6YXJ6UmUWC3gb1bGwV2Gziwqx7XzXVUFtfSaKzUIkrDQ+0CI010tjVSWZpHa0uDgLCZzAgDQc7V1OaM0qo7Jp3f7KLUylR5FBBQUe+S4EhK13+JetvvkbD83yhKbKRQ2sAp929w9tB3xBF4ViDjLJWxuSwEiBMkjtDVgAc4sO01ior0nB3rYFLvyrEBIwvHFzgzMc6psRHSAitw35KFp1UOXrty8RR5787FzyZPk691HgF2ecR7VpDsU02ydzVJPiYS7NfR6vUz9HvfInT187htSuPI/mYS1v+W6h3fpvfA41Rsf5BdbyWwe3UjzptMlhQ4Vm0EOPUy0D6Om5sNqQmp9JmuYSq7SIvuEsa6GkxtWTSpkmPtxbR0ldHYnkdjTTcdNR8KDMi9J1ILpdRQdZfpAidnVcqTG5a6rK3nRZe0xSQDrRfob15gZkjAq3eW7KoeOlrHOTZxVlt1euEc2mKImfYSRisdGanxlvMyxdToFC3NFVw4eY2jo9e0lb+qpJcWUao4x0T/BVQOtqW8fSrKpZIfq/qfDQrayuQYyxXInBegkXZhGqG9vZ3WTqPAWDulAqJluiHmjl6lIdOLth3/SuWWLxP50v+HYLu3Ge01yzVLJizGk+TkBLIy0ylrKKFlQMfUhMoXd02+U6BRLbw4fZWZo8dp7++gytBIVnkT2fpW6UNMFOkFznUmIhJj8QvZy6GQ3fgn2xMmTnh0bBwJUWnER6UQHRNDSMJhAtOd8U2ywT/cmrycIJqMWbS1l9IsMncUSR9URrsAXHVuCLpQB/KtXxZb9RwlXh40l05p8KaixpYkzMo2qLROKkn0XYC7q3+CFMA5JVrywKnnd9rmf6cUwBU2DZOdm0FuThr5+ekUFWYTHR1OTU05JSV5FORlkpgQTU52CobaClKS42luqsXPz5MGQy2ZGSkciQ6DD0BXXEZGVjKJSbEUFuQQEBwkHaU/hTsfotr+cYbCnqPl8J+w3rycVPlcf+OMNLRr0sBuSOc7QtT6n5Kx9rskv/s1Up13Y675SN67RFOVNEzpUMr3rqfU6jl0keGYOlpoMk2LUbuCqRqqQwJZOPQlPop6gJptX2e4Z0qbg2RZsq6k5uzdoMlgoND+Nwz7P0XfoT9S5nMAo+4G+vxpfN9/HvfXfsqBN37K/rd+Tsi2dRQEJVC1bz0Fu56mUgCuyvkt9EklYiRPYSqZu6ki8TILhmkUaDCWztNWd06M7KdaIuRrKhnyAjQPNVHfo+PE3HlOHV3gaN84xyfnxXNVKSo+0I5XTTZWWiqTk5d4DE/7MS2thJ/LpEVahEpFq0bk/3G8nWZI8zcxXruX7BA9Pk6TBLiOLkql6OjF36GD0vBAqhMO4mGrQKmHXNuNAnDPkRqSzF77Vta9omf7u7VEBjaSeKSZ+EC5F3dX4rGznENWOrztmgTaJm6DLCVfDeD2c8Hny3wS9yCm3d/DZZue2NW/5JOI7/FJ2Lcp3v0SB6wHCRKA6yryoT49Gk8BOFVxwlcU6Kxy33Vr/1skUOc2SKj7AKqkmgZwNt3kxEwLwN26ylgB3GmBtJPSyR3XEjhXHHKQ7/srNcm1NNeoCeALGsQZy06KTmFUpdaiY2m1+RYFm79F0rtf5sDy5ymM0WGu/ZCq4kvU1vQSGXsEXUUxI8PDpMUEcNz7Ycj5Nef8HxaI+RqR7/+YtKRoavU6MpMjSbf+A4MO32T28D2UW/2I40evaMl/P5v/JveAWtSwcBKOChgOVzoJmNRz2GZKmwP3eR22GSPGaxx/Lz8Ki7LJzExDX1lEm7GeZnMXqck56KsqKSrIpCA7lZH+XspL8imX/4cq4kiMCiA9OZrqijxGBzvJTk+kvbWBouIcUpISKCsrYLyrmGGdJ4O6w4zqfRitdpf/XRiq3MdgxX5GqkPFSYumNWYlH4Q8BLm/ptvxB+jjN1Pq9yqJu35Gwq6fk3fgr0wYPDAnbcTs9hh9fn8ke9O97Fn3FllFlZTH2mJO3UydfK4lczdH692YMaro417Gqlzl8T/WWPVNjavHGhfaC/cT6tYgjsCg3CPj2qrpIvtV5AvAO7+XyMbXS9j6VjWb36hl42vVbHmzmg2vVuG4wURXSw8/ffSHODs6MGBWCb4VmAnACbRW15bT0JIvECUy52FqzcVYaxYbdEW2u4zK36ZpMY+dGl5u1iLBl2kQEGwotSyoqi8RgNKd4+TMVW2I8cTsJeZnVToQNawo7VuVw7oqugYnx8cZqfKSc+FCb10ihvo8jo7N0tlwnobipXvdAnFqXpeCRbWCVQ1XKnhsF3ujom1quLuxSuyRYUyOv5OWfj1Vzbnk18SRVJBA+JFQcgL3URNox5Qxifwj+7F+9WccXvsr/La9SHJCpDad4+zpKfxj7QhK2UVAxG7c/W1JKoxEZxSYbW1kcHiEtq526kyt1DSaKTEaSC2rJ7miiYSyVpJKzcTlluETHYKngFt4ihPB8fuIiAqT9tUj5+UMnbVXtVQyan6frqhf3osjKMaDiNT9RARupfDQGprSDotNDaexOEycpIMUua8mc9dL4mi+SLHDKkp8w2ktE0ejWn63NtyvAG4J4pRtUHVuz9wFuLv6x0tBm3NSO97/RIArEoDLL8gSiMuhQAx/QkI4qalHKC/PpbNVPLaGKhqbasSLrycpOY6S8nJqpANJSkvB19+TkNAA9rk58/GVj6guKZX9pGjDg15eBwgJ86WkOBt7+z34BxymtDSXtpY6GurLMTVKZ1ndQ0P5MQG/HjFMw0Svvp/qbV+jYv2/keW8iSbxeM3a4oAFmqWx18YWapPXS6RzrvTxwJg7LO9dQPokCiPySdj6HHkur5Dq8AZz46e0FXZLuYcsea+O0tCsx1QcS1noJorjm9AXqY5fGb4FDEVj4t1NaGoonaS1Tk3kvo7Oez9lLuuoPrCZEptX0ac1a1EJZbhvSq3Iu6pJAWen8YIY7Y+0OSxquER5ynOzZzmh0kpIJ67mEH4m9f/icS5Jm4h89mMKkybwtr2ZhPRO8nMcJGJ/iwCBC7UJSfhI568iZ5pU4td9vXg7jFNyJJfRKg8iPYaIskuh0uYZOV/bSMkws89Wpaaox/q9BrlONXTOVFBUaiL8vZeY9niYo4d/Qs7uN/FyUN95e7WAwL1TeG6JIGz1n0je+SzhG18k6lCHAPA2Uq2eJ2m7yNmBsow5KtLH6S/zp6skjNyESXITlSbkd45RljpIUcIERfJaXswwqWEt5MR2kB/biy7zKFWZKiHzMeksT8p1F+OspZNQRvqUAJoqbn2cZv0H1CUWUbTj99SEhGodq2U71fGplcvSCVZ9SGlQJKcPf4sPo+6nZfeXyAyvoq8dCkLTid/4KwocnyXL5SVOTZ/k4+sw2FxFp/23uRj6Y1od7mXqwP10OD1Anqt0MgE7Gakt5tTcBYabTIw2GRlubtE67ZurEy3zglSVg6PDpznW26aBS6J3DX+rmL3KGZjgO0CIfwBG8VIy0pOIivSnpiIbX3Gg7KRdhUeGkZqSTEVOJmUlWRw65IaP5376SpNIiQsToKsQSBukUdrx5s3riY4KpX+gXRyyNDxl257KRKqls6yLtMIQbYUpI5S2kgL6ykMEKJzpLvaiozRazqUVM/u/xpXw+6nZ8m9Uxvoy3mRgWGzBoKGLgZouesqb6C43os+q5kh4FB5rfs2BF75Gyu7fEbLsWxz3e4w57wcxejxHXWED5opWkv3LxEnIxntPLj7Wt0u9puRnm0uCVyUpfrUk+9ZoSvGrId6rieC94hS4Dss938GBXQaObN0gztafOLgukt1ru7SFEPutzALEbfi7iG11aBXHoVWcgHGmBZqG2ucs7V/sjIpyqaoL7RUmequDGNe7MVrrJr/tIL26CAYqCwR0i+SxkP6KIjlHKaIoessLaS9vpKV8gNbKKfldc2JP5mksO8dI91Ut55oCNjUnTEG8ejw2cYpefTUDhmr6DDXiyJ3l7NwCE8Z4xioc6NL5Mdk/RJfxsoCgmsN7E+KMst/+lvOyT7mvznxIb9M5cRrVPX6GhsZOGvvEXo/UUN9RSFJeEN7RNoQkO+Cf7oSH6zNMuX6TBd8fMHvgB5SmBLDH1Q33Q4fp6OvUFnGovytXz5CfmUtEuB/+4W4EJjoTkOTCwSgnfGNDSM3KIbGggJjscpLzasgo01NhaqK5z0iNODRpiUcEyJw4kuJAROJegiP9KMgzYao8Lc662Ev5HVqEsPwiLQKdbTpR9UWqi8dISskh3HsPuXteIn+72Hu7Vymxf5W8nc+Rv+cN8hy3UREUSlN+D61qwZq6furcLEHbrdIqfNwFuLv6J+gzgPsn1UKNLG4ny9BHZ08nJXWd9A4M0NMrhlhFB0YHOCYG7uTMFPNzU5xfOCudaDgHVj5GssvrBO1+RcsY3tUhxrDFyLWFa0wNjdHWamKwr4vhvh4G+lQy0HHMjQ0M9Q/Ia4MMDfRybPqoeJfjDDRJp11cQ3FJJTUFs5Tu+RXEP8pHofdS57ubBp0lWW6TTs3fOCdwdB19TK4GUSVqjpjd65QetJPXcjAWHaWl4WPOinFUXu0SNC1JRUJ6TM2UOf2aqZC/0H/wUSojkmiqVVE+ZfzOC6ydpaXmyqIsrzWpuUAlszSXDmLwdqR493PoU00Cn2olrMWgqqS9zeIBqtqKDWohRaEYjppznBWA0zpwlUPplDw/LR7zqU8W548ofcTCiWvSqasSYzePVUnNcbm08AkV2TN42fznABfu1sxQhRM18fHSmd0OBCoLvY/jEMleesar9pMbmEWG1TrKdv2F1KBwqtpMRIZZUpjseLuOrAyBlbkyCkoaSVj7Jy1/HIkPUuv0ModU1nOtNNHN/atEqb72Axzxm8VYeVV0WZt0ra6XseqGJnO1eNryWotA1EBlEMNVkWJ8VSLkC2LQlc7K83Pa89a6j6hJKqfZ7beMB71Ihf0f0KV30G6Q/SwlS9Y8a3X+5VwvgllLhQCcAJshp4dSh7cocVgunegxef+yvC+f0wn4yfYKtqvT26kMCac2PJLiwDCqswdprYeqkGAueH5F7sMfY7a9l9Mz8xjqa3ngvu8T776VFu9Xadv5L5z1/B41O75Omu0LWnWOIgHX1uRQuW6fcuWaJYp6E96UPtKGzcYG5hgdOc25yUFGdS7/IcCpRLQJvkNkC6AVFSTS0mhAV1YsbSaf9mYBpap8ulv1dBgNNFY2irNlpFQcprqqctJC26gqNZAX38yhnc3UV9eRlx1Pg3SuMxMj9EubN+gbKIkLosvxh0wfuo/6bf/C3jWHCfVYQJcgsFJ+QI6vmxD3SQLtq4ja6U5FQIicrxBq86bEUbkm97y0D/0Y9S0dNJh65X85v9U3yIwXoDn0rJzHn0DkT8lf+1WI+ZncRz+hxu551r2uZ+uyRqzeNbJjeQO7VzeglX97u57tWsqUBqxWqsd67NebBLy65R5WjshNqVrJAQJlfnuHCN+yA7PTr+h0/RnZa79HzgFfKnPPCPyoe+OMNuzeWntRHtV8ycuYKqSNy3G2iF1pqZygu6qe4Zo4Jgw+AtZudBceojopgcojGXTmeaGSLveXutJV4CZwvF/amjuDFYcZrPTSno/onMQ5cmG8Rrat9RXwC2SoOpKJxhSO9+g4OTbCmZmTAmkXuHbpU7EpJZh2fIXJ/d+mz+5rtOQna7k31X0y3VHDULkDk/WhzAwcEwhU9ugmxKmh2zb9Oc6cuM5Yj4r2CQhVnKKxrYHmsWqaBqrJLo0hOM4enzgr/BOsCYhzIi7LjyOHN3IjRK5JyhN8EvU4zRUJpGWlMzDYwYkTU+JY1wq+fcLkyDhNcu5axP5W5/eTmVpIQJSnQJwDgfH2hMQ7E57mTmjyAYJi9hOc6Itv0mHC0w8Rl7qfhBS5t5NsiI1yJz+tTo75BG01FwTcBN4E2FRZMQVcaijaLKDVrGCu4qLYUrUI5xymgiGx63niOERS4OZI3l47asOiqYsvobloQPal7jPLvswqH6G0b1W0/gsApyQQdxfg7uofLgVtjv/kUlpKybou+b5OEis6SavqIbe2lwT5fkPTiJar5+LpD/jgOpiTfZlz+Xc+iHyIdod7tWSsZ46e4ap4gmfFmFw6+wlXzn4s/0snpoYI5PWrAiGnJq/SUXteS5jZW39WPK2T0gAFmKpOUVFWS0lZDfqCCYGyR8TI/4iPg74nsLTtcwAnDV6eqw66IaeTqkA/Sp2WS8f5e4p3/J4yxxVU+R+ip7SIc2IklderdaKLIKeGMtvrWuiw/a50IgKJwfehC/LCqLuihd61ya6VYrDEe26pEhAQKGhW31lxApPuNK3VJ6jztBOAe34R4FT1BbXyT5XMmiczcpwjngNajUVf8fJDDhrJycsmOz+LvOICbbjq7GgD12ebuTpttuioPJ+s5eLRYRbUEO9nnb0F4FRG/drC49rQ4ec791ulAC5snwXgahO+CHCqfqZWjknUVRqCMXIbpeLNZtm/T25FDaWGauksVYF6A1YrDBwJMFKYbyIuopvo1b/jetB3uBbyXUqtn+OwgNoXAU6VJ+oh3m9UzoeKZCiPeAmAxcDK/5pUihfpaBTADekiNeNrScqqOiYFZGrOimxT+wk1MRmc8/qmdDSP0mn/dQrj6gWwLXVmPwM32d6sm5frpNJcSKdQeUz+F+NffopC53WU7HkWvSqeX/2BXEflqZ+Q7SwdupYzTTpwBZdNNSqaKsetB50A3PnDXxLw+JFlYvfYrDgq3Vjb7KSvd5whQyV9ifYMpTpTf2QvUwMjjNTXUem6ioLNv0XvY81M77BWjFxFXdS11FZon77OzMg8k31z2tD6uYkBbSgw3b8cH4ehL5xPJa0skGs/RSm96PJayYnuITNilJKUSTKCe2kqauTkiJHp1irqo33I9M4mNqCfcI9unDY3yHVvxW2HWgigCvg3Ex/UKfdoB4HOZrmGLXg59hBhH8W1sEch9ylOCZQ6vXsQb6d5ckMLGa5w48gBM952g/g5DeG/d5KA/cN4OQ/gbd/KYVszh61byE/V09BRSk1dJfH+XUR6DuO42YRuzzPS1u7Vqp1krP4q5wIe4WLYgxTvfJoNb+g0cFNl1lROO3X/KS3luFv6X0mlULn1/89r8/JWot9/XZtrSdLj6Hf+gHJPV4EeNbQpnbxmQ9Sw51WRvFZxko7KXnqrigW0ouU6HBAYk+1z/CmPSSPNr4rQvV1yXQbxshsl5pBRi0aWRebhL/d5ccIQ7dXz2r3cJCDSUnGM9so+uR4GiiJzKYtOEQckDmN6JO35h+kvcWSo0pmJWrlf9J6c7E7FkOjMGb+HtfmSRD1KV0mGpXC9aH5WHKC6VPrK7JhtK9CmVkwNXdEib0sA121aYKJ/sS0IwLU19dEyLM6wPpmIpP34x+/BO96KmFQfWpqaODV7QWzgJzQWZKPbeQ+N9vdTu+cBzKWJ3LhxhU8/vcJHH15iYeEkfV2zGOR3NVZekzZ1gTY5Zx3SPvTlU2Sn1WrTaKKSvPAOsSc0ypasFBsS0+yJTnMiPs2BnFQ7shOcyU2IwVjYL+dK2pq6BhViA+TYFYgaxREzin01im1XNqBZQKulQtqzPJpluxYB7LaqK+LkLdBedpy28mNig89J33FVrucl2deCZVvlMGhAqB6Vvb4F3D7TXYC7q3+CFMDtXUwj8s+IwC1JpRBR6USi5VFLJyJSqUXi5LXjM2rOxkdaVKsx4RALHt+AtF8z4nYfRquvM9LczIJAksr9o4aJtCFA9bgoNU9jalg8Xq3hqnxrlrI16rlaJVRd1kWlro46QwNZru/Q6/kn2t1/Srm/F43i4d8GcFrHLR28Nt9EwKt4mtrYXCrFWFc4vCUg91tt9WXl/rV0ZkQz2dKuDVkpo/jBB9DZ2EnT7m/ySczDXPW/h4pAbzEgag6eZb+NYtj1RfXUlprRl7WIWikvMVBTNoqpdIoK982U7nmRuvRG2uoEJMVDzYubJHR/vwYwvo4DeNl2EbT811Ts+hHFm79FkO3z+CVEEJ0UyIXRPDhVgVZkfVGfHivm8uzo3wS4+tJjeNv+5wAX6S4AV+mCTsDn8wAXpBVAF8hyGpH3o6l2e54SqxdIjzxCWXMDAQd1bHvbUnTeaqWeQ7vb8JfOy89xhIPrDuO1eiu+G6w4tDkYb+cp/F3HBQiH8XWZwMdZzc1TZYt6ifMboUWVRhK4UiWRVL1YpUaB5LryS9RpSZfPMnhHgBNDq0kMs/4TAdFC5j3v4dPkX9Jm9x0BuLrPAdziZ+S+UKvrtPuiQkBOPH1zzXV0oZHaSuCGKG+mOgfpNfTLdgrwFKjf/K5b1Vz7ERXR2dTvfZYun7fker/N7Pgpbsj988nVD7l86pq0BTU/CM6onF2Lw2EK1ma6+6n12Unhlt8LzL1Lb1keZ1QFE/msyrV2Yvq8wNsM5099qIHdufFBJmv2khtU+DcBTklBnIrEKam6r+rRy6YXj919dBhOY2O3g58/9UtaktzI3/IMoesdsHo7n81vqxxqermetRrkbHlTr+VbVPPBtr6tF6iT/99sZNer/rTI+R31uAf9tv+B63sH5LqeJD2gVJuPleCp/+z41ApOtRhg42s1bFF1dgUMt71TK8fUTph7DyH7erTKI2ro3m6d3Fer1mmroEut/kzyqm9g2PM96nd9DZeXX2LrOw0CaipZ9U1o+4+k7s2/JVVZJGrNaxD+bT6NepBaAbgCh9Xa3NTGqg/knhNoE/jormpixFDElCFQO/e9JQepTw2nKCJLIK1RoLZH+60+DsMCiRtMIwAA//RJREFUrMpJkXb92fSEvQJ3cRzcNUJ+wpSWk07BYbOCE22l7jUMxecIdhsS6BvSPhfgpOrWdhIlEJzmW0tBeBrFUQmYMuPJ9XxfzsU3GHH/Ad0O3xRnYCsnh2oEyDuZHxthtG+AgfpUxqoPcuHkeY5NfSwAt1Rr+Yw4SqflO8UuVl6ho2ECXUMGiZne+B7Zg0/cDvwi7MnLztFqyV6Xe1Cbgyl2+tTsRcb7jzI+MMPk4Bzzcl/OT59iamSK+ZkTtJYXU+BugyHwMGV+hwXABuUcir0Vm90sINequyoO00nqyqaozR+jMsNIZewhykNXUxL4vjxupSrqMPU5BloE0lor1MKCm7BlSf+kQO2sBbrUilEVfdMc6LNaJE1Bl4Ixs7RRBXMa/Inzpw2HirRzoMBMPZf9qLbcLP2L2s/t4KZk2fYuwN3VP1xLQ6he//RSWl+UgrkjJe0MDZ6QTueGlnzUnBNLq919zBx6gB6nHzDm9kMm2tq4KB3UUi6iz0stb58eviQNVw01KoN3+Ta1qJw9daPU9RShrzxKe1YKHQWOAmdT0vCuii5KA5UGrrvZ0WoS46DNO1Nz0aSBmwqGqY1MpmTvVspsXpKO9DdaYfPqgxvpK8rg+NAE4z2j5HtuolAAJmvXTykKz9Q6bW2lojJS8h01CtrKGqgoNVFRZhSZqK9UCxVmtGTCZXZvUp3aSmHSDOHuqlNVE+4XV0+6DOJh3UHpjscg/RHxrH9E4aFXCUiJE880nAtjRWJBq6U3132mT4+V3RHglK4IwBkrjuNj97cArl9LweHlOEVWcA2Thv2k+NbJMd0OBArgQtRqTpdxEh19qdj9Z3Ic11JQqSenuAard/TsUMXxl9ex+70G6cA6CZWOSK0MDd4/jp/rJMEOxUTaxhC+KxT/3an47CkheGcwEXvCCdgZibdNK3G+4xrAqeuhLzgq56ibnLh2kuw3kW31e7J3/Z64PavpKfNnpDpajPOdAO4CauFBspsboS//DyLf+r/xf+seqrOHaDPKPVj7iQZ4zTUKvBc/o0GZAnB5VBOa5fOmvF5KrV+i3ns9832lnBisZqbXTLv+NC01H4rkvlu8By2Jn9UxqGFwcSoK5qnMO8FgtyXzvZqjeO7UR3QPtmklfkZHBsVRUakjLAlYlaOiIE4VDm+K9dWG+It2/JmqQ+sZNeiYG59nsHNGOtMb2spDbfXh3wlwn0lATj0GugzI9ZjikN0khrJLxCbEsmOnFTUxiRTveRW949NkWq3E6b0MgSSzlkNNAdwSCKkIq4L0nSvr2b6ime3v1LD7nQQOb8/Ee2emwFgbhx1PkRFay3TDfgE4w02A29vP3m1mrYqHBarq2LGqFQ/bMQH5Gfycxxe368Vls0mrYLL2jXreey6SiUNPaomfiX2EfW9vY/PyDjkGo+znixUm/qtSv8Putd0k7niBDIeVxG74AyXK0UrIpL+ujaHqJKbrPBkudxXHwJZYjx1sWPY+9hvipG2Mym8WZ0SAS9UA/ux8L8oS3W5lqNyNyrgYDu0ZJT1iGF3OMcozjqHLPE6jgIka+qsrPkH4gV75jAJvVVi9XwNBtW91DtXCFB8HNT9VzqeDES853+H2iaS4H6Yq1kPs3iEt6qlW6x5t8Gayzkd0iGPDs0yOyb2v2TzlrFgi1a1Vcp+XzZOeHoFf3B78k3bhG2tNxJEIaguHOTUtNkRbyLVkU1ROug8s8/DEZispqFOjFOr1UycXqIjYx7j9/+CDiHvodP4J+jSjNtzcVCrtTDnhYiNbBFhbpJ22C5y1V0s7zK2kLXwjbaGrMMb70lkyoY1OaMnTBdC0hLqLIGWRBeAU1N3+uiVf52f/a4BmeW7WfrPK+3nztS/q9n3dqrsAd1f/cMUJwNlIh3co4587hHonxZS2E13UgrFljEuqlp/y3o5dJitsH2Ubv8L0oQfpcn6A8fYuLoqRUDmBbhqKm1IANzkoACcdY1XBcSpy5tDlH6OmUJ7nzomOa6s2TY0mTOJVjpbmiue/n46aAVrqR2ipFSiomdSkVljdBnFLEmBQUTk156qx7CT1mS0YYrIo3beNQqu/UrT1t5Tbv4HB354xUyvDxly6spxpKRiweOnF05+pqUi+5zNN0Fg0rUX7WsSA1Lhv07L+RzqXaqW2/BxuT3uhAO6QTQc5G+7jhsDbWa/7iXN8Ds+YCBL+ZwDuwqfym+a16J6KxNz2XQreHDvx3VOGz65ycv386MxzJdK9Xet0bt9W5NpPiGs7GbvXkbHx90QeOEiuXk+op47ti3U1rVbWsOWdUvburNcme6sUHiGqwPzedgqtX2HB/7ucD/oBGdv+yr53dzLm+mXOh9yH2faHHNxWxhFvdZ3kGglAlQeH0en6KK17f0W3070Q82M48gDF1r+hucCHkZojYpSlQ9CuoRhZNawpzxWUq4TMyRsf1yo/HDv4XWo9t1OWMUK8zXoSrd8lYfdK8kLSBb7UAgUVzbV0aGohQ2uFmpt1UbuuOrleCuInTVmcHK5huC5J7o1aCuKayU/skfvwuMDacQzFJ2lW3y33l4JP5WiouY/Tw5akqWpem7q/OwXe6rpK6OxvtMxpXJzjplYCnjy6wHT/GFPdA5gzYqhwX0+x1bOiZ+Q+XENLZixnZ85roHfporSXyZH/GsCJVNTTx64Rz1Vr8X33Nfzfe53qKCsG9dlEHBwk1L6cHJsN1Dr8lbzdb+Gx/gg2a+oEcJoEtuotZdm0qFcDO98pY/eyJLa+nsyal9Nx3NqEt8sMXhs98F7+GmHrniHV4Q9apQhfudfV9yuAc926CHACX9vfLsXxleVyLK/gv+o1PNcf0Arwq+1UpE5VV9nxbhtbXo9n2O1hLof+iGty/zi+upqVLxtY+1q57EsN3//9kbg7afuyWmzXmaktkftB/zG6AF8B6L+gO/gOPUVO1CXuJshhN+++uIk/PbmWXz+xkb/8ejfO24oE4O48/3BJCsLUY0t2KH2lh4lwaydoXz+Brt3iKHUT6dEn9ktFxC5RX3IT4D6/n1ul2rK/s3yvOEYBrhOagvbK9dvXRvxhA5kBpegSM6mKdiLR6nFSxSE9snMFZfG10r5u0KpsncBRQVodQZGH8EvcJQC3k9Bob4oy27T7eHrwusCZ5f68KZX4V9VtVeWv5L3F0RJ1f5+YOU3rSAuFYTZc8Pqulrh72vtJ2nVN9Hdfo894UpyzEzQoW7sY6VJtV2uvuVXURm2iLnwH5twWAcvrsp1q05ahzaZKVYbtPwKvvyEN4MQ+iP4+gPvbugtwd/UPl4rA7VeltNQQ6v/DABdX2kZUcSu51T2cPX5dGyo6fXwBY1MRhpwIGuO30JjuoSWoVB3YbeVcFjs2JdUBTgxcR5feT7XbCtq83qB232tk73mBNp9lNO1/ntKgIxilkRrF8AyVZDFa6Yq5tRLjUCWmXh2mngoaTWbMKiGlmjStvLrPyZKbSR4rL9NU/aGWgqSx7Cz6lCaqA0MEHN6gYKtKePsSpTava0lsq/a9L8e0nup9625K/b8k+b9KIKDCcz/GjDr0nnaUWj9LkkcSgXtHPjPuSn4Oahh1EC+bPjzXHiBj/U8Y2fs9TI4/ItbpZaKSQrgwUfwFgON4+ecAzmJUldTCi07jGdn3HQBORd52l1Bv+yiTh35Ep8O3idjxKlGH1Hylz0cSLJG6eBtPcrc8SqPtj2n2/BO5zs9K55fG9uVNWhTDYVkg+QK71c4vkbzpWTz31Mr3TODl3E7d3uVi1B+F7J9RavsWe1c5cT1EwCznKY56SicT2Ehp+imBqrMC4lepC/WCkO/xacRPmXR/ACIfkuf3ULj7KQHnJYATY6xTUsOgp2mrHqVNQL1WgKpw11OQ9jgkPERX6B7SImrpcPgBFwK+y4Ln1yny3IdJzV+7BeCaZX8t1QLl5acxVVym9NA+Cnf8kZ4cP4abCzDtfZIJOZbU975Oje0TGA+8Rc6uP1Hk4URT4yhmY4cGgSbpoNQijDNy31s6QRW5+Ihzx69ycuYMx2dOymuqsL26Xh9pw6QdZbn0utzPlOfDtDg/TEN+NlMtzRQf2EbBtj9QsvMv1HhsoLcokzPTpzkz3MW0YT85gYV4qTlmjqrj/5xD8DkFuo6xf0cVZoef8uGRe7gRcT+pb/0fRAqsRXqM4us8SbBzq3T49lTZPU2l/Suk7NzKwbWRFtBZhLitK7rY/OIhzDbfJm/9t8hZ+22qbH5F+OZdZFm9y4chX+NGyD1kb3qQaA+9lrJGzaEMEXBx227WqiPsXNnI2leyqdn1EB/F/JAPI75Dxo4VeMhvCd47sAhwFtDb8kY+IZvWYfR/mugtbxO87BfSjp6nZMfv2LvMnm0rWr4AZf8Vqeix08Y6Djvksum9IAI3b6bK9jmSdrwm9+5evA4F8evHN/H8HxzZsTqJvdsrpD21yXHewdG5g1QELe6wkcGywwKEPiT6GC1RNfteaW8DYn/OCFhdoDpvjuB93V9sq3+HtGid44DA/LAWqfNzmcXHKp7GnV/hauSDHN37r1RHZ9BmgIqsfsKigghItsUrYSshMYfJTRJ7WXJS2pCqvnBJoOymg3GrFk59zNn5q5w9cUWk0puocliWclwn589SHLGPtBVfpXzHD0gXWzE3NM3pCzfoF6elr7OTRv0sTdK+LHOG1QKQK2RnlRGXZUdQiB1VeZM0CmCq+W3aogTNNquVoArE7gxXf1P/2wDu7hy4u/onaGkI9Z+VyPc/U5QoRiBuenJBW5Sgkk6eOXaJ8cmjHDUnM9uWpnlvFuD4UFsooLSU+0pFKVRofnb8BsaiDma9HoGkhznleS91O74KqdJBh3wXY5gL7U0f0mMWgKuOYLA2guYWI41dAm8DYpiGy2kyN0inOotZPyeaoVkMiXo0y2OzvNZsEGmvyf8GeV+pbo4Wo3iWosbSFvRJCdR4b6Bi78uU2qtViqspsRc5vE+Z02bKnLdoKnVcp71e7LBGq+lZuO1XVDi+SY3bGsrtBD79koj2kk5XoM1ifPuIPtxNfECHqJMIvxmOrP8rxD4s+gkdPs+RmBLDudFcAbhKAbdyi46XcWMqj0tHh+Q8fSpGVBW1VmVpRHKur1z4iF7zKfH0e/8GwBVzwu9JyPw5H4beT/i2V4jw+CLA+TuPEO6sI9d6BVXWqlSWnPf0x2mxuZ/3nk/BanU3W1YOcHDVIT4K+RZkPUaP0/fw2FmmRQn8XbtI3vICHY5fodPlG4SvfILdL7xM9bav0ibbFW/6Doa8fq3+qwIqU/UNaoO9uO73DT6Jeki2+7oG701y7rP22dFV7MdIlWUIVZsTKVCuhlrUNW5uMWtpEyJX/YRWm6/QbPVvlOxbT25sI3rrh5g8cC9Drt+jwOuQNn/RMrfytACgGsY6TXN9C13GKYY6P8YQG0+xgFNjlAMdddlMB/4OEh9j4sD9kPwzrgY9SNO2/06L7zt0jPZjbCuTYzmppWRQkcTpkctaTUetI1T3sooyq+iFdIJqysC5eVU67ro2F667LItPBFZVsurTPg9Sm5PB1PRlZkdOMmIwUO3rRMH2v1K64y+Uq4oevu/Tm7sHQ6aenNiTFCQpzRPpOW6J7qocf4vyd5H/VS481ymBDwOd+36jRUhI/xWVG/+NI7Yr5XNynVxGCNwnECegFesQR6nDe9Q4Pk+57cuk7dpI4i5HEqzsiN7ti9s76znrez/jB+6DI09Iu3yIWtenqXBfIf//UEuIXbzjYXzsSnDc1IzLlgZcthpx3VqvDcnuWNHI+y9nY7R9TED7J/L5+8nZvZqDiwCnhlAVwG1dLp9957CWQHrA7ym5ro9StuW7cs/KPRjzXULXrGHTOx13BLO/V7tWmtjwZiJPPfoej/14Na/9cQMF4qRlbX+ZlKgQ6noq8Xcr1SJm4fvH5PjkPLn8ffC2JDXMGuthYrjCnU6BuDC3DtlfP+EHBsiMHCPGZ5Cw/Tcdus9LG1ZVKXhE6tFPaTFB9dI26rmfozhbajvnKXytkui2l/aY/gsu+d1Htu9hYpKzCYx3wTtpK74x1sTFpVFfPEpH9XUtcqyS/KrKEHeCtyUpm6zuZU3a/awATu5zeZyfPkd/xwQ9bSOMdo1wWWzS/AmBqO5qmkW9raO0qLl4okZpe83iMCekFeKb74pLsBMVucO0VAm4CXQpeFPDpJbSh/+LALc0D1peV0PWN7dZkgK8W16/TXcB7q7+CVIAZxvfzqHM/3cAnFJ4URtdfccF4FRx+k+lwX/I5PhR5jrKmagL4NyJi9pcijPHrtDX3EtdaROl6QYxJMe0bN2qLp9WMLt3hDnvRyHux5w4dC8G6fxJfpyP/L9Db4YHJ05+StHB5TTufxSD8y8oC7Wjrb2Npk6DgJye1rZ6ujra6Ohs/xu69T31/Fa109nTK79jmJ7GAoYrHTEnHybatZFw1zbCnMV7356Cx5ZEPLYmEuJQSeTeVoKdzGSHNFB3JJEK53e1+qDVTm+Q4exLamg3IW7K6IrnLIY8L0tAs6OEpr5qapsbSNsunWz4vRD2A4ZCl9Fi7ubUaAuXj3ZwaVokj1em6jk30sHZufNyXsWwagCnMqzfEKP6ISePnaG9rZto73bN4N/aIQS4jOG1qwiz7T3MeX6Tbpt/J2jj80QeGroN4FTpIZUIN9XWkTLrZ4h/7yd0Od3DUc8fUbH9B2x/zQmrFamsfyONfe/s4EboAwJwv6Lb5UEOWZULFIwTcaAHT6sC9m2Ix3VTDj4rXmDQ+asMut1DzrbHyQyX3152Sht+1IYyq69QdiSP/L2bKPHYTYrzZir1NdQ3Dwikn9HKBg1VRAi0XZJO5wr9TafpqD1NvQBcU1ujGP9LFMYYyQwtIz2khMr0IQrizAwdEFiIe0Jg9UESrd6kueYy/eaTsg/l4athnQVa63s5MT2jJUGek+tdsPOvNATZ0dvUgtHpcSZdv0Gv43e0dDWXAx7EuPm/0xG0kvlTcv/2yj1iOk1/ixpGVatZVTH4a7cMRS1F3W6Xmh/aWpRGj82XmHD7Ok07v0R5XBgnZq9w47JlZWGv+RKNmUWU+dtjCrKhbLdKP/In2jJj6a3pE9jMQx+bS6pbPNE2scTYxnDELp5Yp+RFpRDnnEno7lAK5Jwbdn2dWqtvEfbK/0X01r+Quf8ICQ4RJDiGi6KId04gw2YHJdbPo3d9G4PLa4t6A5P7O8Rv+AXG3d+iyUZgKloALvERqvc9S5j1Vmp2/Ypm16fItfslbtuKBY6a2Lqsgc1vN2C3wcjOVUYNzNa/XkLU6udp3vtn2f4PRGyzx9NhjCABJAV9W+QzG5Z14LVmH0TcI9D5K+p3fYu8dV8X6JP2ceReglevl226BQhVGpGb2r7cqJXQ+qKMbPtMJu3R6t0WVr4UwG9+/j6//fkmfvuLLQSvX0mt/QuE2zkRG2YiylMtKviPoM0yZ80SVb8ziKnKJNnBJUzqXUj1rdCiZWpuonKwlD4fQdWATAGbfR+RYivCPMVm+HUT5ttH1OFhjhwcIsRV2qvsx99xhLC9Q0S4DxDuNUBk2ATxXlHU2D1I3+FfyjW5H0/3N/FM3kVgojXh0f6UZnXQXnWNlpZmjCYzHfVzmg1RC8fudJ/eLnVPW3TT7nygOd7KAVcrX8+pkl0LH3J6/jI9Az3MzsxxZvYaPQ3n6daf0+bjtRoWyC8pxT/DlqBYb+pKpmnVIm9iB7TIuIrW/a3Vof+JPgM49VxNsVCLNizvqSk56lE5bpqkvf5H0bm7AHdX/3ApgFOrUH3/XzCEuqQIAbga8wSXtXp/cHL2HAP93Zwe6+Noox/Hx08zOQz1JeNkbPoJzc4PULXpq5gzQrkkHZvy8C4sfMzU4CRVh1dS7/kale6vkmX/PEa/ZejdX6S9OJ2T85+SvfVhZt2/y6j9l6gL3EDv4LRWAqajo3NRHf9r6uykUx4nGwJozw0kyHkAX5cZDm3PocLqUZqcHpKO8V4OvL8PP9c5PG0HKEw6IdDxKc2F/ejcNlDt8Brldm+S5x1FSrgy3oNaDrSUWB16Uzr65jxqmkqIc3kT/f7nqDv4AoZIJ1TqCMtkYTUcp0BYJXW9oRlPNYTxecN6WbYdHRumvqeIrEQzfvaf61RcBuU1Mx4b/PBYd5i0faspDXHUhrluHdpVc21CnfSU2i2jyG4F+9cso9H6+9yI/hnnAx8hbsXX8H/1qzS6/IT8Dd8lY83XqRYwiF/2f3HYqoQA1zHCBeCC3UYJ3DeF374FYrdvkU7/hwLgj9B16FlM1R9q8860ycoic9VpmqrP0lB5jfqK6zRXn8bUZsRsFIDrGKW/MYWJmjg6Gk7Q33WGwdExepoHxfMfoN3cQXfDOMPt5xjqOMdE3xXGui+TF5PJlKc4ABlPQcxPiNvyO2rLmykryKPDoIy7GkI/L+B1hpOTZ7Ukzqdnz2v1OmsObOLE2DymgiwCNv6FbIfnafB9mxoPgfE9f6Q2ap/WaWk5+rTV1B8IyC1gKrNk0VcAp6UCUdGK2zpBi7SFOgOTmHKSqUuJIj3QkaqiAq5f/ITx/jFOTB5novsjyotryMrOoDgvk/o4b0wxh6jJiaGhNB1TrAd18r/xiDu1gXtoSfHF5LOFCntpL45vUuX0Jjq7v4qeJn+HwNLyBwlddj+hbz9M+obfUm37Z3Q2f7xNWv1cu5epcFiGzkkcEKe3qXZ8mTq3leTufpaodx8j5t37KN3+ICXbvk/Qij+y851iNr+eT8CeEDqzd+G3O43dKypweK8Qx9V5eGzLw3VdPo5r8nFak4fdqnRxfvIIsCkixL6ccKcaIl2qZbsibXub93R4rbLh+OFvcTHyUXTbv03Wmq/S7vQDctZ/m/3vbGPnCr02J29JVstLsV1VjN17JV+Qw+oC+V757tWZuLyXKI85OK8t4q1nnPjFYxv49c828cvHN7N/5WqMri/j894KnLeYCBIn5rb2c4tU+/Xc04G3XauWHsVzTzs+dre3IyU1VzHes46x6n2k+RdbAO6W95fk7yjgJu01WJ6HH+olNrqdtLxWssv7KS4fID27muSkdJLik4gOTyXRP49YvzQiw5MJTy4gSkA/PruYzMwQchN3a+k6fGPtCc05SNiRwxSl14uToxYxqNWhAi7GDhrMKhfgLKNdlxYjcF+8T/+Wbs5fvj1qp/JYntNWXn+glfVSKaLUfk+r/JVit05MqRGZj+jsbiYow47g+CBp7ydorlSLgsSp0qkhTxWFU/NLvwhV/6luicBZImx/A9CW3vubEbi7AHdX/wQpgHP6JybyvZNUcl9VoUFJpRSJKGkjo6qbk3OXtWoGquF2DrVTkXKQEvdnyDuwgzSvWMoyJ2lxfEQ62Cf4wO879OeHcFFFH+QzfaN9mHpqGBs7wbHZD0XXOT57haNTlxkZnuP0iRvMz31A4e5fcMrnfqb3fYu2GAfOCNgM9o/S2tZyZyD7r6qzQwCui9H6cNqyfAhxViszJ/HcnsaF4Cfk2B+HyB/htc4ef9dpzatOChyiJPUoJRlnKN7vRI3zy+hdX6PU9nVyfeKJOjQkhn+Y5Cg9jW15NLYU0tiaj8GUTXdHr/zWDzh1/MPFIY3PSYtoWoaZbzWcSmr7syevMDU2R0KAml/3+flR8r/LAP57ZwnaN0NveRzthZHS6ajh1psdjyq7leCcjM76abK89uN7KJ6RffdpJaGIf5KyLd8gZ+1XIPspFgJ+QsSb/zdRb38D57fW4W3ThL/LkJYiQq1k1fbnOkP4xrXMH/4m5/3vo87lNzSo9B2VakWpmst2nBb9DNrKUBWRU4l3F1cQ1xVfpqamB0NJJGf7C0gNcCBg5wtkeG4kJcRFYL2F+NhosjITKS7KJD09nuLCLHJzM0g5EkjWuu9gsvoyjdv/lcNv3UNMbBThIUF01lkAzjIf7hxTA6c0qFLn0RjmRsH2P3G0u58PPkTrlOaP3WBu5vrifXhVrs+NxQ5PVUtQk7o/Yqh7QZvPd2rWEoHTHBHZn7qflVRJrM+ul1wrBYzH5B6emjhPV3cPNdV13Lj0AWkpsYSHBjA3eI2k2BTCw/yprCykpcXIoUMHiYwMISkphsKiHHJyM6mtqaDOUEmqgJ4pK4Sw178rkPUAYQJriVZ7SLM7QLrdfjIcPUmwDULnZY3Bfz1x1gc5stuLmD2etynROYoY5yJiXKqIdcnTIrEV9q9Q7fQquVavkLF7LRk7xSHZ8Yz8/yLZu94jS1RkuwKdy1sU2i4nb88KCqzfodj2Tbnv36BEHktsLI/FtssEEFdaANFRHh3f0VRhr7ScUvtVZG5/Xpy7x0jb8BgHn/0XijfKPff+l7Sh+Hxr+T6rVaTvXCXH8R4ZO5QUYMp32rwr36u++6YKbd6mxO4t7TjU0HCJ7VtyrMuJ3fwau19/j2d/s5knHt2Kw4rV1Ds/T9z2jfioVZ93iqpJO1ErvON8m2nVD4szMUpv1zDtxlGSQ5ulzXUKjKnP9Us7GsbLcYaUwAam6vbeEeBUxE0Nf6oV3zGBHSSntpEpDnBRZR+VNXOUixMYExNJcJwjgcmqLqg1QSk2hKfsISxlJwFpVvhm2REo0BYauoXA6J0c9nmPgL3PSbt7Bq9dz1GRbKZT/6m0M9XeFnMaavPRFCypldjnmB66xOUFdR9b2sB/LMv8tzu9p0Zbzsxf11LnXBKpNrKwWLz+vKqFKt9xQ+777t42AjPkNyUEUl9+XFtgcRO4LJHxO0HVf11/A+CWpObTaufhi9vdBbi7+odLQZtjYjue/+REvkuKKmmnoF46n+Yeqpq6SdV1EVnSSWhBK939p/jo4sdcOnOV4/OXaAhcxYzzVznp8VVSxThXZE/SYPsQn0T9iNPu4mGn+XHlijR82X5kvJfG/gp5HNJyEqnyUlekE+wd6tIWKZw4dlqbVFvn8itIFpAKv5/+JEcWxDioeWHDg2O0tbXS3qGicXcAs/+KOvsYNibQmulNiMsiwG1L5ZjXQxDzABf9v8vh920E4I4uGuUeAbluMaIDZNrvoXbvG9Jp2lGhOg/rV8hy9ychrAWDsZjmzkKa2oowd5Rg7ipjYmSAD6/Jb1VL+U990UAuGck7AZySOk/q/YQABYl3nuCuJlNH7m9jpPKAljxUpRDxv+V9tXgh1UY6beu/kBkRzf7dieSs/jLtLt+hafe3SVn5L6Sv+h9w5CeajFb/StmOh4j2myLi0Kj224NdO1kqNO/nNIznjlz8twWQ7R1PRUIBzfrjYjiXUnEsGVPpWLSVaAvSOX5AcayBHDvp7D0EFmyepDjChq6QNzhz4Buc2PdVQjc8TrGuXCu/1mDUYTCUkpEZT2pKDKVluVSUlBLisAq/tY/jvfpRYvauoKykgPgjkXQaVAdmATg1J67//8/ef0DHdR35vvD93vvumzszd2bssS1Llq0sK1qygmXJlhyVJSswSSRFMRMkQRIEiJwJIhI555xz6JxzBho5RyInkmDO+n+1TwNMouyZ9y3JvmsRa9U6je7Tp7vP2afqV7VrV5lmCbAuccWcbeXpqN7xKjqF9dxUJlcP6ya5sRrvpnNP53xx5jzmJi5w+UHsOWYMp8YXMDQ4wsnUsXnueRaVZk7NeNc02uzDWJw7RyDQjLi4KK4xemxcOAIDvXCs6zQqiitRXVKL8c5FNDXUwWnPbno9EhWV+WhrN3At6xQKAWrripFCht7SkIBB3/uwmPw0hHt+giMH5IgPmiRgH0Bc4CDCPcehrShGnzQWScE9iPIeo/E8cl2ivEZRnNMCvkLNSUluM6K9+pFzKJaDH7HnR6hw3YE8zxgU+SSiztOJwOh98FjrInJQGg68x21Z6RweQVOjzy7Uee9FndfuW6SIYCt336fIIxC8LvsdUrr/Y9Qd/BCNbh+jnrbFez5G5s6NyNi5AVWumwjICARd3wHP7W3wSWoIUsqcPyKYIwfJ5VOCtlU35CD9f+gLVB/ajtIDW1CyfysB6Gb6bp9C6f0elD4fIN/pY+z6YCP8v9wMtd/7yDvgQvA1fP1+uFmi3NvQVG4noO+HQFSB0bFOnL8wRzpChXNnWa0zx0rTWHJiUv0USD1UjIqQeHTWu6MwRolIz4Hrx2LgFkdOVUZSM0qrzWgU2NGg1ENkFEOlskNQZkBCVhBiCpwRm7mf6wuaXBCIlMIgxGf7IyGFHMp0uo4FaeRYfgKb32PojX4J/L0PYDLoYZw4+ii6fR5EZWItLMqrNNYZuDFh9xxBEieOXDM2/T/SfQon5i/dNP3/TcLSXC5wDsrtr7HaniwHlDmaDoeTnuccHfqfwdziBZyje8zeaUdCqS+BaTTXGpEDuNsA6juRFZhlIHfba3cB7q5868IAzrfw77OIgRXyzRd3oKaOB5m4DlaTggyKCSpLFxpVLejrm0RvRzPBVDumCeBa0rdz0SrkPQeh959gUnej4qgzdJm+kCTshblRjDMnr5DxrYJE0gSTWYnJiX7MTczj3MnLODY0jvGRHrR26HFseAh6vQKFWx/EgN+9aN3/L1An7MFJUg6OllhXMNA74oA4bkr1DmD2X5WWdgK43OsAF+PTjyg3OdKdfUjZeyDT2RURzqXgGsEvK2eWWJxypB91AW5kZN6HotgAeXo6+AffBM/lXdSGu0KjJ4BrE8Boa4TWUIXKskgIKvNgU1pwrG/qGxXpXwM4Bg2nFi+jMLHvG/uhsmmdyngehuW+KI6Sc/+vvBbj00Xw1cqVlmhwfRNFiaXw2q7Cl38OwZ53PkP6wTeQuHszora4I8vZHdGb9sHn4x1IcPaElj8JTdMCGgvHUBjXSYaMQNajles0UZ52DA3F82TgzsKsYEWVHYV0HcZkWW4COKvyK5TEFGE06CdAwXM4EfpTpLt+iL70ddwiD6Q+iYbgjwjwx6FXGWEzEJC2DKOrpQtDvcPoaR6AQFiNoYFxuv5jMDcPYnjwFEQ8IVRiNZqVx7noA/ssBnAtqnksTJzm8uA6CQpr9/wBuoxQR+0rgrbTC8AZ2p49DSzRc6wMDltlvXLe2TXhCu7edM1Y1K2zvw31cgHqlSLYOlU4RUZvbvI8htqPYWZogfa7jKW5izTGZyEV8Ol3mNBsNKPb3oaZ/nMYbB3j4LLTdAkd5g7oRXm0bUZXM5v6OoYe2zC04m7Ul2jQUG2HMjcDlxMfA2p+A5vXowjcJcBR7yECClZSpB1RHj1QF+egix+BlEBWPsaR+8gS9OP8+hDjNYDyfAtkGjlkainKc/Qc4EfT2M7yzEXjoTWQevwZDe7rkOuVjiQ/CxI8pYh1k6EiKg+tFftQcLiKnlMi2VuOpABWH5C1ZmsnYBxAYvAIVydww6o4/On1XXj793tI9nLbN3+3B2/R4/d+vxvvvroF+1dvpuPtR4p3Ltw36+GzXQPfbRJs/YsPVr2xDut+vxGrfrsGcWseg9bzeajdn0HCprU48FkNPDbW4tD6Grisqcb+dXIEfhEH6aHfwBDwFkp2vAT3T2ns7oznSuQovd+B2OtD1Ht9BoXvRyj2cMVRthDntv69bNo0LUKPixcX0NVtwdYtXyIiPBhNvGoEB/oBuIArV0+jIaUA5YcOQeS9FjKPP0J86E3wvVahxJeAy4/OuXcfoj06kEz3RV6BGdVCM8TiPi4SZtJ0wdQuRTUBeUyGB+KKXZCRHY66AhXdGz1ob7fBQuPIbJdjoPkkhu0XMdYLKJJCcC7qfqDoFfQGPIqv0n9Bj3+JhZinUZFEAKdg7f/YveW4v24XtriA1TO0645jauQcF437ayDHxjuXA8dSOtjYJ1hj2wX2P9tngeCOAzd2jK9o3NM9Q//3DfZhYHgA2mYlEksDkZQdBw1/4u8IcGyhA5Ovv3YX4O7Kty5/zwgcA7gieTfSs4qQmZ6ISvLs7S0GZKTFo6muHAYCrNzcTNTVl5O3KkSF/ydodrsX/UGPIH/rQ8hLDkdFbS0aeALapx6txk6cXjyH3Lw0lJblQyRqQE1NKdLoeF2dVmRkJiKdPsegVRAsalBeno9Yf2eUxexHY7I/7GodHM2aHXWKlkh5DPePkQG3/v8HcbcBHJfw79uFSK9+hHuyorgEbuRxc1OUy8qerRZLDRtAQ9Ah8A68DWWJlaBlCuKMYAh9Pkbj3j+jNmQPFMoKWHtVaKiJQ+OeB6BxuQ+yXf8JacYRLtH9m5QnAzVWLPb219iUBVO+pakDdwY4lkDt1U1GPANtDdGIZ0B6c/6b3xji/XvA89mNJq8PEB9WiX3rjdjzmQVe2zRo5x2FrLCafvsYgl3bsWudHjvXGuG0To20MDsssiVYFaegqp9EztFu1GQNQ81j9aBOkixx0zic17vcCeEWQ3IbwJXGFGP88E+5lcenoh5CrvOb0EasRpv/Y2j1uB/Vh16DqSYH+toO2ORnYCQjwPrLsuRkCx2jraUDRVFeSNuzGdkHtyDrEDkLdd1oWV75uiIM5FiLtsm+ea7m2pDFjgaX9yANdcL8+AkMDg2SDJBD0AFzfSmstYW0LcZwxwDOsWK8y8brRl6QQ87Q9ens64TILITMooCxg4xudw+6W/owMTh/PWq3UtD6/Clwgq+Aq5dBYCCARd9Mzss1LmWgjZcPU+ZnECWFQpivo3PJfvNJ5ETR+PPuQULgFMK3BoO//d+hdnsQxZvvR15iFcH8jaLOdwY4Nt1uRuA+FQKclQg7JCfAYFOBXdfHBisJEuM7wOWrlbm7QezxHkRuv0eZ2z6kejXQPTCJkgQVhpX+yIvUIMx9BBHubAw6OgyweyZ0VxainGIRvSce297eiFd+sRmvvrAbv35uO15+egtefX4bfvMCPX52I554ZD0++vMWLncswbsCmz/UY886DQ5s1GHte5F46fkdeOVFZ/ziqS0o3/ZzoIT1TH0SJbvX4ctPdNhNY9JjuxYpcQokxOmReiAQ5+IeAkpfQIv797Hp9TVw+twO140SxO06gibPjVAHroLclwA1fAvyg8u5KdBonwECuW4O5qLcu5EXZ6QLdBqzc6Ngjf5dDzpjdLyXdFQCLl0iqsdVtBR6gb//DZS7bET+PhdUum6H0PUtiN3eRKWXC1JDzchL70Z1fQs5ql10HR1TiEbWfkp2FsIaCRJzvRBb5orswqMEaLOYHv4KY30XcHz6CiZHpzE9Nsvd62za/+IlQJsbhp4D/4TZiJ9B7vQfMPs+h86QF6H2+CVq0vgEcJc5SOFa03FN+Fei37eKlncCZtkiV1ZkbmIlTeCbhUXhGMix8iIL02fpOUek7eQCi8KxCB2LwrF2iV9hZmqR4FQFY7sENfICxJf6Izk7/u8LcEw4qGVTqcuPl5+/C3B35VsXBnBcJwYCuO86B44BXKG0Czn5ZVApRCgpzodWI8KRI/7g8arQVF9JYFKFoqIsSEV8FGanoHTzvTiX/ksshj8EeewO1DTWIi83A3IRDwaZEqfmT6C4OJveX42y0lzExkQQuCVxUTk/Pw+sXvMJtGop7FY91Coh9FoTBnqMODs9hjNkTBdnHA3fl+YYzJDnRzI2PM2B2ArIObYkzVa03LTq9Ppq1NunXVvaCOBybgU4ziA6cl1uyDIkkTCASwkdRH2gB3guDOBMUDfMQq7gQSfNgCjgM/CdCeJ8N0IrL0ZDQwrmE152VJ7PehbC5AOYmTmHs1wE6BonLLLIcgpZXtXk2DRmJ45z/7Pnr8txBwTU5g0j9EAbGR027XNDIty6EOdjR3sTgVheIRl0Mk6sDAEZ6mhvMrT7C5G9zxUN+3+PQqcXEOVXQcZQx1XQ37NWA35GMvfeRP8uMvQt2L9Bid2rFQh1M4FfOsZNxThamM0RGC1w4MYqrDNwM5MRMSmuway6BLOSFb5lRmNZaTJw43Lg2P9sCvUyasnwSDx/j+bId6H2egaVfqsw1amGttAbkxFP4Xzqc+gLfBC1Sdmwqa8tH4cUMddl4QR91iXEfPlHtLn8E07EPwLj3v8HhVH5tC+411c+21GuYBHjXQvcSrrFYwsQ+K2H0GsNxto60TvUgfZuO4rzC6FweRRnU57ByejH0eT7LjrMdg7iOGM15ygfsiLs2vT1EzB1NEHfLYWmXQStUY3ZsSXuNWYA2X6OKIXD6ThO49ZcV4SW8iNwX/000oP34+oFgsq+OVhCfoeziU/iXPyjEB3eBQWPGeKTBBV9XHQogq5HxMdPoWLLD1G67vvID3gfxkERavL1OOruGJ+sCf4KwKUGNdM170G07ygC1m5F2ab7ULv75yjZ/BBCdiQjzn/k+nh2TIe3E9D0IdavB1leeah1+wJSjzchOPQuClyPoDSsFIOyQJTGCZAc0oWiFAsKk60ELB0E/J2IX/ccTsQ8jPNZv4Rs30/x+2d/j9df3Iw//8YJe3YGISYmC2ve2Y7w93+Iip0PIP+zH0OZ/CnEZRUIOqCC8zoVXL9Q4/MPwvD8M1/ihV/swDNPbETl9ke4/rfIfQxle1Zh+2oV9q7TcSCqswqhaVGhJiIACxGP43LBr6A/eA++fONTzjFx/lwLZ9oGbq8C338zFARwSnI05T6fotw7CKk+AiT42chBo9/v3Y4EHwP67Z24dPU00tKTodVJcOnKSShVAi4CN0LXO2WvD0I2JcF1gwRuX2rp2ohQGXEE9R6fQHTwzyg/7AJlkxUW6RzMNA4ZiFukjh6itcUaxGUFcPCWWxaN6WNLyykkDh3AxgvTaY5ZBgZKV3Hu1FVoyaHI892M+hgPlBzxgaSiB4q6EShqh8D6/Dry345D0bQIeeNxqPnsc29zoJaFOTSs2b1NdRILUxfp8745EueQaw5HhJXHoe/miL4xgHO8trR4CZMTE7B26KHrkMLcrUCduogAzgdJOVHQCP7OAEfCdNWNHDzHc3cB7q5868JNof6dFjEwgMsWtEIo08Hc2gGJphm9PR1oabWgo7MNnb1dkMlF6GprRWd7C5QKGWQHyVsuZc2Yn4I8bgtMRjt62sgL1avRZRjD7MgpqOUSiHlNmBoZIcPVjb6edkweG6Z91TDTfm12M9rtFkyNjuBY/wCOdYgw29vCtRu6xKa4Zk5gtK+XW7HJVnEukfc3N3WWPNcFTJAcG5klqJvCQO8orPoeMvR0bOXIDVGMwSibhomTGZIFdMlKYa0Mvw3gSEixM+MW58faT3VxEkfCWuykhg+iIfAQeAcdAMeKxcolbMFCE9SiQghDd0B44E2IAjegMuYAeo48i7MJj2DhyM9QdHQ9OroHMTV0AZPD50jOE7QtYWr8BP0GUsgtcrS16jEztojpiZOYpuc5ocezUycgq+9F9tFW5Me13SI5sd2oyxBjSOaLmuRGMtK9SApqJ+lADD0uP7gFZ6L/E6eSn0DN3ocR4lOHPWQMWe2snau0SAssxjC9tyBShcMurdi9RkbGUo7qnGHYNQwomBEgBUjCSnUwg8AZD8EieNliNKWWQpiVB0lpE4HWLExkxEwS2spmCfDG6X865xI659JZeu8URDUD4Fe0Q10Win5xJOYHCMBrwnEhmU0RvYjpsIdQEZ+OZu15GLn3zdB2moSOqTyHpB3vYC70fq7MyZDfPSiKyqR9L9HrdA5pH0ckcJGbPuoxHsOJ6XNc2yBzfizq97yB1tpiDognhq4Q/PJgPPSUA7LzXkbNZ/+DzmEELl1k9Q5ZFOI8l9vmqM3HHInLmCMD3NpphrZbAKVVgt62EXJSHJEJx2IUNv3E/ieng8bq9ORllO96ksbAD7EU+mM0J2/H/NxXdA9NoDPi90DB8wQqT0ERvhNy/nFY5CfQWMyq8ncgzN2IWqdngXL6fjl0f4VvRWmhFfkxzUgMYGPUjlDXVqjIoWIAlxRgwlHvVsQG9CFs/VpcS36AztPLNAafRMi2GMTeBHDx/m3LEOeYZmelYlgB4EKPSPAOfcQVAW5w/Qs0CRsgy4xCWaEGtmExzD0iZMTq4LvHjKTP6btlPUnf71W0+T6CrLX/jt0fbEFaaj1kJi0UejNct4XB6PogeSCv4irBqi19FdqthZCrxAjcq4LTZ13Y9b47Ij+6DzHrnoD/uw9j7+8egf+HzyDgg8ex8823sObdEKx97wg2fHgYO9YHYdv6MHrPaqSv+heUbb4HGav/Bfvf+Qx7PzdyHR0ObFBhx2oTcpy9IPf9AKUHvkC96yquxZjI+1PUHPqSy/urcN2O8v0bUe+1AT2Kclw8M03QdhZXL5/E4izrM9qKBH85gg6aERFAzm22DaVVLSissaOc3wdBQSOaPNdD5PpnCAOdYSC4ssiuwMhfgLTSjvT0BERluCC66ADyyuNIXy3iHDlwd4amZWFAN3sVvX2tGJuY5CK3YwMgWDtLY/scyVkOyAySC6hPKkOR06v0O/6MtK2/haDIBrP8AneP3hwNZz1G9aSrzHRvTo8u0eewlA02Tu/w+STc4hxuLF9cBjh6ni1cmHc4lXMzx9HcqoG2XUz3gZLGhAr16kLElfkiMSfmHwLgVuCNm0pdhri7AHdXvnVh0Oad7+iF+vdYxJDRZEOhmEBB2IIsfgtKSYnVaLpRK2/lHptt/aR8O3HhxDUcG5wlb/khTB59AsMB9xLA+aJZcwktilPo0DtC+sOdp3Hx1Fc4R/ufJmXAenuePcHyia7h/BI9f/wy99o57nngxNgERuShmO62cfsKG5uQnpqA5hY9rhDMnScFeGFZLi6B3uuAvEssajJ5Da2qc2iWn0OL/DSs0rNo15yHWXyaDDopNNalgfVVFZ5Dl6T8jgCXHNzKrbZkU0zhnu0I82hHuEcHQg51I8JTixr3jeCT562p6YCGv0jG1IiMMCOyo+nahRtRfMgD4kPvoHbfn5Gx1xlZh+JgzPFGsygFg81y2MS90LLCswQYFkM7rM0m2NgKW7MeNpsFzSRse7uwyGKrvRmtLbdLCwZ0qejiBSLriAnxAV0cwCUSwB316yXjtIfg5Aky5K9AcugJBPk0YM9aB8DtXqOGz3YROpuCwc+oRIQHW6hhRXnmMGQN86SImRGgc8YZgpVIHEuQPgNJ3SQaDv4WY4d/hLGgH3DTyNJ6ZvRWInHMcCwSPPdCY5HDKB+k/1nf0QswEQD2SlIwIE9Dm+Y4hBlsVezDNI4eh8XtPoKyPFhVLAJ3Ax6ZQWI9a9P2fwmb6w8wGfs01Hv+zbEvF4FjCpvt53gPi05YpROQ13ahMnsKZRE1BN7voNFjLarTLShKnUaQcxP4ex7DfPzPsRj9JKS7/hlH9/mjJn8BZWl9UPNm0K4/Dbt2iSspwolmCc3KOWh0ephNZixOnidQu8qVgbkZ4NhjFoGbmrgEocevOUhDxiMwx+6AUX2Fzt8AZJ6vYSLyMUyEPYCmoO1Q0bgwE8DV5g7QGGQAZ0L51oeB7EeApHtRfXAjjck+gq8urgfvERcTnNaoCKKz0MkLh9c2CdIOy9Ft1CJj/7uYCvgRLqc+icmQB3B461G6tqN3BLgVYVOMsb59SPEWocLDDUK3d7hadfXunyAtqBA5OXpkpinhsUOJrR8rEfaXpzER+iCm45+D9uADkO7+Nxz4+DCC3VtJNAhwNcJ5bTk0B+4FCp/EUuRP0Jz5HpQVGQh2k8J1UxN2fVwJF4KvwcAfAcUv4Fj4U/jNc+vw1BNO+PWLznj1RSf89sWteO2FLXjh6S/wwlOb8KvnduK3z74Pwe4HMRP1FKbCH0b4Z5uxc62exrUKHlsV8NipQcEBNjX8FiJ3s1Ijlchw9kX5vrVoJDAVub8DMQnf/SNUOK9C8s4DiHavJ6dHh4RADTKjNMhIURGsNYMvbSPphFTWC7l4ADrxMajFzBm8AHV1G3i+2yE89C6K4v2Qm12M4rhgpGa5Izp/H+LT96G6Pg/T5Kz9TXgjYdG4iZEp6FuEGBkcwhnSb70tZ6DjMRiZgVVxnIuk2fSXoM9NwblocmaKn4Nu33+iMk2xnBt3ku41dt/SvSg8Q++zQ6PiQ6cWY3Jkhov6cYV8l6f8r+ffctFAkBM5j/Hhce61JZbvRs7J6TkmDOCuoH+wC/pWEXSdcui6ZDD1yFAuzcTREk+k5CWRfptyfP7tUPWdCN3/N694XQY5phPuAtxd+dYliwAumLXSqv77lRFhpUOYsIhcWiMr5GtDHs+KnCYr6qWtsBp6cXzyAhd5UFfn4cmf/BN+88w90DbqoeWfgYZ3Apqm41A3LqK3eQmOopIrYfsbU0xsanSBlMTK/yziNj80gkGxP2YI4C6fA+JjYvH+B+9DyOOhsrgYCqEUeRlZKC8oREVREdRSKapKy6CVq5CVnIzGCtqvoAbVxdWQ8/RIS0iBQdYJG0EdB3DcSsmz3whwKYdbEec/gDDnClQdWIP6g2tQuncVhJ4bSen/BaVbn0Vj4F4YhTNk4Be4yutR7l2I9mQNq/sR59OGEjcPbiqq/OB2MpItZPRbsDgow3RnE9rk3dw5MgiWYNX1L0/xstIm/4U6dwRst4odLVYTBlURUBZmOKZPWRkDTlhOHxljp31QHfgpdIceQPbWxxEexHpPsgr5SuxaJecq5SsLYtHKT4Os9jhUtUNoPLwXIv/PUO+5CmWRKVzvRQccMUVIICVdAr+6D7rgP3M5SMyA2KK+gKh29iaAY14vAZxsEHqjDgYp62O7fP4Fc+gSxaNHnEaK/hwklf0oiylCaUwhJ7KKPoJEul7XAY59LgGh5BSU9P3KYotQFl2C0ijat7KXvg+dT271mWM/hzAjdhIaoRVZcTpEuraizHU3wfUfke6aQjA+ghivVgR84Y2ID+9Dwqf3Im31fyJgYxCivMYQSRDSWNZJ0DjCRVpZQV+2OIKJQcCcgAn6jmPotZ/GwvRFLnfJMY5vGGMWgZufuYJilz9C7/E4NAcfRI3/bmhFF6DlHUdtUj6aYtagMjoYjblaMrSnuLzC6uwRbtFMpIcdsdtcUOXmhDKXbUhwjsNR7x7u2sb7dSLQ2YRtH6uRF1qAQVkQ/LY3ITdchrOTCmiK/GBIWIfOnM1QR69HxP4qgrPlRTk0PuL97gBwno6xHOkxSDDTgVzPNDR5fkrn7G3Uu6xC6JexNHa02M1FcFXY/VESXN//Ak0774Xm0INQ7f8htr0TTGOqGXtWMwdBS9tGhK37Ejk7tyF+/SaUHT6IAWUasiK74bMuCtoDP0Zb0GMo//Ie9Prej0H/B7HlvV1w2x6Hd9/Yg5fZ1OqTm/Cb57fAZVMovvjQG88/sQXPP/YR7H6/4ErfsOT+2E3bsW21AbtXqZESI4OxSwJp3EHwD7yF0J2F2LXOzBX99dgsRsjOYgRtSkHwl4kI2FwEt01S7Fmnxva/KOG7U4v0eBPy60yoIEeWL+qBSjhGTuA0Nz3qyG1bckSY2P+Kq1CWN6MhbBvyS9yRWuCCxNy9iM12QU1lCtoNFi53koHYzWNjRbhcSyazjv6kbJZhuK8fPT1tmJ86xaVXdNqHoNSqobVIMElwxb2XYLCrKQcnjtxDDho5M7u/RwCn4VZ7s64kCoGRQJP0inIIamUD9NYqaIwVGOod4DrqrHz+Ga44O8t7o+9Anz0yQIDaKiSAFGN6ZJZb8HOKHBTmcJ+jx3Mzp2FpNxC8iaEngNN3SQngpCgRpyOy2B05Rdl0X7B7nznMyxD1nQrdnzd/NtMJXGmRu50Y7sp3IAza/AttiPo71oG7XbipVZ4NhXwz1x+VNdxXGvpwhhQOK5ERlxiPvOwETLTZCFZOkNI6hS7zCXRbT2Kkh5TQHRNnGcBdIsVxgXvMSmywkg/HJ+YwpAjFzEA7rl4CVDItAgL8ERUZjtS0FOzatR1+vt5ISYxDYVEBcnKysWH9Z/D28oCn1yG8897b8PP3QmtbC6JjI7F5y0ZolAp0WiYg53eTQR8iBXyaAK7imwEuYBSHdyRgMepBnI9/GCPBPwVyn+akZst9qAsNR7PmK+gkF5ASNkSgNEzGkR2jHaxobpyvHWVu+yHz+DMZbzeIijSY7ZVjqpOPDnUbQQBr7H8aZvUIQZgD4P7fiK2lFW1mOYYVwaiIb7pl9SmTOB8HBGQcCESV0xsoiIwngLNg+0cyHNigRpibDcXJY7A0SDAgDSJlPwl+hRb1ux+Ces+/QrL1/4sMglCzgkXDWDSOQdICAdNxVJbJUbr/RfQEPIBuv5+A7/MJ5A03AI71NXXAF4EUU6jXweo2gCOFy7o2WJTXOLGprsJI30MnmeTe6zgGE/be4xysWZVXYdaSEdUTIMqZomav3Q5wTMjIiieh0UlQmEOOiEcd+IfeR82hzYj3MXJAw1pPJfjpEO9NkOemJahrJkDqpNc7IBDJoO/mQd0sgl46Sp/D4N9xbBMBHANULZ9FRBYxMXSWW3DjyIG7daxPjx7HaN809OJByGuOOY4hPosW+SRGCL7blXb6HawsBItunkBl5hDBVDt3/Y769CHUoxdhnn0cvK1cW9YsPtDZjB2fqhBxoBbD8gBkB5cgM0SGud4mGmsijLWLMd4lRJtayE3JrixgYPmcCf6OSDN3vGXoz081obpCh8pSHUoKrajL1qK5wgfV3l9CeOg9SDw/QOZed7h/UY89nxuxd0Mn9nwUj7gP/xUlX/4Q2Wv+DR4f7cbuz4wc4LEo7/4NKjit02PXZ1psX61HmIscPRax49yWF+Fi4lPcCtsuv0fA9/0DunOc0KJSoau9A9JaDbauC4a3SzJKshrQ296KVj1BbVgF3HeHgOf8BNoCHkarz0/g98kmbFvTjB2rrIgNVaNJKUNT1EE07X8Tvl+UcPDG8j4LC0TIypDReTNxv2HPZ3ouEr1njQqRAWrUkJMqlvZALBgiEJolUHNEs9jKxpVrf11YU3fZBUiyqiHw+BSNnh+DlxFA4J9G96XVAT2k01gk9ubx4FgN6ijdscB6kbJcM/qfvcZFcpdhiulGBnWjI6Po6rejZ6ALcwR1pxa/wulTQDdbCR39CQYyN6HO+y3UFzdBp1FCLRdCrqqAQlMKtaYKWlMNV9ZIra+C3aLnPo+twGbHHh5eQmv7FEYGT+LkzGUM9HVB3SqA0s5Hc6cOfUMDnAyNDGJ8chLtvV0EeCroCNz0nTLaSmDskaFIkILIAg/kF5bCImMARefnFrD6roR97k2fzemEuwB3V74jYdDGLWL4O02h/i1hIJfWZEMuzwypuh3Hp4jgrpFHN2LEoDoOJ5nHRrI0f5m8t6ukLNiqPFYk8lbDxmBtiQkpIlab6zR5guP907DXZcCc+TlaqmMwNzYLu7UL+dlZpJSUiD4aheLCfDRWVUEpEMJqMtJzkQjw80FpYRFqKysRGRaJ9NR0lJcVQyQQITwsGC1mM/RqI8QiBSQiFbSCfnRzABfxDQA3gpAdiTgV+xguJ/8co4cf4vpnst6ZtVvvRUNsFpT1I2hKykaeTzJi9yQhxtNEQOBo08NW9yV6a1Dp8gX4zr8HP9QfY3YVZnqFGLIqCEImyZgvEoQMEMDdYTXt9QUYf0Ps7egxVKJHEICsIxoc9boV4GJZ2QS/HlS67ULDgY+QEVeF8CM2Mth2NBZ1QSPog1E+Q4ZIj16BN+y6QjTwqjGZ8DpQ/BKQ/iRK/FxgkF2mfViBXpZfdgJmMmi8RgNKSvORm5FMcJSKutJaUpgMohyRCYfSZAqUQZgj8mZcjn7eCnAsGXsF8AjK6DP0Nhm0WhuMLNLFHeNm48kM6gL0VhVUHfXQK7q5dlwrAMctYKD9HFs6LuuvqrFD3c5H+tFmFLNpNbffIcs9GVFe/VykKym4GwkBrHZeHwfiDGZYPa+mOgs0ViPUZj2dA5bX41hkwCWLC8fpMxzfy9GLdRF9rWQE524tPcKEFfhlJUq6rOdoPwcE6smJsAj70ScOQrNIR/+zqS46rvg4so/2cCuOHc3tWYPzFWHwtdKuqRMBe8wEHwRJBEq6shhYaiLhu1OCYGcJQvaTHJDi8D4xUoK1BHCOhS1xdIyaajmkBgF9TjMXdeMAjp6vrqJz2iKGslkMfY8YhqYq9ItDCGbLEPplDJoOfczlkVUfWIWwbclw3mDBl29HQeZ8H77KZ3l6zyBn+2cEa2ouD811kwJeO5Xw3KHCwS9U3OKYjPBOZKanY8v27ZAWRWLs8MOYi3kM8u3/irykCPAY2Bm0OHjwAFQKOfp7eiHkN6LZakZTQz0aGmtRU1eF6soqulcPIuGjf0Pu599D/Mf3w+vjbQhYfxQHPqvDnvUm5O1j08B/hs/GEuxep4XrlwrwpAL6fDGcVjl6qLIm+Oz8pSaawRe3QSuZoPHFGrSzSNvKuLyRPnBDTnJTqFKCt0aX99Dk8g7sVQVYnD7DRdvYYqXbwc2xmv4qZsbOY3rsDD3nyJ28XTc69rvxPFt9z8reMGGPuefo9UUCvYmxsxgfO4fO1i6oNGVQGUq5YuJGWwMMJHprHSc6Sy0Hcgp1BdrsFgLEMxgYOoksAlajbYz0tGMalcHj2NAo9AT/GtaDuo2klRwY2hrapNC1E7h1S6DtZgBH/7NttwzJZWGIKfJFRZkAVindczdD1D+C3AW4u/JdCJtCPVxqQ8zfcQr1b0kWSWojm05tI0V1Fb3mFuTs+R2K9v8ChR4fY6xnhIMypmSYt8cgjluRN3uePEwycCe+giTnKErcV6PMcw3q4rxx4QJgqCcY8bkf85GPYsD/fhhqS3H+DFNcl7k8uoWpkzh3gj1miuwSzixcwvklUmhzZzExehz9XbMwy6bQZTqNdsNxdBrPoNtyBjb5EMGcAlKxFhISqdCMTnEhAdztq1AdABcfMITQ3XlIXf8cMr94HplbXkTZ3l+jYNODSPn8MWhru1ERnY0Wl3/CycRH0ex5P466NHDgtnKcoz4DKIoSQ5riBVnIF1CnJ2DEpsWoTQK7yQyLuRVWC1tJa4PNylbSLgs9Z7W0wWZup8e0/UZpR4vFjiFNNHSl8WSEb5SIWBGW08R6vDa6rSKjuxYFWXIIeBOwSIdgNDZBa6iDxtBAir0WXYoI9CiKwCu2oivolzgTex8WQ76HPPdtBHksMZqgiQOpk5xxExPIN6nUqJMoUCfVQiS2kaJkRm7F6K0AHGt4PQ89f4rAeZiOMUVQNf9XAG4WhhYyGjrLMpgtgi1OcCxSmKHryxL9F2Ey2aGzaWBUEISyfcQz3JY10WbGwyJlwMhA6zTUvGPQNAtRXq1HinsTBG7vo9bDCWnB7Yj360VikKPLBAOklSloVry1qXAKLfTbtY1L0PFPcNE2LW31/DmYhCP0GQxM2XTaafod9F0JONsNJzE3yRbb3DDKLNrBamZ1mAj2+MugSe+zCPvQLyUHQyyn/xkcsrIQCyhJ7qPv1ImUkK5b5bBjm0qSEd6LMFcLt+Bkx6daZAaXY1QVgBj3euxda8DBjVpuxeShLRr6XWZ6bxuSglqRFNCKyjw9JGoxChOsXIeNtNBWpB1pI6BrQXoEOWnRFkh0MoLJSvQJAxHjUYEdq83w21yK/L2bIfP8M8Qe7yPL2RP7/uKOxp334lTK81hK+Dmyd30O541q7N+g5gBpRZw/Y6ublRDX9nJOlbe3FyIO+yHK2wmF8f7IivSCWinH9h3b4Ovrh8OHD5Nj5o+DB/bhg/fewfZtW7F3717s3LkDPj5ecHZxRVNFPuZiXwRr6D965DHoXH6AqfAHELL5MA58YUD+PlcO4A6tq8DO1Xo4f67CoW0KHCSQY9+Hfa89BJXRYaQXZB0wSeY5SL8xhh2gxo1lLgJ34zWT9BLkBRI0uX6ApgNvorWhnKspyFY9s5QRBvFM/63MPrDHbNXp9Oh57nOGOk5z/zvGyEru5DLAfU1W9nNsV3ItmWPMjssWFrDt1Pgc2lpNdF/XQGOshNpQAY2+iu71RlgMEhjNAugt9VDpK0h/iKHW21BAzvjsxDlujLKIIKezp8/BwlaHdxHId0mWhU2ZOh5ru8jBIjEQwDF4UxHcxRb4c3Xg6qq1sHD34G0A9XcW5mDdBbi78q0LgzZWB46VEflHjMCtCIvClYhayeO8iDZBBde79ELGszDv/x66zc231DybnzxNEMeKRLJ8N/I6yTu1JXyBpZD/xLmIH6PJ4w0skNdalx+P80nPcqtar6U9B3NDBacUz5NS1Mp0SI6PQ3REFKx6O7eSkK2QYpE8U00+2uM+Rk/iKsgPbwSvsJWM4YXlnKXTZHBHIeJLOYDjIE5kQYekELaqKCSR4T7K1ce6AXBsAQN7fPhgC6J8WiGsnoWybgxVbhvQ5LmBIGEJVTFZWAz/CVD9a0xFPovog00EcI4co6MeHWSUulFTzoNSRcZZUoseWRVGO4cwOTCG4YEujI/2Y7CvEz3trdy0xdBAN4b6u7gcFLuGIIY1amZePxf5cmxvlZOwiOg9siDUpdQj0qP3OritCFtZmOGeDZ7LnyCLCoBAOAiNeBwmtZy8czat0kDedz095qFZlYwOUTJElf3gJ6RDEX8EougANKTVclOcN6CMbU9BJx6EmqBIbuOjUSojMDSQoqTvdd34LRs8cT80KhE0aj4ZjkpoNHwY6Xp0CZPuAHAsukbvU/bCIB/l/ndAIDsui4KwVlxTEFaOQUAir5vknmPvZVO2VuksAfsghlqPo8sygDbdPGyys7CSQbFZjVBYZMiMbEOFuxvMKfthVZpglPWiPKUHSYGs4HE3koN6uOuXGtINrbgNkiYFBGVdKIwbQlH8MPKih1GV0QMrgWOHpR8tymEo+TYoBTYoBBZo+ENo1Sxhdoy13/oKJ2nc99J1nRolx8J8ksYjK63iuH5WEY0BWTDsYj79z84Vu9aL0Ann6ThzXxfeHEEwy8dbIIg9iaLEHuxeI72+GKWLfxiKojwaz46xwMbxreJYnBPr1clF3KIJ+FltuFiSeHotKbANsZ6d9Bv1aGpqhI5Xin5RIOI8SzkA2v2ZAS4b5IjYHovag6ug8nkbOdv/gJrt92Mk/CkMBT0EWeQapEXIsWvVrQDntFqOoL1maCRGJMSHQSKREMT5YM+6PyHq4DrEuK6D55712LJ1K6IiYlBaXoHsnHykJidj7+4dyMlJQUJiJLx9XFFRWYSsghwMtikwE/UYkPcM+oMe5wreIvOXMGRvhp0XDXHIJjTsfxv5fkcR5iLB/vUK7FnDcj/V9Hu02PmJGkEeGggEbRxUsQgxA2sG03oRW/F5noSt/lwehzS+WaSUrQbVyUcgjDyIeqc30FyZw610np+6iNnxs5g9dhYzx86Qw+mYAnVA3GUMd5+iz3GM56mR0/TaRUe5DnJsuSK6y0B2a1TOsaLZAW6XOMhyLEBgETPH85zQ+xiEsQjd+MgM+nu7SXq4nLfZY4v0/FfcCne9vokcRBmNzznSN4sQKnq4Xr9LDCLp89mChf5+GvsdQsc0KScyR74bl/PGHis4MRDQGRnA2QVIKiPnodAH9VUm0o/kzNwBov5+wlbN313EcFe+A2EAx61C/TvUgfvvCJcX19QCldVOgHMEU0H3AkUvocPzPvSYW7gI3IpyWSQj5kjUZYrnCo6TsmtP2wbE/QxIeggi3z9hnp6ryo6AZPePYD50P5TO90JXW4qL54HhnknkZWfB7dBBBAT5oaaiFIsTS1ySOJuG1WQF4GrcA0DOE5g8+kvUZmthlq8Ud2VQcJwMXydkQhWkIiXkwhZYhMVobghASogJCQFdSAxwFMlNPmwnmHNEY6KYIQ8dJpgArE39kPmshTBoH1fTrCwqDU2b/wVWn5+Ct+teRB1o5CJwbHor6lAX8pO04NXXQ1Y1jumJWXR2NyMvLxM1teUQixuRl5MOvVaB9hYT+PXVkEn5XJFjAb8Og4Od0KpbSPGsePxfF53oAlqEanTzQ5B5xMAVV70Z3tgUG8vvKvCMB+/AG1BnFUEknoBaaIbBWEvQ5mj5ZbA1Qk8QJkrfCUP469BEbUdFZCJ0iq9gYDXe5BcIKpboN1/kxKq8DLPsPD03B7NiGAqxGbUiMYT82wCOQIQZRKNwDjotAUpzDddmTG+tJfhToVvIInDp1wFOR79VJyDDya0UZgaARbfY9SMFzMEgqzt3Ben7NyF3w8Mo+OJRZDt/Cr34NH0XZnAXYVcsoLG6EkadFmUl+ZDwhGiorEOb2Q6b3gh7qwZGtQU1BaV0rAYoVASVKiF4tTzIeFrUlopRVVqDpuJe1Oa1QCnnwaSXw2Iyo7KQj+oiHioK+BDWiyAVCJGelgApvxH19SXgC6pRVp4NvUoNQa0A7dYWMoaXcXzyDFTNPDKkHVw0WMdfPj9sRa5ghM5BMMwCEXc9Hc8zGHVM035NluvvMWlWnUFpaj/2rJVy9dSc1uhQm5KDfnko0o60EJzdiAbfLivOSlZIM4qS6VzlKOgciMCvI6kXQGusgZ6uVbO+EIOSAMR6lGLXasfK5b2fqbHnczO8Nzei4IAXSne/hVa/p4GK14D8X2KgeD1KM9XY+rERzrTvCsDtWauA9w4t6YpuGGRDODfRApu2Ggafp3H86EM4EfZTiMM/RV+bGhN9Goz36DHS2ozhDnIUJB1QijqhEg1ALuiBRjpE43MUsjozSvZvRN2+PyDug39G5Zffg87lPhQH+UNeUgXh4e0EcG+hvWo3BsjRaa6JgIKcxJqEVKT4lCDUVYCyCrrPpDM03hzlOUw0hq2iSVgELbAKlLDyJWgW8NApyUOvJA52AZ/ugSW6j5oIYt+GPMoFc+On0Wk9S9dlkcsPZZDGEvlZtLhFw5yJJbTpGbyz8jasT+9J0oNs9adjAYMDxByzFayAriPt5BL3/wrYOcSxcvQ6tN1RHBE5rtvIsnD1JEmmCdp05HSZO9Vo7bGip7eLIK+XnMYhHJ92zJKcmruGru4WqAngHPDGom4rIOcQFnlbEUcEToDYEh/El/qhvtIEy3WAo/uWk5th6rsWuqeW5S7A3ZVvXRi0+RfZcLSKAO4fOALHJKOxGY1GPfiNMTD4v4aeyJcg9f4Nhtr6uamEFaWyUpmeExbyp9d0WV4wBT2PDoIG4VEnLBHATQ/PwyZXQZ69B8bKaK410cWTV9Fp6wWvoREbNmxAQIAvdGoFpofmbgK4wJsA7oXbAI4JKWa2FXbBrJxEbWgAJK7PQOnzBJK3rUZMwBCXFB7v34qK9HY0lc6ivngWjaULKE/RoyJDg9LIbJQ5/QHC4P1clEjVOInGAjuyI5UI2M1DDAFTfMAgcmOGUJI0ClF1D2pr6pCTIkVbeydqCdL8/L2RmBKP0eF+VFWWIjUtDjJRIwcdZWX5MJsIMHkNXLKyVt8Lo/Ty9ejXSm7Xyu9hkNMrzUVzXSxi/QYRwXpg+o0iymcUR33ZogpHPlylpwcErm9DXawGXzgMmbIRxpYaB8DZGuhxPVQWArmot/FV/KNA8s9QtudVMlAsJ4vgSHIWqoYpVGUoUJmuQHWGEtKKTi4yYRJdhII3jEoxHVvSRuecFfYl8JNdJej9CiYZKW+pGSpFE3TWemjMfKgtQmh0tegUHUGvOIt+x1mYpYsYMHSgS92PZjlbvMCmThm8MmEgx6DnNPTSr1DruRpfJRH4pz8CU8iHUAtYhOQMB4GtqiUU5eTTuSxCQkIsSssLEBjsi5KyPBQuF5O22wlYygqQlpGE9Ixk5OTnoKKuAsWVRVDrJZCp6mDSjRGktaGrtxUjo4MoqypCZXUR/A4HIbMgGwV0fCkBd0L8UUQdDUVycjxy87MhlomQmZuJiupSchQacWb+ItfOy2yXYmygF93W09xUrImuqbRmFNWea6H2fQZy7xdRfSQIWga8rPk/93tXxFEE2aKk88mAWklCAN2sOkegNIXtqw3Yua4FOz8VI/uAE5oz3keRxx4ccXY4FGxana1aZWkCK8K6N2SFttDYq4NKUwW1upbGm4jGAQ/aNj5MZLxVOoLbhioO4KIPlWMbARmL9O1eq+Hy7rZ+WITtH2bC7S+b0LD9PoyEPYzh4Icg8HoF5UGBCN6cCZeNcuxep6f3ON7ntJrA7iMtdn2qgqk8Bpb6IPSGvUyO3wsEf8+g0mU9Du8X4vCeOgQ51SNwhxBeWyXwc9LSsTTcQgPndWrsXauixwSSn2kR4t6H0EN2BO6qRLBTKb2vDBFuVkR6jaDMwxv8g39EbnAJalIEUBTkwFyVig5eFIZlPuiX+qNTlo12SQMBWjm6RXHkWISjVxSCYUUgpNFvQ3TwYWh8n0Cl64to4aViUBEMYeJeCAM+QvW2pyGJ2Y3eFnJCyAFh9+jtws0C8B0rmNn0OysDwvLNWC3L6zrxJuFAjcBtbnJpOTrncHodr98cmfuvCYMyLseYZJ6OZ+nWQNneBG2rAD097ejr6SCI6+LqvrF9WQTv2MAoDG0SboHC7fC2IgYSXZccmm45tLRfVJEfYgo9UVuuIgAmvSEgYffuMkTpOf17O1x9l3IX4O7KdyAM4Dzzlltp/QNH4JgwgGtSy7j+kOM9I2ipdUe/WexQBARXDNaYEmFKaaUhOBNWtb67qxM8XQW67G2YnzhHz1/j+lSeI0UzZkzHuDEHsz3NmOkyYqZTBz4ZUKlQiKa6Wsj4Ui4vjk2hMlDUV+VDGvwBpCF/QY335xCVEkyQkbsBPA7oYSskZTVjaPT8ENcSGfA9DYHzL3BkdxFivFguXDeKE1sgzudBViCAqECBTKe3YPN8EC2+P0fdzofQELAfFtk58HLlyHfdgqPbNiJ4zefIDoxEql8y6jLNZHDPwq4+C3ltBQoTPLi6V+KKPDRWlNJ3qES3SgmdwgSFVI2elj7IxTL0tPdgqHsI7ZY2GBqbIEpvgiCrDuISO3QswV12ClrBSWh45P3zz8PEH8CYJgK86B1I/uIj5Oz6DPGbPkXW9k+RtG0rGTE9Ev1bUO+6BiLfL6Gu64dA2A6NTAm9WgitoZ7LldFrxZDLJDBHvQdkPQHkPonKA29CKbxGMHGOiyiIs2ug2P8g7MHPoH77PYjavg5mVlhXNI2K8MMo8XoL1f6rkOvyOQrdNqDefzOq3NejJCoEBjOBorkCOn0N6oQyiBUC6OU16BJEoEecDCN/ghR+H5a6q3FxtBKjJg10vFnoBdPLMkkyQTJD5+EU6gjgkP44V1fNGvoXqJpYh4hZMpITsEmOQSeVYKRzFHKBCEUEW5lpyfR7FeA18dDQKIRB24zCvHzU1NSitroYiSGs0fl2pIUegF7FQ7NVgcacAlRGF6I8LQgx/ruQFR+G3IQwJGx9EUWH/oiM/b9HHsF3eVU1gXkdGnk8iBpKIa9KRE60O9IjPWic1uHiaUfkY3H6LBnhS+iwXiQjfoGuJcg5GIU18DUu8R8Zj0J2ZAdkTSyySeOWoJYt9mAlVszSK8j09kfM1lVI3LkWaS67ICgwQFM/itz9G5Cw4QNErPkIPu++AtX+e3Eh4zkMBf4AAV/4kEMxgTgCuHhfO9d9IMHXIbFedhRE6qBQFaEqR4K0ABky9mxApfefURXwB5SF70VpohI1CU1c66usw3nw2SlE4J4mBO4Vwm9nGSp3PAmL31M0Lh5G+OfvIIu+S/72F1C89TXwDxD4eHyIPOe9CNxWikBnCffeEOcGpPmVQ5wZj1ZJDsrzMyH2/BVmEn+NYzHPImrjdmz6iw47PtFg1yqCtHUqAjcVDm1RcBE8lrd2XdbJsf3TOnjtEiHogIFgtQtJwcNICCJnLKAbcf49qPD04gAu0VOEoz5DXMFiNoWcEtiMsgRyJKoc7ed6JARu4gR0ifMJ5Krou/FhlXVDcXQ/LsSQs5D9NORuL0FWPweLpAPFu57EWdaBIuEJGINegbTcDi3vDF23lYj5zXrnhrDo22AnK6v0ddC6IaxGm6M+G3vMReJmWR7x8iwGJzdD3TcLy8OcmziDDtI3fRoFNA1Z5MCVoK+vC9OjMzjBom70GTcWRnxFY5Wcgw6to0zIbdB2s7DpVS33WEHAL0V6+VGkl4SjqVYCq3yG9NQ0nQ8COJbHKmTn5O8fjbsLcHflWxcGcP/Iq1BXhE2hZhHAidRyzM6cwNLMaQxKgzHRTnB1gozWxGmcJOXDlMKtXqSj0vfI0Ah07RJOmbDVVSuwx8BvxFiCHqEPjrU0YapLjNluMR1Xji5rJ3rsg5yH6sgVcRyTtSuanrqMwd4zUPEXOM93RWmygq6OaThSoNILEMbFQLr7BziX9DzOp74A7YH7COKeQpS7kYz1GFID62F0/xkWE56FzethpK36NyDvBS5K0Oz9JGr89nFlLOpjU9G04X9AvvvfMRfzEHqDHobB5fvkkR+hz7kErfgiSl0+xMnYxzEX8RiMUR/DLDaQoSbv/dBfoM2vQofpKhmKU+g0nIVNfgrNBH7KhgnU7n4K8zE/x7D/vdCmeGJy4BTmO0Yw0TmF0a4FjHYcx7Tdhm5pAgpcNuJ4+A/wVfYTaHH/IS4l/hQ9wb9AwB4+kgOsqHf5AEL/nXTcEShEXTCL5rlpIqOoh85NC0HYPG2X6HftgOTAE5AefJgM769hE4rRIapEnywGlvydOHH051zNrT6/nyL6y2cxII9ChzAS8qDf4Er8w7iS/hTEO/43DAe+j8sEWItHfowyz1cxqIlCr/QwuiWH6XhB9NgffeIADMiCMSgPRq84hP4/jBFlAI5pA2gMhaKbF4tufsyyRC9LDPokyShzfRVS559AfuBnqD/0Mrr4segROPbvEcZgVJNMx43HqDYZ44Ys2qbhmD4Tg/pStIhqoazWolmuR6fWAkGCOyTOP8Nk5OM4FvwgNBkHICk5iolwdv6fQav3w+Bt/hcYwj5BbXQA5sMexLXsZ2F0/j74WV4YsNSgQ1uMbmMFZPEbMR32KL3vKahcHoK+JgFzo90YH5nEbH87jtkE6JDVoZnXhDaxEOKCHBj9f4Xz6c/hQvLTUJDz0cKrRoegEp3CStpWoF1YgU5pPaLWPQrt7n/GdOQDUO3+V0RveQmW6mgMBD1IIPsExo/cj6Yd/8F9X1T9BouRjyLfex1aGnJhqkiGteYo7A2hJGEOqQ9HWyOdZ4KzTgJpaY4vVIcexZXUJ3A5jj4r6DVYakPQLw3BkIKumTgQPezaiYPQR8+11HpiIPQprkPE+bjHURf8EZrrj8CQ6wRzxjaoY9ZD5PUOZB5vo+7gR1BnHyQ4CkM/Xfd+aRja+fEwkt6QKLR4/omH4Oq0GRUF6YgJbMChbV3w3WPFERcDjWEtDmxQXJ+GvS7r9dj1STlyNr8BiTsB1MGXEO/kQfDWs9yFpB2JwQRwXg6AS/Plca8lBNBrIax8SgeyEtsRG2EgUO0m4GD3wzwZeRb9JOBgeW9KQBzph5NH/jcuJ/8U4v1PQE4Ap5FcQ8WBtwi8n6Rz/wx6kz7GQNswhjonYdeSo8EnR4PPdM+tIMcicM3qE6SrLhHU3ymKdutzLNdtZWrV8dzKwgWWB7eSM+fQq7dG6G4c4yw5w2z2on7HT7AQ9xQG/e6FtSiCq7fJHIub92XCdDWbZjWQDv9r0TcmDN50nRIYWqRo69Jg+FgbFk8ew0XywE+fXMLkiCPFQsNnEfVF0jl0Hu4AVd+l3AW4u/Kty80A94+eA5dJAMdnADe7hBMTx9EnCsB4q5wrmzDa14/e7lYup+LE8hL18+eA82eBC7RlCml2nK3YO8WVXriuREixzHQayKj7Y9LehJluVj9NhMlOOZZmz3Fw6FBkDgXGKTE6FitDMj12HiapI89Ez25aAreVLRON+Bw0qTFo9bwXRRt/iGbPR9EV+BDaAl5AxCEDNwWZFliHY2GPkSF8FQvRTyPlo3/GpYQncTXtKegPPYZaAjiL4ioaYtMh2fp/YyjkCaDmdQLC5wgCCLiSw0jJX+SkyvU98t7p9dKXULLjp0hLrUJpKB8NBHZ8tw8gzayDSc4Kb7IpGFao9gyEVWOQuz4LlL0IZDyJwbDVuJqdjmuxkbRNwrXiDFzLjAdYA3a+HOGfb8WVxPuA4ue5emzIfAyDR16E05oy+DnJUbP/Q8hDnKBu6IdQ2As9S6Bfnp50lPVgNa6WIKsZQX1xP/hFQthqvNAndEW/yBfd8hro8yLpt/2UixY1u34fkZteRa9CilZhNZTBbwDp9BvzfwHlnu+j2f3H9PhZnI9+CCWeb6FVnYUWeQLaCTY7hMUclLQJSggEQsmYR9D/JWgXlZPU0ONqtClS0ao9SkLX6TZp08UQbIZDWBPMiZofirbl1+yaaHQqwtAjC0WXPAzdtO2UEDSoUjGiSuHgoavJDby4z1AbvgqS+M+Qsv0ltNAYYNCDvJfA9/010ve/hmavhwjYX8aZhF+g3/8hjKb8EeL4VTgdy3p0Pg/LgR9AmLgGw3I/9AoOoUvgBV30mw7QL30Fo2FPQ5bvAS2dO3FjBQT1+ZjvrMGQNhMDphIMmAvQo8lE3d7H0HLoPrS63w9h0B/QYyggp6UYg/T6sCkfI4pgug/8EL/xZ5gOf5yu+RsEa48iauMz0Bd4YiyUvnveM5gIeQDinf8B3o4fwOD9KJq2/YAAbi1sddnQlyQSxCXBXJlMwrZJ3P+WqmSYylOgLctBdSKdVy8CsgKSnMehCv4zalOLoS7Kx6AsgLYZEGTUQJRVCVFOLeoTc9HiQ/cIQcx0+GMENw/gWPyLULg9gGx/P4jylaiMzEaJyy40HaSx7vUhysLiyTmqxZFdYTi0yhVF0cGI8NzBjCre/+AvyIjwwuHdBxC8JRzh+0qRFDyAUG6V7Z0AzoCtHxagO5jOd/lzNN6eRO5eJ4R59C1PGXdyK7DLVyJwHnxHz1dvVv+uHXHe7cjLt8DvoArFSUM0ds7DIjsNCzlRTKwkLdqr4KeXotH3c4gOb0GZ/wGCkVnopeeRtv1P5Kj8AJaD96Ha83cYGe/F1Mwgl085PjwIk2QIeq6LyQ2AY4Wb+1vvFH1j8MUK6ToWKDDAY8+vwNqt+66IA9Q4eFt+H7e4Yfbm/LhrHMC1W3qhZa3MKl4Bkkjf1STiBOlQhwN845gM3k7SMTo7LdB0iO4IbTcLt8ChQ4zuPhPplQo00jj/6tpFKOQNGB1th8kshUJKTotlmPTxJMws1YGV9LkJqL5ruQtwd+VbFwZth3JtCC3/x47AMeGmUFUKzEwfx8LwKHqF/pjp7cHpxa/QTopA1lyLnt52LpfI2qyBSaYhSKGtVIvp4YXr1cnZ9MCKIjlLgLdwbBID8hBM2Rsw16vEXJ8ex8eOcft/U+4Iq4Q/OcKmoBi03VCcN4QgiaCqMSqUDPC/4vAf/wea3X6KkfCfoHHXTxF5SM9F4FL8ayDZ9e/oDfopNLv+A0mH3kNDrj8aj+xE5a5XwAvaT0r+AhrTG5C16Rk07fwJOg4/Ab3bQxBu/X/QFO4DvewyySVkbf8tug79b/T6/CcaPF5AbWkz4gNGkeWeCqHbWxB6rYWiWE8Qx+qssQ4HZyCtGUPhF/ehL+Ae2A/+O3TB63BSTr9fLMcJiRSLAgmOC8S4YDNC29QH90/8ULXzV2hyeROZm36L+r1vIGfrB9jxcQ32fm5AkcteSH3WQlVthEw6RtC2stBgRRznh302m3Y2y87BLB6GSUBKWDBA1+siZJX9aIwMgTQuAjWhgSiLq6Bz+RVXzFYY9hEMga/BGPoJSp3fQvXBt2EKXQ2F9x9QGOkMmVkDhaUJeqWOFPg5AjA6N4JT6BQloEecQYr1IoEYAWT9BGSNQ1Dp9VA1a6Gy0vZrooOmxQhdq4kTjd3IPaey6aGgz1ErxdCrJNAyoccGbRMmhmZwapaM5NQ8dASIEtcnYHX7Eao3fw/+79+Liu0PoO/IY+jwexSCXT9GT9AjkDrfj1avn8Hu+WMaC/+EhgOvI2BzECp2/g66oLfR5P0ntMp4WKQxOTvQh059H2oDd6Lb43sE0T+CZO/P0FRaAJPFAJy7jP6eNshkfAj59aiuq0RdTR1q6yogpnFVHbYRR7e/jtRgZ0THREMoaEJWbiZEogaMtI7QORtH4u41UND3GAj7KRS7/wnu776KeA8FalzehznsQwi83kWx0+so8HGGNM8NOQF+iNhvRHpIF1frLTemmaDFsdo02r0bR916kBJEMOPXiaOeQwjeT/fy9jWQef0ZEvffI2mXO4JchpEZYqZ7OgSlsQKEug1zK50jPfvJ2WlDvFMAsvb7IXHzBowcJris+DWG/H8Mj/VxiPSeQMT2COTt/QI1Ts+jevcryN+zA86fm3Dw7bXo9/0eBgPvg9j5Abjs3YvQqDAIDz6BoeCfoNvznxH1xUYkBs8h3r8bbpvVXNeQmwHOmcb15vfz0Ob7DFD4NIHko8jZu5NrM8Z1RKHfGO17A+CSPBnA9XOrbJODSALakFtkgfceFY64Wgkeu5EW1knnqQfl6f2oKyBnpmAU0lq6VxRXoJdfhUlB9yi3mOYUpJUmdLbSONQI8e6bb3DXNvhwAJz37eJ6qc5MjdB93Eu6iDlILAeO3WOLmB07e1P0zVHIl5se5ZxRxxQpAzhHAV+2iMHRneF2XXcnueHUrhzrEs4uAR3mDhSs/V/o9L0HZqf/BUN+mKP+5k0Axx5zEbnpC2ju0EBDDvOdoO1mYQBnahXj+MIoOrosiI4NRbNVjS1b1kIub8SRUD9UVObi/KkrBL5TdJ+Tg3oHqPou5S7A3ZVvXVgdOL9CGyL/j1iFaoNML8Pk1CIm7TL0Sw5jcfwklua+wsjQKFp6rbB3GGHpNqC82BfCHf8Jndt9KFnzT5BXluDSBQZwLM/DAXBMWdlEPFgqUyCPX42W+nCMtPBgV9Sju3kYQ92T3HJ9lpTLct84r3FZCV0HOJZMzD/N5V5wdcSur2ZkVe5Pg19kQM6RbFSEu6A05AMEbfWH/+Y4rrgtK+SaH21EZqwvEuMOITHaHdXyWjS1tUFQKoDIfTUEQfsIQGZh1QCV6TKUbfg+bGT8pXt+hNRDXrRfF/c5JulpVCXXIfdIGiL3ReGIUya32pXl2cWQcSk8FERG63do8tkCVYWdMxBmFUGR/CLKk4sQeigCAc7hyCdQ5AmnIVdOoYrgTqWZgkgyDoFoGsKKEexeZ8L2NVYSM3asNWPbajM9tmHvehP8tjWAH3wAcp+/QJR4BHLeALeSVM9Kb5BC0/EXucjArXICGh4ZHrayU8xaVLFVkae4rhMa8XnopRc5yGOFaK3CQQzIQmEjqNRKTtL3JwMnOwUFAaBIoYJEL4RIw4NKW0v799Oxlhcn3FTI1yI+C2FNM1Jz4pFGIq9rhZklQdP3+yYxCMiwChbv+BoTXdMiOg3HMTd+gsYGSxgHV0/QqGvDWMLv0OpxPxoIvC0+j6CRtuEfPYbYT+7DXAzBQO1rULk+iZcfeQ4bf78Du9/zw64PjsJptQY7ScTVAzjLahOyQq1slR+Nx+6Wy2jI1iMnJJWTosh8dBp7oFQJoVdr0NqsQ35+BreIQkxgVlFUiJKSLHR221DdUAcXT2/wCdzi46NJYpCRkYSk5AgMdszRdbgMdcMxhO+Ngtf6I/D9IhQhTrmIcO9BbvwwdKzPr5iuh5iui3QRY7p46CpLUZRjhVAqhZhAtqFehqTDrYgmgMtMNCM72YT0MDviCOCivVl5EbZiuRexAazfby/BDgGQdz/t04U+RRzqM6U46s36qK603upEFL0e7kNw6ZmCAYLW44kPwLz/f8J3E411jwFUOb3ELUxA9i+hPfQMGg++hYKD3oha/zGQ9RRQ9hLGjr6EpFAvHPGPhj3wVwSBL3MR5Pgtm+DtrIXrlgK4bmqE82caOK9jJUAU2PWpjOv/6rKhHmXuThAFbEK1yzpE745BlEc/CtKNqKtWEQB20euORQwM4NiK7KTAVsTR90+JakN2jgEum1htOgWJHLvXOGQPk7VybP+I/WYLnVPHqmDuPqD7WlE9BHleDsabG2FoTMe+nRsQGn4E0dHh2L59CyYmBnDp8jzE9WwV+Rlo6R5j12Ww49aONBy83eS4OuTrcMfA7Pap0b8lLHLHOjwwiJsemYe0NA/Cwmzw83PRbbFz9edWAI5tudWvk2cwONALXcffzn1b2RqbRTi5OIHyqgIcjQ9FeXk2Vq35AHxylKqri1BekYlL566S4zS7PBNC9y3b/p3kLsDdlW9dGLSxOnDcIoZ/8By4HJ4NKrMKs3NnMdWmRr80FItTpzmDyfLcHAmyVzE5vQRlQzLOJ5FCr2Se+n2QlJdw06kM3ljiLFNUk8fOoungCzjHmouHPwxL2mYosty4CJnI7UnkbH4Mqroa9Nla0G1qxsLk2euKiBXPnBo5A722AxptK7TaNmh1rQQcrOWRwxNm06hm1uSe4KtXbUC/IpS8bzJK/hNccvNRLzvK0/pg1E5BpR6GWjMCuaQLMnEvFCVkDD0+4QDOIJznjlGXIUSb5z3oPfJz8nAfRGPQLkhLTNxUqIEgibWFajUA1bmLZDyHrpdviPHp4RLLKz1cIXb9A3ieqyGNj4ckOQeShHQCIgMKy+chlBxHb88JKBWj6O6YhVg4hrHheUhEY8jJMKAgsgT7Pk7F/tWZ8NpYCJ9NJQjYUoKwHamId/JB0b61EPmugdz/MyiDP4M8yh3KAiGsqnFYrG3otk2hr/Uceu1nbpE++2k0K1lXA1J8y9PPtwvLm7MKBwjaQ2AXi2DUtMNqNsCks3KLIqQKIZQ6AZR6PsxGK71nOb+IjJqef6OQr0V0HvxqG5KLkpBWmAR5fTtMLAfplijhrcIirI4o69dfY2U6bMoTWJi6xJVQYMaPG4cnrtK4UEMX8Ap423+IxZhnaSy+iuNxv4SpIBzqkI+4acrxyJ9D6v4yAjzDsHlVLZw3tMF5vYVb+ei8TgqTcgwXCOBWjCUzyh0WZuQvwKYGXXMQhF/DRP9lTIwMQykXYWZ0CBajCr1tLdBpJVBKRRjuGUN/SysmOoTosktxfqEDPa1KDHRoaKuBRW9Cl2GBnIUTsNCYLUubo3EzhvjAccQHDBOstCM/jkV5CFpZ4VQCOYNgDAPycMgL8pAQ3I5Elu8V2I7UUAZrrDVXOyQ6CTR2IQpjTdyYXxmTDOKSglgpnU563ItIVxWyXdygif0QZZ5fInRPGeL8WaeKlVIkXUgO6EFdVS4yA75A+CYnBK7bhYgDTQhxa0fd3l8Dpb8ACp+D4tBrKHFeA4XvaqR+/iR6g36Oychn0RL0S7Q1eKM+TQTevt9iIvJRjBx+EHv/9Cv8+qX9ePWXX2D9e0nYx3V2UMLXSYcoLxsK4nsgr5mBQjiORr4WMYFWRy1Hz06U5ulgaOUhI7INpYd8OIBL9uIjLqAXrIF/tEcnclJacNhTjd2r7jA9yyJ8nymx6xMZso920Vha0R0nSHdcQlOulMbIc7iW/gwuJT6NpEOfIpvOd3paIsLDQ3BiaRLHF2agapqg63YC/W0nMc/6Ri+ynqMOXfW3wWxlIcPKfnfa56+J47hc9I4+k0tbOU9ODAnrksPKOnGpJ+zYtE9nbyta2rQwtyvgKN57A9hYrTcm7DEr3sua12sJ8tTtItjadRjr70d8QhhSMo5iaWkeKqUIg4Nt6OoyQKuWknMzCR05vN99b1TSE8s63yR0OHt3Ae6ufOvCoM0jz4awf/ApVAZwGY1WyHRGMo5fYa7XhkH5YVJSrNOCw8A5Vjdd44rtdsoF5Kn/BEtxj0Ln9M+QlBVxNd6YkuEU1byjLYzMkzz3PAK9lCdhS/0S9vyDQBp57BWvwOj6U+g9nsB8wkuwBb6E4fZ+LhLCPotNAcyMLnGNmDVdDaRsmqDprofOqINJRAqEM/DM0LKk/bOwi8zoEfoh/GA9XDYa4L5Fg/3rlcgioLNKT9N7luimZ3XMTsMsuwptqREi94/AD9wHTeMMDNIrqE6WIuWTH6Fxx704kfoi5g5/H6Iob26xhFHCPouAUXYcFekDiPVuJwPCcnAcEuffSwbQyCVaC9w/huDAGxDsfw2NTi9CE7kVUkEfecQLmD42jzZSgvaWKVhME2hlPV0VM8jwDcKx8KcwFf0C5Ad/joIdv4PEexVkPqtQv/9VlHzxA9Q4PYzMz3+GhkMfQuK12jFt6/Y+ZDGu0KmKyUtfcnS6OH71upwh0Dl9/Aq6jAyG2JSRw3h9HeBOcRE41mqpTVoHe6sdGrUC/KY6GAiOzfJmmLRa2CxGtBBsWxSDnJiVIwRBrJVZDHqkqbBppiBoUCEhNx7JXASujQDOEfn7JmFV1R1wefvzbMv6kp7hIrIrBo1Fahdnz0NlUEIoqkZ24KfocvseTiU8jh7fh+g8+mAx0BvHXLdh3HU7Frz2YKkoA4FuTWTI5Vz0h0VqAvfJCdYmuKmpG8e+SiDs+E5GAm4m7PFIz3muDyZbiXr+5CW0txpRWpyHgZ4ODFjPwMyAbxmA59vL8dWMhDweJR1YhrPDGtiVp7lVx9zUOh2zKL4fRwnaHBEwVqOQAVwPjTGWIE77iiYhU0gwoAyGNKcQUe49XJHeGK9OJAe3OiCNAE6qF8M0xIeoXrzchcTRvYMV+U0JttNj+gy/AYTtLUZ/4CM4SffrZPAPcGTTXsQHjyAx0NFDlWvLRWO6qsSI2vIupBw5xjlC8f6DCHWzImPzH2APehZ2vyeR57wdSQezIfX6C+r2/wlJewIRtKsAfluOoL0hALmhvvjD8+vwl1c/xYevfoI/vbweb7y8C795cSt2rIlAfkwH+KUTUDbO0bk4Qc7FGVhlx6BvVUDdyUduXDOSAzu4rhKZEc2oLtDQth2VdG+xItYZ/k1IPtzDASu7D0sLLPA/SABH1/ROALd3rQJuXyohrjxG9++tAMfLlUHj9jj6gh9Gh8d9qInaCvZ38dISThwfx9zUJF23Ie7enxo9R+ODdNvytCaLuDmgjOW2fRO8OcTh2DqiaH9rX044OLzTfjc/73jM5c4xuJt3FO9t77ZwrebYooSb4Y0Trt8peyzhonOGNjmaO4zoHeih33IKJ6bO4/jcSVw4d470+Sl89dVpnDuzxC2GaNYeg4bHOqQw542lbnyXq1DpmnHCovKki2l7F+DuyrcubAo1sHi5Dtw/8BQqk7TGFtRr9RgbOgZTTRpUWdvQqlRggW7qm1sJnVy8ioneY2hrKkY3vwTW2lwMdw7hzEk2BeqYQmULEWYmLqJ63y8xHPIgen3vhzJqPWx53jgVfh8upz0Bxd57MBH2OHn1z2M84hkMtHRg6fhXpIwc/SenSWEaFMPQygegJ1jQK5n0k9KfpBuYKZFlRSI5iU6pHH1CbwTvqcbOVRrsWavEoa0SVORoyHOepv0chpiBAmtYrSnVEwR9jBqP3UgL6UB2VB/KMq0I2hcL5b77gUoCz4xHUO3nhYzoMeTH9pH0ojCeTUlZ4L1TB99dJE76ZdHBZ5eZtgYc3l6OsK0JCNtyFMn7YiDOSsZIWyfUyklYjBNQK8Y4gKuuGoJOMw6tbg7ylAAg8wmg/CX0BT6GqDV/Qt6O9cjasRW5u9fhVBx77dfo8H0Y5Xv/iCaP9RAlJEIc+CVEB/8EoecnMOTHY358iZsS5Mq+0LVyTPOQV25gAEeK8CZAullWplAZwHXIG2HQm8BrqAO/oR5iPg96nRqCxgZUFRWjorAQVcUFqCjKg0omRHtbK/pUGdyUe5tNDx0rvFtVhPzKbKj4PQRwbKp1Jar2DZ/PlPRtz7Hpqv62JQ5Er4+9ZWGla8ytVgJ7MzqaxWirT0K3IJ3GZDrmpAJc0BtwwWDEWa0BF3V6nKHvZTcNwaSYRYS7CX57yBFQDNEYO3VbHuYVzI6dwdTIOc5gs1ZJ7PHchKMMxMn5r3DtAtBYV4F/+bf/hcLsArTrJqATjcMkGEW/9Ahs/Eb0Grpxul+EK6MNmLXLwCrHcx0q/ibAnaAx0QkVOSoalRyDyhBIcwtx1JMVdnbAWdJNAFdXqYRAKEdFlhEJHIitROAIgLgIHAO4foQ7l+N4/Cs0hl7B1dQnEfqlO2L8xjjQi/e/8T2OehAk+vQjOYT1ku2n4/VyiwXCDogQ4FQLf5Kwg0ruPUWuh6D0fg/FB7Zi1Vte+OUze1AYQQ5PkR/+9Ope/PrFvXj91y548/WD+PNrznj95Z1Y94E3XetZgrazMEkdRYxZRN2kaiOg4EFlEiPtyHJPV/o+DCyPenRzixZuzoFjU6gMZlNCWpFVYMahbSoCta/DGxM2lRriYnQA+fL0KROL4hIac6SI+uiHpKMew2DQw1D5vQprZRzaeTW0/wjEFcMwk3451n8O59g0O42VEzROOB1HcpacW+55Lv1jGajoda6LwvV9l5vc0/bmMfxNwo61NHuFWzDG9UtdPjY3C3JTmsmdhO0zO7YA/R1WnjJwY1Cn7RCRYyyGrUOHsbFRnJw7j7MrK1lJWEpLd0cvKhoykF0ZC2mTmcbvMRhY7h/rZ8xF35bv2e9KuHxFBoyOz73bieGufCfCoI3rxPAPXkaESWoDAZylHSZ+PqTb/wNt/g+jdvP30GOxcy2wVpSEA7DohmeRC1JerKgkN701x15fBrg5Rz6IVUYebn09+Cn7YCrzQY9CgJZ8P/RVR6LU7U20uPw75o8+iGbPBzFo78ZJBnAcAF7CzPg52NWkNAjWdDwCEN4S9HxWkHaGFH47befppqbnRefQIVahT+CNw3tr4LRai92fKpESLYZluAEGdRcdg0GEQ3E7AM7AAVyVmxOi3FuREdoMQ6cc1fU1SP/s51B7/AKy/Y8gfpcPIjzJ2HqyfprMQLbDb7eOMwpsRd3XRYk9n+lI9Nj2sQ4xwaT8TM3osFrRYRtCYcEAEhK7kZTcjcSkHpQVD6Kng7z8bFfMHP4JTqU8Cv3Bn+LA51mI9e9GkGsXAjbG4GwsW5n6HFrc70H+ll9B4LsZ6noCwIYBCKPD0ejyLur3vA5Z2C6CKTkperomXF4huyb/fYDTavQQ8BqhUshQV1WF2ooKNNXXor6mGg21NairrkRhTjYaaioJSBXQCkrQL/JBpyIbRqMKRjLEKlM9DNJBR+STAJp5zXf6bC4KyL3GIpwXuA4NJvkVdLewvCFWuuYm52FZmKGydJjomonR0jaCqrpZ8GlciGSzaBJOgCeZQE3TMcjUk6gXjEMiHce545dx5SJg08xBzRvFiWlHEjobyzcMI4tmXFx+/oY4IieOz2ZG+/jCIgR8CVpbemDokUBp1tPvm0C/LBwtIgGdj/OwiifRKhtGs4SM38pv/RsAxwpUa22sbpeE9h3gyrtIc/NvATgGZlz0iQEOQcxRdwKZw+1IDLgV4FivVO6x/yDCnCtQuvlB8J1+hKov/w1BG93o+WPcfgzi2H7cvvQZEYd0iPSQkohRlitAQaqR9ulGQmAPEoPIgfFug+dOI9y/FKF0/yaofN5B3OaP8dKzm7B1lTMGJX40/vfjlee240+/3oLXntuAV59fj9/88kv89sVtKErSEMDdXNeRzolsFBbVAGqzWDswx/e+IY6cvq8BHN2T6YmtSM/QY99yPbk7AZzTapYzyGpJshXaK59JeoDVkaybQInTr7mV1ih5GVbPp1G5+89orslBUwlBTFo7+jv7cHxuBpMjDti5QPcVcyBOzp+DzWRBW3MLlugxe56B0CXSh6MDo1icWqJx+hUXpWPTnCvj568Jm+WYGptBe7eVWyw2PDiE41PncHruK0wOT2KSXrvT/XBDaLySHu7sskHVzuOmUJmwhQy6diE3rWrvMqFvoBezM8fBVtGye+n0rGNKeP74FZwmXd/W3oXE4kAEJLpDUNUFG6shyeCNi7yxEi0M5MiBXgGsb03oWrEtB3AM3uh/0vtG6fxdgLsr374wgGNlRCL/wcuIMGEAV2Oyo0VchKWoR4Hq35BX+ih6be23tNJy5HF802oqB8AtzjiK+bJ8jWtXgZkuHsYNKZyxZK23TpKS6DDa0ZAYAH56GEQ5cWCdG1ju28qxHCu4LmJm9ByGOk5xLWyaVUzZD0NvE8KktnORONa2qEOovQXgWI/EI4ckBCFymBRjpARYtG5Zcd8EcJUEcEcJ4NIO2yGTS1BTpkLYQQPCXHUkBjKczZwBYVEIZkxYzamAvXoO1m43FDeL02olfHcroVaa0d5ig0FlRFe7nWCtHwrpEBobhqGSDmOgmwCuqwOi6lxkB+yF+8e74PzuHpQmW2HXXASvfBGeGzJRtPUPMIZ+Dr7fpyjb/SfwvTdAVd1Jv+0q191BWayFIMQVDc6/I/kjjBnhmBmYwjk6/6yPbZf1KnSSK2TEmOFkCvGGIWMGVC88C6tgiAAuFO2SWlh0ZrRYjWhpNkEm4qO8qATV5WXQ61T0nBlGvQYGnQYiEQ8lRXmoqixHpzKLM95WbRF0tgZo9TV0XAI4Or6ZjmcwEHCx5vZc5PTmz3coa5PkDHh5GlTEl6MyoQw2mYYrBM2mT28HKhbhsHUZYeoSwWDuRFbmAFrtUzBqj8FkGEd76zSE/BHMz5xARdkAigr6MDtxBtOTl7BIhmp2bBGj/QuYmrhAwsbZFS6/k43rryejsyiKA+C4Yqrjp9GuUcFQJ0FVSh740jSo6TxZpHMY0sTBLlfCKAc3La0lQ8dNna781r8KcP10LcegbRFC18qaz/djmI4nKahAuOcxgpZhAqlOR/L+MsBxY9O3H+nhfUgK7qf/b/RN/TrAPQAeB3D/fkeAi/MbQPDuCmSsfwwy18cg3fcAaqJWITlOCue1arhsVHLCUhPYtCTrpRqwuRB1Lp/AGPUlckLD4bs/EkPqbDov6di62gVpa++D7OAjdKyfYvsf3sAvntiEQ06ZaFGdu+n6M6ExIjmFosRhRB5ytMG7IV8HOK6MiFcH8rObER6s4ZrY3+k+ZOK0Skr30wBs8htO3MpnGul+yCFg6/S6D13+j6J+12NocPkLbLx8mPXNENYoUF6RCytBdUV5AUxaDcx07U/MLHEwFR4egOKSbCilAjTrdejv6EBvG12f2AgoJHyCL9a3dDl/7abxdGdh8HUN3V3NULY2QdMhhLqdHN4uPfp626Fp5aN/oIcDrju/3yHMGVkYP4GenlbYOtSctBEQTgwdw/zEcZxYWO5hzUpC0fc6Pn+RvuMlgkTHYojzdG+1tnUgsSgAqYWp0AgmybFghY3ZfctAigHcTXD1rcryZyxH31jv4IG2s1iYvHoX4O7Kty9sCjWo2Ibo/wNaaaU0NENg7UObjAy4y48xGfMMlPt+gh6DEedYovdylOKvJ+I6ohULU2cc0RMCNlY53JzrDFP6F+hWCOl1x74s342VGTnH6smRrEz7rRyHwRtrGs0MNltpxabSpobPkefMcmdGYZUNcIVrdaLzBHC6GwC3RrusuOVICbJznjdbhLCiuK8DnOfHqPF0Qk4km0LtRX4Ma/zdRY8HkBHZxVWATwjo5GpNMWHTRkz8dv91gGNROJZnVV9uQkdXC5qbm6HQmGGz2tDa2ozujlb0dnbQtg12uw1WFp0jiDOae3FgsxVeTq3Q8BfQrDwNSfUUfJ3IQH0uRUZMD6RVIwRvX6DJfTUBXDv9FvKECQhMctZlYQ7q3Bx6bRUa9rwBRaQLhuzd6FaS911QAGFyLgT5ajp/zJNmSpF502xaaQ5GxSyapZ2OCJyuFnZbK1otFrRaLbCbCbw0aoj4TdBqlOik79/V2UaGpgNCYRMUcjEp/FZ0NFswIA1HuzyaALsBOkMdARxBCSlfXYuIq0elE7NFKOw6LE+JXBf6LvJLEAR9iekjD2Am7GGIgj4kuLqCmWMXuJqAN8vssUtoaWuBtpWH7oFmaBSsR+0iBntnMdA3i57OaU5mJhehUi2gNL0KpXueR737qyhx/hVUFWWoD1yNuoMvo2bfSxClh3BOCgM0VouLRS4d4jBqi8vTX2y1dK99AB1hr2Pm6JOYCn0MZaGboLOOQ1Cggi51HXSZ/hBn1kLLY6tOl+gcsN93Y/yZpCdQmDCAKHcCJ+YYkETSYzZNb5ZNw6YehE01RkBzDPqCA2gK24eU/fGI25+NGC87koMdgOZwLFoR4ixEhFs9juxrQISrBnHLHQpWAI7lwIUTwJ2I/zWXe3ot9UmEbHJHlNcIor2Wp1kZwPkPwXNTHPQu9wBVr3CLFop2r8f2Naxzgoob81zXhM9UOLCeFeXVYe96G0K3paIzMxDni2MxlxaG+YwInMmPQcsRFyj2/wznU57FUuzj2P/263j84fVY/1Egd27MUjYOb5wXM52XokT6rgftXLT7Zony6oGjldYfEH+oCZGefdxCjuIyCzyc1JzDdqd7ka109diqhYxH95/Byo11Bm7XP5fVTKzshKjYhNRAGdJcwiE4+BaEUT5oaqxBU1MlJJJ6qNRSFBRkkeNVgZiYEFhNVsxPL+Kgyx5yEApgsaiRlZWExKRoiMR1CDkSiNiEKJw9cZbgyJEWckO3/RVh8DWxhJHuLtjbtdCxCFqn2AFzHQIMDvb/TYBjwiLwS6RnWU9Ulnt3ctYxa8LpWPqMU7TPaTa+Sb8yfe3I67tM/1/BRdLLCr0MR7IOIKOIQFa+fK44mFqRmyHr25SbP+sktwL22OBZsh13Ae6ufAfCrUJdaaX1Dw9wVuhsx1DmtxGRb/8vJH787/D9/f+EocQdx0eHOKXAVj2xPAluyokM29eUBykNZgBXIhaLtG/Jwd9hKvAezIb8BIbQt8lzPeMwlKTUvlmxrUzF3pi6YhA3Q8abJT7rWRFJLnK0AL3kNDol5P0KfRC0u4bLgWPKe9dqOdLD22CR3aSwSVYAji1iEAQ5Q8efJsXAinMucnlXLELSWDiMGG/7dWjjhK38822H946/DnC7PlUgJVyHtrZmtLQ4xGS0wGS2co+bm22c2Lgt+5/tY4OFXg9wliOBoNOmOEXfYwnK+hnOYLPerAlBfcg80oE6tw3ge65ZBrjTZIQIEFizedrfrLwAXV03BIH7IHB5E8V734PF/SEsRD2AqaDvI8/DCSYVYJSy95FSFLH3HIPNbkeHRYVBaRA6lOUw601oNhkJ3sxoNhqh16jIeNWiorQEvLp6yIQSyMVS1NdW0ffWo7OznX5vG/pUKeiRR8BgZa29COBEDOCOE8xpoDaroBezljzsOrDPvlVYvT0VwRDSHgIyH4fE5x3opGdgkhGgSllj8ZuENYJXD0NmkcDcI4e9ZQA97XNos0/R40n0ds9ALBpGf88MOrtOw8avwngAgUnhcxgKegiCvDxMJL/jaDeW8hAUcc6YnLiG+alL3CpqbiqVyfIYdTznALju5j5MJ7zOVe5nbcDqQzwhKm1F1KcPIenD/xux7/x/kLvxAeiaRrnzrGdwunyNGKyynrKlqQQgPm3Xx1aMdxtKkjtpLM5AWbdI1/0kxNUjqHZ7AwuRP8NS/P2Qu75CzoMCmeRwsAT/WN8+hOwTQ+T2J/RH/gp9R15AstM+RPt1I/lwKzkmLUgJbkVqWC9i3ErQHfQcTiY9g7HDDyLF1Qd1RfPgl/ajNr8daaGtyIjoR9DOOIh3/wCXs36BS2mPonDPZ/DdZyGAsiDUTQP3rSp4bxdhy6cxWP9BGNa8HYq1b4VCUyXAfGsrpq1mzNgsONXViRaCnUanB9B/5HG0e/0EGa7OyIi3ojyrle43Gq835aNx9yU5WbKaWfBLJiEonaTvNgkePeaXTUNQNgXeYU/wXd8BL1uPvLgRZEXbkZptwIGNzGG6873otEqGKM8WGo9WaGwScnZYo3s2lUrjh40h0iVWumfMikvIjZtDtlc+hG5vojEkACV5taivK0M3OSu21jZIlXLkFhYi+LA/2mw2GivzqKsqxdUzl+l+0cLX9xByspLR0qxDdVUxcrKT0d/RScC1XMT3TvryNmF6dXGSxmu72rEQgctjc+SyMYj7rwIcJ5zzwaZGb6yYPclSKjghWOOE9Uy9RkB3DQsLFzHP9O3iJeRUJSOiyB2l5XyuKPKtIMUe3/z/tynLn8OcPHqsFcxipPc02aErdwHurnz7wuXAsU4M/wfUgWOrUPWmAQi8fodrac/gavbLqNj0Q4gzNmNEdQQj+lyMmqsx29OGE1MMwhxdGNiSdiZcy60ZBl0OKGOK4TgBX6P/B2QoHa1qBtPWYnL8ggMEb1Y2X5OvAxyLxLGkcgZYNxf31YguwsLTooPnjYQAAfas03KKeydXOuBvAZyjjAjLh+GUOolVvoT6/HFEerQtJ1GzavAr0zkd8Nr+zQDntEoB390qGDQ2tLU7om8M2iwWK0xaAyxWG0wWgjWSldccEGdDe4cNyeFKJJJxZtXjVwAuidWb8+zg6n4l+Lag1nUF4Dq56dObfxs3LSS/BF39EETBLijZ9jKmIgk0Kl7FpcSfI8ttJ2R1swQJowQUp0jOwqSe5AxUl13PXecudTkEPCGqykqhkIrQ1krfs9kChUwMflMDqisq0VhXx0XjWKFaq8WAzo42Ajg7AVwieuWRMFrp9WWA47pEsHZfdJ5v/a63ifwqxEFf4GTEfTgV/QAaD70FtfA8HYOBuiP/5boITkGrGIbYxAybBPZeDezWERTmDyE1tQfZ2b1ISu5CU+Mg5mYuo1ctQr/nf+Ba9hPo9b0PeWFZ6I34Pa6lPoir8fehxncb1KKzsChOwK5f5EqJdJhPoN14Am364xjrW+KMHVuo093ci97wX2Mp7jEshv8MwsQA2GVqTIc/gmsFv0Kr50+RvekJGPkM4Ng5ZgB3QyzyBVTR90vwt3N5a4mBjghvbnQrMiPa6DEJXfOEkA4IfN8mD+gFoOolWP3/iC0f1cB/r4ErYhvtPQC/XQICt1don18AeU8ie882rgAum+pn8MZNkfoPIGJfOYweT2E89DG0uP8YhcFH0KwBWpRnUJ46giga6/EBgzi8KxP+b/4QcZ/8BDF/uQeR21gP1iEkBXXhsIuexriGgKkKf3p1B1574Uv85sXN+M0vNyHmcBXyCbhSsobIGZhHd89ZxEVLkb72HoyG/BwjwQ+i0fMjgqWL9JkX7nz9SRiYW2RLnLDIORMLy5drGoLQZyOEvpugp8dmNt3eSPdmxF+fPmW5qjkxHbDJj5MjwcYfwQA5LjrBAjTksK2IljeLvNhhZHtmQez+Jko8PFCU2IvKzAEUxelQHn4AvKQDqItxQou0npxJ1nf0Ao5PL3FO66l5tsr0OE7MsLqZZ3By9jRO0uPjU6du0ml/WxhsMQd4dGgEXb12bjGCtt0RgVO0NWJgsA9nWBTtDu/9L8l1gLtVWESORd9YPnNbRy8ic70RWxwEfg3pKqYnvgZW35XQuGBbdt0IvLX8eQy0n+JSbe4C3F351oVBm1+RIwfuHzkCl95kQ6GoDYN9C+B5vg6kPQGkPg590O/QbbVjql2CYU0mlyPVK/DCkCISQ/pKqKpKICsvhLAgHd3m5uWVqKQUmEJgnt1JoODg29Du/QEM+34EceD7mJ26+P8C4K7hLB2LARxbTabj6gIRrMguoSE+B5ojn8Ia+RvUhbqhJn8C8YGtOLCeAC6mnQzmrVM1RtnFWwBOL2BTXTf2YcBXlzfGTXElkqFMj2jmAI4ZQlazy2tXC/Z+xozZrcZiZRVcfYURHZ0rYHZDbAYzFEozhHIzNCoDbBoTrHTOHBBnRWd3M/JSNUg+TNBJEGmRnyOP8wxSQ4cQFzCAGN8eJPn/LYBziIkg1dB0DFWHvcHffT+0Lj8Ef9c90Hv8HLbA55G56Uk0RIRDkZgIeXIklJlHoM4OhjlnJwFcFSRSBVISU1FRXILurnZu2tSgJ0hqYXXhpGhkC1MI5hrra9Fis3Cvt7W2oE8Rja7bInCOVl8Mom8FaaaU2XSuVXGZwOkyAcU1CPJkqI3LQUNiLng5AtjUX8Esv4PBF56CTjkCpUUEfQdbYSeCsZXOqbWPQPMYGum3mw0TmBk7iUvkZPSYWsHzWwtL9Dbwg3eiPksB8VF/6KO2QxO+FXWx6dATzLIq+x1mturwDEHbstDj2fFz3DQTi8xNjyzA1FAOXWUOtOVZ6KH7Y8ikxQIBHApfRLfXPQj/6GfQNR6j38dKqNz6uxmclCYP0fhy1DFjKz+jvQi46LqzaBwD9WjPdgTtiEfyxp/D5PFTWLx/gsItL2HrR3Xw3G5ALDkWGUc7Ee1bgzZ/AjzW4i39EWTs2sIBnGMKdTmXjE2h7i3DZAQrxPsMjoffj8JAXxh1C9Cr+1BT1MotTGDHZAWww910OOKiJdHhqBeLOncREHYiyNnAFeHdv6Eaf35tN3774na8/tIO/Pq5zfB1S0d52QjS0nrQ3jyJvu4TSIoWIP6THwAZvyTn7RdQ+/wWSh6B/E332n9FTHS/yvPFaHB+gytkrePNcPly9Q3t8Nmv/JsAV5TYSWOMrQJmgHgCqsZJZEa2cukRiQTKnATSb/fvRZ5PNgdw5V6edM+zQt0j8NlWBcH272Mx7mGM+/0nmosicYL0l2Nhwkpki+VmspkJptccUS8WdWNO5616bUUcZT9u/p/tzxX8JZ23NHeFW4k6N7mE6WML6OrvQGuvFSODw5idIEi85Vj/DbkDvDmE5d8B55eAWkklIkvdEJcdA41ggivB9HWw+q6ExgDbXge4BfS2sBZmuAtwd+XbFwZwnv8HFPJNI4Ark7RiigyVIGIbOkN/ic7w12ArCMbivCO6doIUynFSKLNDAxi3N8FSdhAGt/sxcuQhGJz+J+oSAnDx4q1gtnT8GobahwiYDkOdewB91nZOuTFhK7muh/a/JgzgLnHRPK7+3NxZMpyTmBm9QN40eeliEvLWWbFV8eHtuBh9DweccoJP1jmhVXUa/JJjEJSTty5difywVY7nYdEA2spWSDxXQUQG4ZsALsKtHRkRNqhsPJRnmRGyhw//nUVwXpOGnR/lLxsJ1XVjwaZO06K0aG+/ObJ2k7DnbCyaxbY22Mw2WHUWNFus9LqNPN9mgj8d8gg6m1XnoaobQVlyEzKTE5CTFY86gqbMsGbUuGz8mwDHxCg9Bz0ZusYsHjLdDkDkylbbkTEtfxm1W+9B/qaX0Lj3t6jf/RvUO/0WDXv/gPp970AU9CXEGaGQ1ZVAo1FDbzBAwGsimCviVqTWVVehvLgYxXn5yE5PRWlRPiRiAReF61fGoIMATk8Ax+XAXQe4O3w/yRLUDeOoSpehIlWKmgwh6nL0EFVZYFSZoJdrwSsWgVfACgfTe26eciNlrpNMQ2tSQN/pKFaq7pTC1E7QVx4BS0YAptrs3CKa+akrBIfHoW0ah4YATStieZSnaHsaKvpuSsFZ+p4kXHTvOAdsZ5a+IiNBRm1Zbh6nrDwEW5V95gy4ki0sCt2uVUAd9Gv0Rv8aIrdfIC80g8Dj/K3feVnY+CpOGkZqSAtqyrTIirESaPUhKaQfcYH9BOqjCDloQun2F3Es6hGMEBimbvwjvny/gIv8emzVcBHZ2loDasvLcfjTDxG25nWErvotgr4M4MqG3JwDxwr5RhyUI3X3DjQF/QE1futRl1FO500BXU8T5NYmbtqerWiNJViL8+u9Lux/dgwGcIF7vw5wb7y8E68+vxWr33VFeYEJefkj0KnG0ds1g9yiceQe/JwDSxYdVHm9QgDHpk7/OwDHnLTzECekoInGKi/8CN3DF6ASzKCo2gKPbYpvLB/ChAFcfnwf5xCx45mlS5BWTxOc2QmU6fdyiz7Y7+xD4uEB5PtlkmP3Jiq8PciRIqgOGUSwcxXM7g9wkdDLcQ+hvSwKx7ko2J0XJrD0kDMnSL8dv0IOxBl6zjF+uAUDpNOYY8oa2HOwNnt5uZ4ca2jvSD1ZWfDgyAG+xunJM6SDzxJgdfXY0dFtw2mCxOvw+N+RO8LbVZwgOUc6fmbsOJLKQxBVcgglxXyuhubXoeq7FBoDbMumUAUnbwAcnZO7AHdXvnVhAOdfZEPUP3gdOA7gxC2kSC5hdngabU3B6DNJuGiZIw+IlAoDL6a4WIIseUD9FgumogkICn+J+ZB70JgS4iiCSRB3iYQtTGBFgFmh1InmCoyp40jxsGkoYHRoGt1do1iYvvANEHcD4FjOx+zENBpqKrA0fRFWTTM6rW3oaemCXt8BxdFNQMqj5OU/DWvon9DZ0kfSgS7jInnqBG3SaTKkC7AozqImuRbRWz5E/Jd/QOi796Ho4EaYWS7YbQBXXzCFCPdeMqpd4PG1yE9uQ/S6t9Du+yDaAx5Gzpa3sGst8/zVnKFwWqVEsIuK61Jgb70J2v6KtNhbYGG5cQaCuGZ6n90KucSEgoR2yOvPoiQ0Cc1ej6I77HEYfB9Hgn86AVwPag9uAI8ATn1bDtyNPKvjMLJaTaT0LAQqzarL0EovQHZkK+aC/g0LUT9Dwec/QGNqPLQEZeqCfGiKC6FIPEzH/QRNB99Fk/MfIfb+FHWhzqjITkJTQy0a66pRUcrALQ/V5aVoqq1EVWUJ8vOyufy4zvZ2DChj0SYNhdZcA53xTgDHlDDLNzzOrR7mZ4mgdX0MnUeeBW/PQ2jY9SC6gp9Gza770X3kGXQHPwKe/3pI6wiyhacJtk9y+Y86/ilohDOw2oxo6SPIZIVJe+RoYmVPvD9H9eYX0KNScAA32nMSJuEwOjQTdG3P0PtP0/uZQWfnbonGxyl06I+j08COexKjvee5BTbMSDgW7tD4ZGP0DsLG5tzMaWjaZZBoytDa5AdTXQUdm0UNl+izbpv6JWF1xYoTh5Ec2EznVY66Si3i3OuQ6JqBZNcsHN1fCf+9OghdfkvQ8DxQ9CzK96zFxr9osXOVGu6bVVx0uKpGjcZ6I3zWHEDSxt8iedPvEPPlJhz1aiH46rqxiIHkqFcvVyqnWxyBVhmNOTmdA50JRosRfL6GAKbNAXDLiypukWWAO+JyZ4Bj8sqzm7FlnT8qi01oqBtHXd0UfbdpFHk5IeL9+5D65Uso9toJHRljI53zG+Phb4iYXfNZCAL2oGHfm1AUaQngLoHf1Ie4RB32f76ywOLOsmuVAnlxDODoWrN8TwISlmfHAPeohx1B+5QEpgoE7Vcgzt+OPN9cDuDKvLwJhLu5hR3BextR6/QUJuMJ0A8/g5aaDK580p301spiqwXSm/yyQeTTvcxF1wjSWB04Bmy3v+dWWTnmSo7wFUxNLMDeY0FLl4mbTrV36XGSrZrmxubt7/8bchu4XZfFK9yKb764EZH5hxCXFwlF0yjM7N69Bai+a6ExwLbLOXAa/iy6W45zkc27AHdXvnX5LgGOy2NbluvPNd26z/Xnl2XlcUqDBXJ9P1ee4eTkPIblRzDd08yBGvMEHV7jBS6Z+zhBHqsxNtI5go7DL2Ap/ml0etyDssBPIc8PR2mYG/KDXSHITcLUyCIpNNpXn4cRdQoWJ05jiY7VNzCKGo0MXd3HlmsqkRJhMncVZ0mRMAhkAMiENb2fHptEfXUFJgfHIeBVo7AwA1lZicgtzkHottdR7/Qg6nY/hGr/D9DAr0ZkVAA6jKzoLykglntE4GBWXkbMlnegc/q/MHP0EWj2fR+Zuz/lInk3AI72k55EeYoVYfuEiHQRIcpNh3DPAeRs/SOQ/wRQ/Awkh97B9tVyDuDYqtP96xVorGJTp468t/+yWG1oJohjj1tarNBpWpAa0o6jPkOI230YSH+a8/xPxDyLoB25SAnuQ53rCsB1fB3g2G+QTtBxmgmeZiEWd0Aj6abXlsDLbELD0UAIUj1Qk+oPk2YMVtVFWFRnYVZfRIuUIKfWB7riDIijo9Dk8RH4+/4EofdqAr14dLSzVbN2WEx62JstsFlMMBu04PPqUF1dCbtJg0FZKNpkyVAZGqHRV9PndnOLGFjtJr1ons7tPHqbWUuiU+jvvAxzvQgnolmR4pfR6/8IOnweBLJfgMX9Z+QY/Iqg/CnY49ZDp5wmaF9Cm3GOZB6d5pNoMU6gr6+Dvo8cLb0q2Miw2Wx6WOpSYMgNxXhzG8YGTqIoNxd9tk4oRRL0to2g2zaNgZZZ2DUDsCn6MTM8D6NBAY1cgX7bBMb7p3Bm4TRmxqZpvC5x0ZGTZEzPssgbi66QcFtW8oYzsIto7jKjvV2HYVU4umQ8mOXnCDRYqzdyCG6TFs0JlKcNclOoMV4diPY/hphN63Hs8D1YoHGp9XkdTWVGKILexNXsl3Ah7RnUum3Cwc0GVGd3oCS5FWlBg2isMUBC5zdl86e4nHAvkPUI9N6vIczNTADXfSvAeXYjO1SPHmEI2sQquhbnyCAS0EiWUJc7iIQAlo/Xdmfxb6Nx14aEQAsHcPvuAHCvv7QTLz+7Bbs3HEK3qhJNhfWQRPlA6fcp9r//PjZ/kUzQeGn5HvuvCgG18CzkRUqIgz6DMiGY4G8eajLi5fUt8CeHaftHag7iDi6XOLld9n0mR2FCNyxSBgDzMJEuUNZN0D3Wh7BdaRAd+BU3tStwfhaBGw6gILAEArq32er05IAWrk1etGcLIg820fstGGzvIZ22cEd4YwA02nsamVFtOOJmxAHSCYlBNrSTI9lDY96xaODr7/trwvRxMzl6InM1NF1CblWqvl2CY0PjXJHf/3YU7k7wRsLSU0ZHJpBQEozIXC8UFfJJL7Lp/5th6u8hNA64VdwLBPLM6ZvFsb5zYPXr7gLcXfnWhUHbd9ULNYff4hBhK5LrLEhtsCJbYKetDSn1VqQ22pBM23Ta5tDz7DUGb1kk8TUmNLdOkWG6ijFzJRniECyMzdLNzZQEM1SOKQAuIkaGjOVgzB0jgyqToF0qgp1XBk2RFzI+/x5k2/4XDM7/Ad3uf0VDnCc33TSkycQxBnFdQ+hua0d3RxcMLS2YHDt5iyd5+sQ1dBosEOVlQJSfBkV5PmZpn5Pzp5CcfBRCfj23vL+uthwKOQ8KJQ/1daUoKs5GbX0VxKImeq0UuXlJGOgYcXj7ywDHisMm7vgQs2H3AzVvYDL0QWTuXcfl0zDAYUaDLWaQN8yiaM/v0R38DLoDf45C580Idh9Axubf46tUAgwylE0H/oQdywC3e7USOfFatHcyCLsDpP0VsdmaYdbbCIiaYW8lgFM3IzmoHZFew4jeeRhn4x8hoHkSk+GPI2hnNhID+/96DpzwNHSSY9C2NXH5TfVKPfhyNQz8OZhkV2HVn0dr9yDae/tgVo07KqvTudGLzsAqHOaue5vCApPiLHQ8C4RR4Wjc9w74B1nLLncyhDzuu7awKWBrM1pb2tBCECoj+LGI0jAgCYBdJ6LfZiUoUtL5H+OOzwyBjhSwVbmIE/MX6DqTcToD9OuVGAt6ANcyn4HN7T4YD96Ls7GPQ+70n7iU+CQuHP0JWhM+w8Q46697Hu3dJhisEthtWrQ0KwmYjdBrJWjr1ELEr4NC0ojyiiIIxI0Y7ZiFgmdDfkEa+ntbUVNVAo1WjJq6YrS26uj/ItTXlqGtzYDklFgkJkbDQK8LeFXIz80Ar6kSi1Mz3NTS5MAcdAod9HQ+DUoD9Ao9TGoj5ifO0PhlpXXofhibx4A8DGPWJsxPs/ylC5zMT128Liwyc2rxEvhlo4hwY3lnHYjyHUPi1o3cuELpS+gK+xWC/A+hqTQZ2RGu4OWGITXcD/XlAuRmJKOmopYei6CWqNHElyB522u4GkfAm/swTL43AG6l5dadAY6NG7ZI4CQq0ocQ7c0WPLTT++4g9DxrFxd2yPSNETgmv3puF1a/tw/j2mCEHnTF+tfXgH/oQwKi95HtfggmKQEB15XjpvH6jbIETdM0WvVDmBjowfxkD04sTGJqfBwjA8MoSGc5pzLkHC6ApiQGpqpYGCvjvi4VcWhtSkCvJAk9Yod0ixPRxk9FfcSXuEBjDKUv4nT0Q8h2eQ26LDrvB98lgNvJRUijWR6cVyfi/fvQ23oOF9msAnNyV4BoRW9x0+xXkBHZii/fE2PXKhnKUge5nDsWbWY5eKyf798EOPb6srC0lYmhWYhECgg1guurUVlZEWO7FBMjk6SH/5tROO7YbDaFPWZTp46ZlTOkd0sbChBVeAgJOfHQCKdgZvctg6c7gtV3JTQW2FbEKgTMo1V3Aqfm6fwTDN8FuLvyrQsDON/Cb3cRAwOzem0XlBol6hrrIJBpIG0ehaq5H81trZCbe9Bo6EWNsguylmEUSzsg1ZkgJIMkNXagp7cXmuYhjA4fx8WFeczZC9Bj5WN2fIFrG3SelNOVs6zKOBnd+YtoI+MsEjbh2PAQN2V6+SIwN7eEhWPTqDzwIk7FPEFK8VUg5eeoO7wRV+n1+S4exnT56Gtph96ghUGnxnjfKM6y6djlCBxTbudpX1m6P3rd/g2Dfj+A4dDDaDN34NJ5MvbdfRjsHKDPmcNg2zQGWmfRZR0n73aGk/EOMUZtIvJ4x9HdPIkus8Nrc9Q7Owmz4hoiN/4Rws3/F7qCH4Zw+/dQ4OVGyvUiGRZHrhIDOHHtFAHLK0DxL4CCJyD2Xo9wUuRRu+ORvtcdcVv3w3P1Yez9jNV8U+HgF0oCBwvaO/6b0TcSBnDNBjPsVjb1aiPoIsg+3E6GoxeRB2qQutcHafsOI25PKEJdDUgJ7EKd6+fgeRDAVXXdAnAsf8skOYfOjgsYnBzDAF2PwYkZGFqbIZcR+AhnCGKnHZ9tt8GoHIORwM0kvwyDHORxz2BIGQG73AydFDApWbmRM1AV5UHouxaNBLUC1qj/6AEoUgKgzIuGhmDISADfrhdiQBECPT8ZPD4fVqMOdhPrg+o49+z76QQnuMb0bGqcXetTJ77CsV76DiVxaC6Ph7YwFoayZIjjnQi0X0PBgd+jwvs9tBBQMUdicZagslkIkboEakMldJZqdHYbUFSQDYGgBlWVRaitKUdFdRlCI0Nh0zZDKRYS8JTTa8Uoq8hFTm4qIqMOQ2+UwWxRwWCgrUnFwVtmZiLBfxkKCzKRmZWM2PhImDRqLB47iYaGekSlRSA2KxbxuYmIJSOXmJWImdETXISZGfXFiUUMyI5gslXMpQ6wXKivCRvjBK6iygkHwBFcxfiPI+LzT9Hs8q9o97gXTft+jojQIAiEAkRHxyLi6FFEhIfRNWxAYkI0iooykZ2WDSGvHsFHglEQvBlSr99A5vkucnZ/iSgPcsj8urio2V8HOLonZCdQwhZUeNzY907CplCD93/zFCrrdfrb57/A6t9/AH7SBrhv/AQvPbsFh9ZsgNz7Q0g8PoAkJZfuQXavrUS7vy6OleBLUDfOotPUgwsXZpGakgCVSgaDUYMjRwIxPd1PYDOJmqR8HFN5wVwZBWF6OkQZaV8TYXoazNX56JaWokvskG5JKaz8cpSF7CQH6VGg6BdYiroPCU5/goDOL+/g2yjzdkyhxvg4FpgwiO20HsfZpa8DEwP4i6Qf+RVD2PmpDHvWKrhm/U1Fx7jV5GzanAHIxOBZLp/y9vffIuzeYDXb5q/hDDnLHfYe1DaJ0SSWQW0XwdDtaIul7hTC0q7ByZn/WnmSG8IAjuUV02N634nFK1z0bXBoDLGFQYjM8UZlmYLGxSnoSG+a6J7lOqj83YTO3TLE6QjghjrO0P32Ffe97wLcXfnW5buIwKU02CAw96KpoQw1VfkoK8qGUa+ATNLEGScjWWeDQQkdAZ5EWAOVpQNNCiMXrTCbdKitLSZjUAOzXgmVkjw9nQL5+Tl0vEo0Nlah2aznClgO9XXh8smLaKgt5Qpcjox0QSisR0uLHpVVxbDaDAhZ8zjM+76H+chHMObzI5T7vo+GxlroNULMdWrQZWsDTyCAXC6DUafBUFc/V/eIReFYhK+/dwK1US4YCPgZxkIfh83naVQfDSIQIHhrvYIOazuORgRCJeikm5pNAzkiSOwm7xSmolsUwXVnYGCiEzJ4YFXDHVOLLAJQlyFCXngBMpw3Iv6TRyFILYNFeYV7nTMgBHDSummUbH8C80d/jPmI76PS+S8IcydD5keGzncQnrvasHudBS4bDNi9ik2varlFCS32W+HsvyL2lmbo9ayzgQVtywAXH2BHpFsrfd4xHHHvQuTuVMTuTSBJRPy+JPDd16LKYy0UDSy35xw35cvEpr4CXo4Q8sjVMCVuBC/kUwhDV6HHJoa6zQCD5BjB2gx9LisebEazehLqmmGUhMWjxncrdBEbUeryS5T67wI/OQ+NKRVQNc2gtXUURjkP0nhP8L3Xgu/6IQQH3gPP+c+odfo9mlw/hpRAXRO7EU25R1FVVwuzzYw2i52AcpYMNou8kEGga2VTncIJMiIOwHHkSJ46RfBDALTE8s7o8dIS69ZxAQvHL+AkPWYrmdk0+8I0QYddBrmhGgZbE3Qk7T1mFJUWQaaQQk5j12SWoUVRi/KkMLQodRjtHkenZoGucQdajHZIm5QQN8gw2DWCXjs5LQMjmB4fR19nFxnLVrRaGfSJ0GLRo6KkELzGapSV0HgpSENKMUlBEsITQhASG4Swo8EYo/HKcjpZqsHC2AwGpEGY6FBw/69EUq4L+930/FdfAcL6szhyaBSxAROIo3F11LUKCf5uSAjejcbCOGg0OtQ0NqKgqAS5+RmQNDVg8lgP1GoeVJomrp2ZViNGeUkexicG6XU1koJHEek1QMDFkvM7uVWojvI33TjqM4XM8A70K2LQSfc+N4XKReCWUJIygkga36xkTqzfCI76jZMcQzSB5VHfY/R4AgmBIxzAsRI9zp/X4PevOOHXz23Day+wciI78PJzu7HmN+9C73IvTN4Pon7Lf+B3z76NX72wH4c/WweR5yrwD/0FisxSbsyyMcE6VdwsbIxomhYd+YnkTFw4fwJnzswhJDgI9XWVmJkeQ1J8DE6zuUN8hdnuEjQmx2D/50oCJy2cVqu/Jjs+ViI3dpib0mZRZiZsZXBRyjRCdpWjaO96lLtuQ/H+7QjelY+cQAnEHu+i3NuLrgvrC0tCAMeKHXdYvg5wLBfrMjmXLbo5cuRU11vsscfiqgm6Lx2RfS3/ODmZJ7mpv5vff7OwnMtjvQNotanQ2WZCZzM5QZZ21PHl4CvE0HUQwBG8cTXhCODaOo0c7DnG1p2PeUchgOMicDQemd5lvVxVpPsj8z2RmBcLtWiUa+nmyKV1wNPfV8g5JZBkXVxmRy9wOYbsN98FuLvyrQsDOC4H7ltspcUATmjuQ3lpDqpqq9HZaUdaaiyCg30hk/JQU1MChZwPgaAasdGHUcfjg2/sh1QqQHFxNsIjDuNwsB9yctNR31CDsrJiVFYUwj/QC/4BnqirL0NMbASqqkpwYXGJm3biEfD19bchIT4K5bSvgoxnDT3vum8Hwg+sRtie9xC49c+oyYtCSnoyoqKOYMhchg5lEf5/7P13dBzXkfiLv194v/fent39encd1rasZFs5Z8lBsizZilagcqAk5hwRSBBMYEBkAEGAJAIBEDlnzAwGaYABJiHnnDPAnJU+v7o9AINE2d53Vt73B3FOnW709PR0uH3rU3Wr6urzBRLN5aKMCtEb8kRZVjLUM0J3Qxe5br9Dv/wXJMz+EcM+d3Eu+D56t/6KeP8j1JjAXGhm0ZKPMcq9tOgVwKmOxgloDboIWnU7sOYNORWCAjI1dZPqBFSHJEt7yZcCOl9RFLCZApeXMMWVaWVFtM+1/VWRz6McXO/LlveX4fXhCrbPF3gShbjbowX/9VaWzw5j/qyDfPbmQT589QBRhww0NtV+C87+HqkR6Csrt1FRbhVQcmCprCLxUCvhAb3sdcvE/8M36N9xOxdC7mLc9072fPIqeS7vkuj+HllJjeiTJtEljmhizDxP9Jbd9Lj/E18evJMOj59Ss+JfqMmPpNLSR0Fyn3SC/eTpdALpJhocjaSHBpPx2f+iwfWHfBV8G+YVP+XErts5v+/X2Df/Tu6jGvJuo72tmfaWBjpq7LSU6ajKjqY6K5y6/GgqDm0kU4Aua5nA+prXyAvdTq3NRK0YB9b8FipyR6nIG8acM4zDOKxN83Ns+BRHh05qcnzkNMdHT3Ns5JQ2P6k2E4KW4feFtq7NjSuKanzwKJZ6I8WVKVjLY6U9RFBTsp82Wxx2UybVDQU46nIp8F1AgZrcP95AtbmVwkyzwNwx7MbjsjypZShb9VNaXbqBtpOcPvo5p6e+5MzRrzh3/GtOyPkMtQ9xtH9KFGo//W0DVAlgB0UdwN97FWmLbkG38mYyF/6csuRozp4SgBOmmOyZBrg6ATj5//i4Cj24LMpTN9gxjiHch5TNazmwaCW+s+ezbZmeAI9RchKGsZiGKEirJ2ePC5XRaygLXU5hbBipoQ2kRjSRGVWFLqWB0tx6SrKaKE5rFpBvJiXShtdqOzvW1jpBTGTfZlUguAWftTZ8Pl1D9OqFGLb9Af2BYHmu0wBXMEFcUBu+rtXs8mjGd6EvBxct4sDileydt5xDS1cSsnChGBF78Fpl0xJ21n6SzOvPLeGF38/jpacXaPLH3y5m4Yuv8lXIfZD2G7o338wLj/2J536/ktef+YyDHz9E9tIHiP3kVhK2eWEvEINKN4olX655WmyGYVIONhO7u56ydKPAUj+nTk8QeiiEgyFBZGYkEx0drnn94bwAUgFL39Gx6G1nItHSb8hMFmrU3naBxsuJE2omjLj9nfi5NbLdrYNty42se3shG95byta3XyNm7sMkuK+9GuDW1dFgneScPGsFbcqTqpKzFEyYDYOsn29iwZsqpEJ++12nBy4jsk8rGaN+U3mfbYVT2pD6d5UWUQDX3dRAsTmeUksiFksOxQVFpAnA5RgF2uoue+DKGnU4GsxaqZH/EsBpQ6fq3ZJ2Pv4lpybU9XxBeEIw/kfciIlPl/dE3o+8GXhTxvGVMPU/Ic7h0+qyCY6NqtIsKhHkehbqdfkHiJpKa2OMA7/vcSotBXBZ5ibqa61km5tJNdoFwqLIFshqaakTuDKQr8uis7OV5MQjpOYaOJRbR0peoVb+wWGxClRl0ir7NlaXYzYZyBKLv8pmJjcnjdGhHgoL8iky6Dl/9CyV5cVER4bhsJsplWMXy2eNdQ4BwhyBxCyaWpuxOOzk6nW0ynpdtYX0tCyGRPn2l+6goSAIg5qWqbxMQK4Ek6lY815VFOgY2v0kxD5E19Y7uLj/AYh5mDN77yZ5TzSWIlVCZJyGylEtU9SiEzgzV1JuKcNi6P8OgFNT5zg7bk1UVlvOEHkbPka3YTaV2b1i7V8ZlyOQV3gKXfJZ/DwG2LVpmN2e3QJwDezd0MqOVTr++OQcfv/YJ/z24U94/vfzyc7Ko76h/pqA9rdEZaJazBYsZSoAX9VTa9Iy1lpqIcNvF47V/8r5IDXR9mN8dfBBwpe+jc7tPZI9PiZ0j00UdLMomganbBrAb8E2xrz+DcLvoWfTjTS7/VDudyKJoWPaROXG1C7yM8S6r2+kpKKIeFUuZNGP6N7yK4h8lCZPWUY9AkcepNbrUXS5WaSlJXF0bAKbqgPnsFBmKiW/QE+uIZ9cYz41pVbqUrZTvOsdspY/S/7qP5Pn+R65Gz8mb/Mc8jYtEJmvSf7m+dqE+5dk5wKKfBdhPrRG8552l+2lvdif9iI/EbW8LG1FvjQWeNFk2KLNGNGh30xLvqc88420y/9dxduoyVxP9rrXSF34NJ36A+wO9GHpoo9oLQyhMc+Hhjw/EV9NGkXaCv3pMgXQWXql7BbZoy27THvokXNqNfphydpO+u7ZnAkUSIl9hK+D78EYOJ9BSxJ9ZbH0lkTQWbiF7uK92v99ZTFXybAo5cq4Hfi/+H9wyu9nnA++lfSP/jdCPdZSFJ2FIUIMrcgkEgL2U7hUQDrgJqa8/pN015eJ2hlFjHco2Xt3o9+/i+KI/RSHB1F2JIy9c9/g8MePEDf/KSIWv0BhxF7KY0O04WhLUhiZQdvJmv8DMYZuZXzrDRTteE6g/pDcx3BaC/yoy96JI20HjqwAslzu5bTvTzjufyN1bv/BucCbmdz+H8QsfwBr6i4qE7yoStuKPc1N/ne9LOliLAbOYmDbjZzefy+mpT8kfsfr1OZvwRC2gIbNd3B6310M77iJgNdupGTPWloKdtOi87lCvGnI8aE2Xdaz12EriGJycpgq6T9GJgYZmxjg2LEhvuYctrIaVn5UoHnZFDR9lywWgIv+ToBrIGBDLyEucQS/+r/RtO6H9Mj9KVt9M6EL3mXPhlr2eDbJe9PAHo9aaivGNA+aytRXw6aD3acJ21XH4reN2rR9M7+pAdz7RWRG914COCUqxKG/4zuGUQXC1CT09TXllJQnY6pIlXetmIqySgE4IzkCcqZawxUApxdjpkSb6H4mBOXvSmjQAE7FvqnptL7grPL69Y3hG+rJ7iOepCWUY9OfF6BWQ6dyzurcvwVU/2DRT2AtGmG4S9UPlfOfUrVBrwPcdfkHiPK6uX3PU2mpRISIvGpSSxs5lK08fdVkV7aSa2kjrbSJlJJGMsqbSSioJUe2ReprOZRpRVfWSHPjMMdGvhBLUl7W2K3kej5NwbYXKQ7dxMXT8NU5OC0W20WVGSoWp8q6+1ysULX93ImvuCDrF+Szs8ed65+fEdtYtp89flH7/rnjX8r3z9FX30C1sRBz4h6sR+bTbNxDXmay5omz2y0UiIWZmx5P+44HRTH+mqo1/0nV2hvo3PZrHK43krQ7VssiVfNKKg+Z6gyt+lGBNxOltiIBuJ5pgNt5FcBZ1NQ5KpNquhOtMJzBktlM3tpX0G1Z7tw2ncAwI5aCk6RGDeK1ugYfsdJVB+4EuDZ2rDTwzGMLeOqhuTx276e8/4Y7NquVxqZ66uvFSm8QaRQQbqzXtilpEqu6ublBW6+uvjpOTgFcpQCcrdyM3WGlu6OXs3Kf2xshZ/d+2jf8lJYNN9Cz7Rbq1t9MxKpP0K3/kJR1b3PQvwI/12ZtmEwbKtvQw/b5ISQuewpzwMukrX+GRJffk7Q/U2BUKax6dIn98hxOMtI3SmNbLdGBW4l5758Jfv2fOTDrXwl7+19pE5hr2XIL8XNuYvmyBewJDODcyfOYCo2kpyaKERDHtm3bCA4OJDH5CA6jnHdJMO2FOykOCyFr43IyV71M9ornRZ4je+UVIv9nLP3jVZK2+BnSFj1DtvuLWCNWMWhPpK8ymj5zFH0Vl6WnXJ5vyV6aCndTawzEYT4iMBlHuTVDDI8cmsul/Qi0GdzfQOc+i57ig3SIQVJXms+w/TCdxftpM4bQVrCfVn2gAONe2gz7aMzdo/3flLeH5nzZJm2zq3QvXfJbSjpFugXmRixBlB6aw6A8iy+CbmNq583k+79FX3kQXQKYXXL93cVbBeK2i/iJ+F4lvQKCpujVhLwtgH34Xs1Q0QtYZe95hwGTF635mwRIfahM86Vu410aRCOQWC7Psj53B81526nO8KYqw5dmfQAthl20FgeTvPZRCPqlAPjdtPo8SFXmTgHTPfIdP6oz/ckPdaNwxQ0Q/xDsvwPLrrep04dQK8BWFhOEOS4YR2oAjsy9GDweh0O3Q+h99G1ThYnlfdz3S5LdnqKu4ACmmD0YIwIpOhwksCmiliIl0SFk7N5BtMt8KoPfI3XrB6QG7KQsNoysvVsZ9JNriXtIm+Hl4Pu/JmfNi1Qc9qC5yECDPotGfaZIDjVZhwQGN5OTEsDBw3uJS4uhrkpApaeWE2O9dLQ0kRhmEnjTaSVCnHOzfhvcZkR54L4b4Orx9+jigFsCUe/9i1y3OsfH5V27k0Pz3iTQs4q9m9ScyPVaNu7hXS3EBXcQE9ROelQ7e7dYmfuXAm3I9MrfVP+v/riUgpShS0OoSlSfNdAuAPcdHjjVt472H2Wod1yWU9RXNZImxmFKto6UrFyM1txLAKdEDal2tLVo2aiqnI2ql/m3kiQ0z7bsc0x9R37vvPQ1NjGe98ZvZMc+Ty0so1KnhpuVh1pB3Ddg6h8s5blT1JZNMTGg4vaUp1uuYzrx4jrAXZfvXf4RQ6hKVLkQlcygrYuozFOVhaqWIbJdLYPU/xkWUoyNtLYcF3D7iqN9UxztqKLCpCdkzt18te9XfC3KIHvVwwIhXQIktQIZZpFyTexVJloamxgdOKm9UM4SIF9zTHUQWqaqyshTNdzU/JEq2xC6W0cp9PgdNS4/otb15yStfZqOIuUN8SI3NQadXk9lRTkGlWG6Zxnmg0vIDphPuM9q4oNDiN+dRFFKhxaf5uwMpwS6xqSTUdMzieQ5Y+AadOHX8MCpIr7OIHpNDKcxZ3WT4/om+Rs+oSJnUCt4q+pD2QvPUFMGhgNHMK5/AaP7Xzgw9x12ratn36ZOAjcNsGm5icceXMyjDyzg0bs/YdO6PQJiNspKzRQYisnKLiA1KZf4yDQiD8YRHhzP/t1H8NsZzo6tAhc6I7W1l4dbVQycVo9LLO0agbmxoRNa6YC2hq9J3RVB9rK7CX7/V/i8eTv73L0xxNjJcXmPlNUvsH+Tju2rW/Fe24CPqxMyA9a3ccC3D0PeKfLCDlK97y1KNs4i6JO3ZD87yYd6NKXSUT+EqURHoS4VQ3IIEYGbcFn8IQGbV5EWuZfUCD9CfNcTHxtBUuIRAfKz1FfbGOxsFyXaSGJClFbOpdysp6GsWsDJl3qdSmhAK7hZeMQiij4N42GRiHRNiqMNlCUYaTOZRcppLDBo0pCXScX+jXKtfyLX7R3aSk1ahuoJFSenFJO0MTW8NDV6lvKqCrKMBgrKMiiz5mOqzKS8rhCDMRdDQT7GgjyBgChsuQmy/xRdTa2cHJuk0W7HUeygNEt5a6uwFTfTZh/GXFBFR9UYFcYaWqr6sZc20N82KkaH/KYaXlJKQ4m05zMT5+iursUSsQFHxAoqDi2httCgTSt3fPgck50CGAWbGKjRc0La/vGhM1fJ6YmLtNvr2T/nUYrX3kexy8Psf/sm/FcEEeVrI9SrggNbmjm8O5UUl7up2CLw5nYzMa6LCd5ST8jmGi1rdf+WFi2jt1J3gkrj1xxZOYsvdv8YDt5MndfvMaYNa20543C/Vv9t+0qTtKEHKHUXWX0Dmd6btMSV7OgRaRONWoKDNuuARzd7PvmQwpW3UbDqQRLn3UPR2ofJnX8bhzzfo7iujPXLiwRaTCx8q/RbsuBNM25zCgWMd5IWHMvcNypY8JbI6/IufPIoectvJWnOzfjNupMij1lku31IaVI9lYVfy/uqYtPOkxFZxr7QQIJiDrBfJFAkbLe0jeUvke72MYf9SvFeU8v2VXZtZgjXOaVaCR8FTd8EKSXaEOqe7wa4gA1yzavi8H3hf6dn622MBtyN3e1WIha8TaBHlbxPzdp7pcTPtR4fF5U5XKvVzfNcVCG/ednzNiMawM0upTB95BLAqUQGZXgO95zTAE6B1rVgS7VzrXCvtP2eTum7LDVYrfU0VLdiq3VObj8DcFrtwwY9TW0NNHU2aQaZKvekvv9d86U6Ac7pgTsl/58Xo9tgNuB3xJV9hwKlPx2S8z1BmRZi8D8PcGU5EzRZj8k1qfulzluuYzqL9jrAXZfvXRS0bYpx4P89DqH+PaIK9UbnV2O1tTHS1s5oYzED9kTa9FvoLtxCq02PbstLYsnfIorg1+hcn5B9LRSZ40VRplwlxeVJFJelUVdrpbO9WxTltYrxKphzFq1sbx5mIOQvYs3fD4fvoXTXPAa6hugp8aNFv4MyoxpOFTi0VVJSVkap2UJ9UzNNAgo1Ff04ir6STne6JpHWCcvyUnbjlHT+avvU1QCnPyP7jGM2V2Mp7sOiedlkP4NaTpHntYbcFc9gDInCWnRerOU+0iIaBbw6SfVcwgX/H2oZqLmLbmbRB4dZ/mki2z5x5ciyT9jx1m+Y++yzPPHAPN5+dTWfvb+OV55dyR+eWKQFd//+0fn87uF5Wpbebx6cy5MPzOHhu2bz7JMLKSwwanOGXvLAVVdjK6/Eaq6kob5Rm0ZHlSRodpymOGNCUwJ24yit1iHaGr+gveEMDamHaE7cjTHFQWrMINmxcs6HWkUJ17N9TRWbl9vxWN5G9LKlXAwQxX741+Qu+SXbVlkEQptEebVjzpugrXqcluophrq+xFxuQ2fQMXVsnK8ufskF5Xk9+TmnBNzOnFDzPirFcIGzxy6KEjouAChw1HCUnqYT1Jf205LnQ70hhLLiXpEeKkpFealYs6JzWAsvCjBcIDOsmJzwLBzyO521rdosBtqMBipxQa65Kv4AmUv/QPaaV2k05GnFdLVkAGlDSrFNjpykVAhRV5xKSUUGRWVGaStpVNTrtTjPyMOhpKYlkCNAGBZxkIOhQXj77SQ7KZy8tfdSvPomdIt+QsDq10lOTyYiIoS4OGdmanh4MIlJ0bJtvwapKt5udECJWP8C1cogUYbJ5OAZ2lua6e3vYEBksK+dro56RkdOc1T2vZTEIAr4uJzzlaKB6NGvGRs4zeE99WxdbsXX1S6Q1YSvW6ssm2XZzEFfOwkJBvKMydTle1IcGXbpczXsF6QATpSbitdUIBbvtR3Tltew7nyHvB2rKc0ex1Z0mvTIfgEOFQfXwM41NezfWER1ugfV+VmoWSKyjwzJ8aYzYdc1CqwomKvG28WK/3qLBvw71ogILKUkFlLenMemtUYWvlFyyfN1pSwSiFs/J0/aghdp+w4z/02TbC9hxftlvP9iII/d9yGP3vcZrz79KTHLXqPY/SVyN3xGWVqLgKi0ETHQsqNKCA4PJCQ2hJCYEIJjDxASHUzaxo/JX/UnDrnF4re+U8uKVbJ7Q61cow3PxWZcP/v2cKrKCg33b9eSNa4FcMoDt39tLKZlP8Di9jNSP/kXdr15MylrPiJoQ8VVADcj2ty1GxrYskwB3LehcQbgFEjPAJwT4uR9aT7F6ePSjoYvMNIn75UCkpk+U+tDv9LqYJ5RWf8iqhC1MoJPyWftHc2U1edfAXBOiDM16rS5UkvqcmhsqWWgZ4jh/glnnTgBtUvHF1FlQ05MXdSGa1V5nOGhKYKSfPCPdichOQ+b4YxA2xTlqq+U81VZqN+Equ9PnMBYqf2mihscpzhnmOba43LOAnBq6FQDOCXXy4hcl3+AKIBbE+ZgW/z3N4T6t+SgBm+1tNS2M1gRTmeBJ53GbXQWBdBTGc9Et8qk+5La2O00b3+croDfk+v1PqODp6lylIiSTKHSkUmFfVq09QxMlmSMpQkCcT1agPaVHYVTnNmGHc2DWL2eYWDzf9K/8UdkbXlbQAEmekboMvrRavCiqsJIucWCubKCElOpgI2D2ho7doPAQP7lTtAp8rJrADfzvwK5SRr1h2jS+QnwnKSi4AvKDJMUVxuJCjOREtqBvXhCFNe4gMVJjKFJZCx9lpyVL7HPxY/X/uzBbx9awL13LcT1z4/zdeBNEHM/uYtvFqXzEQ/cOx+vF3/KVwduhog7SFpwD4/cN4ffPryQPz65WJtO6CmBNQ3aHlLwNi0Ccmq+yEcE4FyWemvDrCoL1CGiAM6hpNKKw2ajvbVLA2FloXc3nqLOfAKb6SxdxW18GXaQ03GxHE9N4UJoKF/u3s2Z2CMcT0vl80NBTB7JJMgzl5APHuTInLsJevcuQt75OYQ/DLEPk7/sdrasMrFLFI+fm5o0vUmgdYxKncr8O0Fntdzj8iJc1qykq7WZs6rWn4IO5QHTFMFXTI18IUrnPHWVkwIJR+V7qsbVKcy5w7Tp/Kku8qOksUAUvZ7yGj2VBf1aGRc18bwxY5KYBY8xues2RrfdiD14ARPKsyW/o2XDSfs5dexr6rOTyVn9Mlkr/izrKZry0jJV5VzUvJAWW6YYEala+6t0CMSZUjDXGsSgKKAwLRZdrsCdSU9aWjzZWSnkCqwEB2zm5IHfCZDfz8XdvyTJZz41jTUcPLAPU2kBkZGhWjHitPREioz5nBwZFCXYxHBfCyP9LQz1NNPT0Uh3eyONtXaqbGWMDbULUHbR19NAdU0Bvb2jHJ8GuCEBOJVtqjL8vinqPVH3Nf5ADz5rG9nl0SJQoLJGLwOCqrnm69LKfq8a6nP9McdG4L1G4M61SZbqc1HkueMCcMfl+SlFdxRd+ij6tDGKsye1bdpsIpF9l8qD+Lm3E7bDKgabFw0FuQIxZ8mNHZC2UHPVb6tEBlVDLnCzaidNlyR4Rw0x4YW4zS8QUFPApoYvr5aFb5Ww7rNcDeBSAw8z741SbbsCuI/+EsGj93/KU/KOPf7QIt7946ckLH0Zw9rnxZhaq8Wl2osukhN9NcBpEBcXSoL3MgyrnyV01Tb8NzhjUp2ikosa5Z6oe1iH2xwFjU6oWvRWEevnVwpIjdBYeU7aqvLoOMMvove0s31lLTtd2vFZmkzJ6kdp2vEs2Use5fAnT5Lr+g5B6/QCcGqqrenfEhBWsaZ7Pes1eNy2wiq/9d0euG8D3DEByUnaa49RX3lU3vHj2ruu3i1nHJu8A9I+mius1GZG0ZwfR2NBJpNDZ7X2f2xMjOH2Vkz1eZRP14T7ppTV6zTIszQYtXlT1bCsEwyn+2TVvyhIVP3v5Bni0yMJiF3LrjAvcjIbserOY52GKWXoqli4a8PWf7OoURX5LS1xQgCuUj+Fo3SMJsdx+jvPckzzHIqounfXAe66/KNEAdyG6Tpw/xMeOK1Qb5YNa/UARzs7RNGuo08gbFTgaWr4tFNJa53H5/R1jNFa3yfST7+sa1A2ch67zUhxRTxme/pliJsGOeWR6+xwgodz6perRb1sarqstspK2ssKaS010O6o1Tok5WGZ6p+kt2Q3jbmepMceJMjPC99NriTFRFBbV43D+PcBnOoc6/PDROHtIulQC/vmv07k8ueJWPooa95cR4i/KgL5pdZZlOedoME8SUP2EeyHt5OxbydpSbmkigXq5RXNbvdlZHg+S+AHd7Ds97cKiH3Kg/cuwvf12yBOzSX6IOlLHuJhAbhnnljMy8+u0CDtyqKmV4r67In75xAVkUJzS6PT++ZQ859WYXdUUVGmAM7CQPfo9JC06mxVZ3WO+tpOphpUQFwSpMc7JUvWs5JFEiFD/s9O40JlLbGBRvq23yfneB9nA+9g5RP/G1v++E/sfOmf8HzpEZZ/YGDD4kqtppUaDtq7qYEcUeJqbsp2x2ltVoVlK5bT3dHKueOfCzgpiHN2nCrwuq9DlWFwzqhQaRiV703KfRdYzh+j3eBPXdEuATgBcQGaCpNcU0kfLVUTtNScoM42yb4P7yFrzr+T9uG/kiUGwoS0i6NqTsiRc9r1qnZ4+hS0FRnIXPpHspY/hyP+gPb7CuSG+wQ4bWmU2VK1uVaVFJYlYbEYqdalYglypaUkh4mhUbqbWzk9fozJwTHqTEWM+NwLwbdwasePyfJbKL89SG9HHQ015Yx3d9BotTIoynG4o42hjmaGB1oYG2zTZHKkQ4yZFrraa5kYbqeztYbiQr3An57C0hQKSmPo6hrk2MAEHcbN9FXLOYycuKZMjZ0QED1GXHCbAFz9ZTiYFuUti9pdTeSueqL9BeCyArClhWpTMkXuke17a0g8UCdtWMG3871Qnjiz8jDLc1RzvKptCuCyoq4AOK0OXAWt+VuoN+TIvqc18EsJ7cTf/erzUJ7cCP86Evc3E7+vRZMEOd8j+6rlnCul7Vic4m6VZSU71po12ba6kj0eRQJw29GFR7N1lUMr/uu3roq1n8bwezFwnn5kAb+Vd+LR+xfgMdsTvfssClxfIGvrepLCh4iWNnwwKoCQOAVxSvaxP+EAiTuXCsD9kfC1/vh5OAFOi/10b8TfzQnAgRsb8VpeycJZRpFCPBZYCNmVyMLFc8lMyWGw9Qs6as/QWSdtXT9GTkwP+YkDxOxrlXtrJj2qiuTQaqoTD1Hg9TG7VyYS4NF26bf2bKgnaLMqeKx+qxmvlf81gFOi+ill+KiM1Inhi5fK6QyJQdFZGkKfLZwja56iefW/MLb9P7Gtu532Sgsn1QT30m5OSp/a09OHrb2S0oZ8LRv1mxCn4K6sSUd5Xb70KQMCbJe9cKrw7+cnleftKKHx+whO2Ih31BqiYlKl7ZzGIsaWykDVsk9VHTgN4JRcAVvfhyiA07x+co/ypuT+THJs+EtnfJ8y8rTSJwpEVf+ooPd6Hbjr8g+QmSHU7zML9W+JioUrsPQw1dVJm8GTsY52LYhV1eM6Kh2Cii1SsRPKTX36hChRlR4vcKVeeAVaE0Oi4FuatbR2VUC1zJJySYrL4uWzVoG1mYmavymfMyaQNjogL6Sy/E47jz/QNcBo34QTEocFCqJcyZ//H5hW/oyE9/4FH7e5VDU2UF3YLS/1lZ3gdDzbzLRR09vKpNOpyQulPH4nH72YRNqnP+Hr8Nv5MvBWQt59CK+PPiVpd6TmeTAXnKa/rI5zBfGcKcvhq+JcSFNglAKVZjCVQWkp0QHR3Hf3XE3hPPLgChb8/l5iP7uVxHm3sOGlu3niwXk8/fhi/vz0Ui2h4bcPfRvi1HeffGAuzz61mIxUPY1yTVVVAqbK82Z3FvK1lVmor6kRBX9G68xn7rsKaC6359LbO0RZ5Rg1DRPYq8cwVYxQYRuVbaNUVE1RmZvK+cINOAI+pWPL3XwR/jCDO+7k4Ns/oGD1jSR88nPmvRzEonesrJtf5sxY9Wh01v4S5ZQdO4KlcIy+NgHrXhu9dQI09pP0Nh7XvAWjfWe0+lfKEi7LnXLWZJL7rnkUREE1WbupMsZRV5xCjYCopahT9jlNVclRef7ntXILYyMXyRTF9EXwXZzf9UvqDi1kfNzpWVP7aLCvFIx01kqpNRtyyXebRfqi31O6f5MYHBNyf07TYC+loaqcSms25ZWplJgzyc/JIcPlLdn/dQYb27QpjT6XdlZlthAXHStQNsBQUSxTxaGMFoQKaOoYG+qS43XIb3fJ9TXLvRZo621kqKeBQZHRaXgbH2qjobaC9uYqAblOTRpqK0lKjkRnjKdcgLK8IpWhvkmODk7RWbiN/jq9HH9SZOJbMj4yIcceI+5A67UBzl0Abk8NSQfrSD5YLYZNAHV5wQI3AlSH7LKsIjOqTu79uADc5dhOldyjPEtqXXnmasq+Iif+GL7retjtqYYLBeC2mTWAq5N7q2LObMaTFKUPa8CmJcFMn4Ofay2JBztxFJ3AYjiuiV3W00I7pkHGOXypJHBTHXs8nduU9y5kcxWNOT4UHI7TilFr+8n2vZtyiEuOZtnirTx2z6c8dt9sVs5JJW7jYXQuL5G/9mUOC5ypqaf2eRew10cvYhDDK4vofYfJ8nifnDWvcMAjB//1AlVyHlp2qGc9B73V3K/OYc1ATweblljxXFQt+xWwZtUyDh9IxXenNxkZaZjLS+kRAyUlOYncvGzy8jNIT8mmsMBEQlISiQmpJKWlYUg8TJSXTiC1RbtmdfyQbSortR5fl2ot/s7p7bsa3i4DnEkAbvRbAKdEzQXcZD+u9bHHRs4yWJVPS+46uooDGKtPI23TX7iw61Yt07nf9z6qMzfLPgkUHlhFmtdcsnyXk7p7DY0NdThaKihpyL2mR04V+61rtHBi1Ak/qq9V74ZN+p3QpD34HHEjINqLGLnmCsMQlWKMXY57k3NVCWNXQtb3KRrAOb1wKnGhpvyowJvyWitvm5JpT6Imzm3XAe66fO+iAG5tuIPt/4NDqMFZdlKL2xhqbqSjYCOj7c3ai+CcXPmCKE7l7ZnxoKmaWypNW14S5X4f/5KjQ2c4qbwlg8fobmmiTSBESbtIZ1MDE4NqcuFpy+gbclq2VzWJtViXQ31DBSekwzot2ztam6msMTDSN8K5c9BZYeLz4Afo2/YrWjbcQrbrIxgPrKU0d0ig64K82KKs9CcxGy5g0p+jzHBWLMaZpIbjmjehPv8Q5Qk7mf1yCrkLVdbdvVwIeoBmz5s54f1DIld/SJleGK3wPGN1bRwtKWCssJCjBiOnDaUMxcdTunY2Za6fYfWcj1U6/N8+vpyH757DSw8/zysPP8WL9z/KMw+8zAP3LBCAWyRwNp83X3Bl2ZxtPP+7ZTx01xwevW8ej957We6//RNe/ZNcS0kFtbWq3EiNBm4Ohx1rhV2Y0UFra492D2eGKzWP5thZmmtbqCjuIOSALM0DlJn6SUlsp6ZqmLTkLqpqpijY68ZXAT9lYueNmFb9guaNt6Ff/HPKV98Eub9jzO9BPv5zMPPermXtPBs+69vZ4dpFpJ+DstRSzNkWCrPaRfGX0G3YQFVOiSiZM5olrHWmZUcZGzgn8HKBZruqk6eAQU0qf5zO1gvk7pqDec0t2NxvI3fTi9RYpijKPCYAMMXkkDORZWToIunLH4D9t2jnWh/y2TUBzglxYkCIoum2WDFs+ZT0BU9R6LOCkbYBLbj7xNiXYhTIOfVP0Nk2SEqwP1lLfk950CYtmUbJxZNfkxQbzuzZbzE1MM4JOd6EHPeYwKRq80PdjQJUTkhTw6Hj1xAFdyMDLSTFRFHnKNeGVE1F+eTmx2ISeLRUZ1JYFkdbU5PmOR3uHKI+25P+ertzqHR6+PlKUderhs1SIzoF4K49+8FegSIflya85XNTXADlsbvYvqpB9m9i52oFS03yfMY0UJtp/zOGjfLAlctnyXtj2O/mi+eHm9m+KEpApE0AzumBqzPkaQCn4EJN7K6K1H4T4BJCuq4qgaEKRStvnYobu3SuHk3s29LJno3dAjbdAkytBG2soiHbVwAuFl+3FueQrEcfQdtNZBrTWLN6J4/f84m8Nx+zZl6CAFsP0e6+6F3/jM71RSLc9gv4dRLgJpDm1iqg1iXbwgXw/kiiy3IxOJrkXJsECutJTSjFWGYkS2dg1wZngocqXqygcbdHK+G+FWxY50J4SByBe/fj6++HTp+Dx3pXZr39Ot4+XuzZ64fX1g2EhQTz8ccf89En7zP7s08o0uWSuteCj2uTdq0qC1V54PZ4NrJxcQUL33TOuKBgTcnS90oE3pyi5kZePbtMAG5c7pvTI3qlKAOouuwM/S0dAm1+Am8uDNYWaf3uhfOQ6reG/M9+QMXaG8ldeRcNKjO6cDv6TY9x3PsXHPf/BdWbHqa9bpAJeXdqGiopr9NRdlWCQwFlDfl0qSzVCWex3inpe/OKMwXaPPE7soa9EX6kJVrkOZ92GgPXAqt/qMj90fqVo9iKRzUP5YmjCtxmIO5quQ5w1+V7FwVwM1NpqfVr7fN9S1BWDUcMTXTXOegQBT0zSb0TsuRl+IZoxVNFoU4OnqS1pYGapjI6m1UyQBkdDS2cP/Y1F6VDODV2ksHOLnqUB274qLZdTfStiqKq6bdOCoRM9I3R31UrnUwRtVUCCE31jPT0ilIdpLq1gv4hUfLSwaSHBWJZfQO5837IV4cegdB7qN1wH/Gb1lMYZ5HfVQG1teT4B1C01x/9bm900VaxHC+KMhKgyzstABdKWfwOAbhc/N58DsOqZ7Gs/RV9Xr+CA3eQ6PYmdl01DQWVmI0dHI7rFwt8iOy8QXKLThJ5MF3A5z8Y3Hs3TZtvRhe5hxVzNzDnrYUc+eRGJvbcwajvrwl6707WvPICHh/MIsTLjcLYADqLwjnss4WVc9aybPZqXBe6sWm5iyjhlXitWEaYtydtZVG0GQ9JZ3yAVqM/LcadNOl2U1eSTE9bD8PSEQ9U6eQZiJIXUFHWcrlhisj9tcTEdlBS3EdWRidJCR20t45RVz1Ec9sJGtJ8IOQuzh94kPjZPyLojR/g/8q/kLPgZzRvu02g7lZ83/2ATe+sJeAzFwFZTwIXbCH7QArHmmKoj1lI1lY3Mra6UJO0iNpCh9wfNY3WecrzT1Oac4qupgvaPJBnT0Oz4xymXDWceo6+/rPke78FgbdS5foLClfeRJHHo8StelO+1y0Q5LT8J0Y/J2v7J7TueZlG3+exRXlxVAOar78FcKpdKu+tgrjhlk6M2xeRsfB36AXm+uubtcQHFWOmYM5ubydlx2r5/DdUJ0dq3l0NgOU4R0ePC3iOyLHPMqUZK+c1OJwYPMFQT5MGcBPDHRqszQyXOr1u7QJrzbQ22jDmZxIeHIQ+Jx1djhgGuhiKzYmaJ7rSkk2VvYijExdpq7SQu+YhitzvJG7ur6nMy+O83K/L1+QUBeZqUvPUiA68V9dfGv67UoK2Cry52Nn38YsYXW/HKG04aN5cfNwatLk5929pnAY4BWynKC+4KIbJBczyvGxinORJ+8hZ+TAjvjcy6vdzope8j+fqPsK9a+gs2E5jkVHem/MawBmSBwSIrgS4Rvzdm0k6NEhVyYXp5KFpgDvcfQngdguY+bvX4LUkmi0Lj+C16Ai+LjaCNtXSmONLaUyEAFwb/q6VbFkUz6aFwSya5SlwE8rCd5NZ8HYc3q5FAkQCaRtaiHYTQBGIy3V5iVC3UPw3dF1KIEiQdyh/9dOErd1DwAYFkcrzV0tVfT0dk83UtLRzeK+cmwoLENBS31HXE7yllcigEvbv2UVvg5V6RyUlhjoOBSVx+FASOeml5GWUYzHbCdztx7vvf0RBkYOUqCNYEw9w0CNLoLRF+629G9W8sk3s9uxgy8pa1nxmw22eFbc5pbjOKWPx+5VyXZUsfs/C/LcqWP6RjYIMgeSia03gL8CUN0Bj7ja6TXsY7exwAr6C+6NfS586SpOtmQZrrUBap/THnzPSO455z4fSj90GEffRuu1OKlJ3MtVRxzExsPt7BrFKH6tmaNDgTXnkavOZGJjSyju1NPYQGh+Id8wa/I94cCA8jJKcThyGMwJNKgzifxrgnPCmRE2ZpWa2GBtUo0Ly3lwD3pRcB7jr8r2Lgrb1UQ68E/+xAKdi30KyldSQmFOGScvQdBeLbx9TQyqr5+rspG+KipXo6+jBXK2nqd1KeZme4AN7SUmJobWpllqHQFVrHampMSQmRkknWIS1opju1haaa2ooNeo5f/IijjIzhcYsEuMPEx8fSW5eKoXFuZSbCkjc/jF5m14ixf05vD97kqzEgxg2PweHVaHUJxjYfhu1q/4FS4I3mXoDhqQDtHj8jPP7buWoz40UhOzEZmjAnm/DmmulUSxVR9oWsdwT8HMRpbFoDzmr1TDE3XR53U7quqdoL/Kiz7QVs76cAwc6RUmPYCrppa7+JOlHUqlz+QnEParN59qh301/uR/VuRsoFkWqhjQ4JJbv5lv5Mug2jFufpN3kiyXFjdyDS6hMXE1thgvl8StlfZWsr6UpfyNNeZ5y33fQbvQWaBOLu0AVpA2gTreLZoMPHSqppFAtt9BdtJnh6lTGGvIYrc+hPDackuhwaiztmM3DhIW2Eh7eisM+RIGul86ukyR7L+Tga/9C1Ec/JOnTH1Ptfiu5C3+Gec1NVK65mdZNt/F1+D04XH/M4Pab+CLkNsa9f4kpzAVT9Brsq/+TC8F3MLbjZnK3/I7S0E0U7N+NKeqggGa6QKbcF10cVbpYqgyxsh4j9zqZxrxkRvoHSNv8Oq2r/kmO/wuIekxL8rBv/D261DamRlVsmxOoxgfPMtBzkoHeUwJPCqZUjJ0A3LjTYLgc7I9zmyguFRM31jVGyR53spb+gdx179Btq9ZmPxgZOodeV0buprlkLPsjnRarltE604aVt0tBngJCNcR/TMURybFnAE7FszXXWcXAaNCgbXSglb7OOiZkvb7ajLlUlGFxPkfCQ4k7cpDC0iTMtjTqq8rpae1gtHeC43KOpwQaW0oLmPK+BY48QuPqH1CQEKN5U658p5TMAFxyaBe7PKoI9Xdonh0nPDll3+ZmtqyoQLfycTnevRB5h4DNO2xdXecEuM1OgFNwkBumJ2bZn0l1/QuhC54nL0bN1DBCpedvtCQcYh4hf9ndbJ/1HH4rQgSs3DDGRVGaNY7NeIq8+B4NyrSitu5K6ti8tIj928rJiW+mMK1P8/R9E+B2CUh5z/chbc6PMa2+lagPfsDWBVECl20awJmk3fq49+K7VPoGtzto3X435StuZPGLHiz/sJZl75rYucaqJR8ECCQpIIxZ40aB65/kWl8nbF08fut7Cd5oJsf9I9n2Fw545OO3rl1ArQF9ag+N5QYqMsOkXUZhztFxyEclhFz2aqpr2ivnWZxYgiP/MPacQvZvaiHYq4MI3w5CtrUTtLmN2KAOclOK0MUFk7E3iaRV75K8+Fn2rsmU6+zQgFaVY1FDp7uWRxG48iB7VgTjszKVAI9OfFYX4//OM2x77Tesfu5xXP/0hCYH5/2ReI+llOWr+MQzYvCoKcPE8BGjqC7vCJ3GjUz2j2rG2iVjWs2OIP+rTFS1XRkkylg5Juvl4Zvp9XmQgd1PYN76NLY0L7qMnvRUxnJy7Ast1KW60UxZgzORobO9mbNiDFptDnZFe+KfsBq/iA1Ex2ZJ/zeFVZviblygaaYU0zeh6h8o08Onati2XDdMX+tZeXdV7Nt1D9x1+R+U8HxnEsO2uH8cwKm6bwcybRzJr0Ofn0Grfitdhg302zK0Cbdn4qz+lowNHmd88CRnpz7HUlHEoYOB5OenUm4u0OaIzMxI0rL9Avx3smePD/n6NPbtC6C83EhoWJAo7RNUFpeSKtB3JCoUjw2u2nRdxSV69oUEkrjodr4I/pXA0K2U73iO8ppaUv3mEv/Zz8lb9FOsLjdy3PtmUQabyC4sxH/TMvq3ipJMFEgIfYjyw2vpKPam3eApslEgaDNdIu0FG+kwbqXNsAVH0hrMMSukc96E3hBDqSWL0spkmhqriI/pFrjspaiwF2PhFLkJGZSv/CnnDz1Ez/bb2b3sE9bOdWHuB8uJ/vRXnAi8hwn/u+mXz4h5EJ3fG2TnRVC4/jFM6x5Av/pOgt77GXVe91G3817CPrubF38/h7nvuVBWZKC+xka1mjNVRA2hWkw2qqxW6iryBIh8pDPeQEOWp1j/G7AleWhSnbaB2nQPWksSMRX3c/BQG/v3txBxWJbBrWRlDVLi+SyTAb/G6noLlWtvpkLArVagzeZ6M52bbuDUnrsg5UnaNv+Kc0GqgOyjjPrcTcau2cT5zKZ3m1xP8m/4Wq67Zt2tjPneRvv6HxO54mGBNx+qMjZj8HoGx/pbqdp8O9ELf01V+gZaBE77a/Kw61NI2+dO3rrfcHrf3ZwOupPS9c9iSFeZmtPD8gJozuFDp0JSoDYxdJGxgQuM9Z9ntP+MgNUFTcYHL4qc0bxwSrEpQDo2do6y4C1kLPodea5v0F5ooKljkooCE/kCL8W71gj0KYv9SsPEOYyvoElNhq+2qd+eHDqlAdzkaIdAmoHOliqBuU7GBej6uuqxS1uvspfS29kgz6eMgpxM0tMjsNRkU1aZwkBbl5bFp65FXcdJOb8mAb2u9T/iXPBdmOf/f9HHRmmlWJzgeFmU4pmS68o80kZ2jkHaop6QrTVXeeKCBOC8VlWQufg+zu+/lXOBN5Kx6i9sd1H1xxo5sL2B8rxRKgs/p+BgNOPbfsTXAs2Vy/+ZpOB8CjLHMbj9lhN772Rq1320et5C+8afYVx1L9XbHqTc/S7idgbiMH1JQWo/gZvrRRoJ2tqGj6uJIwKC1k1P4tj8GJk7PMT4O6lNbn4Z4Brxdm9j7/tPcSzgJk7uu4eU2f/E+k9DCd7afgngvN168V9+mFN774GEhzi56yYBuDUsed+hDTvuWFOpZdyqa1b1CwM3OEh0XYbB5XlyXN8mZL2BQ/4CkutnaVmhoZtLtZi0g97t1FZ3U+n/MsNbbmBk2y9IW/8b0uMFigXgVJKONiws9zR4RwnBewOJjopgj99eInfZxbirZ/eGmmnPo8CrwFng+jJs7ncy7n8b9e4/Jeyj+zmyNYGU0BLSDumJ9LUQtC4B67p7mNz1a3q3/JyNrz7IAS8zBz2T6Nl6I4WL/xXLmh/J57/UZnRocv1fVG35LSVZPVh0KsasX0BpiNrcLNp1axlptGjt8XJ7vVKUF/qCJjNteLBjlNaqFlqqGumo79RmbBluKKM1by09FZGckH1Vcd4Gac9NrXbGu4+SmBaHX7Q7vnEr2RXqR25SrTzLY5gNRzWIU3U0nTHG/08AOJVgNk61aZzjo/JeHZV3ZkLF78n9uIZcB7jr8r1LRF4Vm2P+cWVEggTcYvOrqasfpr9lkO7CbXQX+zDW2a2B298Lb0rhOr0iYg0e/5qutnots6+hTgCkqhyDLpPGeqs2Ub6qwZWbk8pAXws6Acai4lx2C9AdHz9Oe109R0cG6GxuIubIQW26rYYGB6byYowCPl/vv0WTQs8n0RfkUlNnY9+urdoQYKZAXMbHP6Agahs1LU0kR/iR9MkPKVz5c3SLfkz+we3UFHdjy2vEmttAW8FuHGmb2bkiA++VGfiuymCfRzb5OgNFTXaKm8tIKS3nYLYVkyUHm7mZxMQeEhI6SJJlanwNoT7h5KjpjKTTf+aRj7j39rk8es9cXn3qTV5//Dm2vPATkuUcilb+jA2zHmfuR8sY9L5bFNSjjHjfzv7X/gXCHhJIepikz37F7bd8yNzZ3lTX1FFdq0qIVFNVU42twiZilfUa7DXN1Joy6RTIDvFMYMX7RtbO1mviopYf61j7US4Hdtoxl/SRkdUvANeNuXyQMFHYBz68i/I1P9eGT8Pf/XeBTFGYSU/Sve0evN96kcQ591DkchfRH99M5oKbKVj6c8yrbyJ/3TNEzX+S2I/knq66URtyVZ5KEp6CA78kYPYH7PPqxt+jlnz3jwSa5bNoUWyf3ElyeDM2w4Qopl5qGjow2ptI2fAW9S7/RsO6H5O65CmMGT2igJyByJeSWsYFpvo7OdtrYqq1jLH6MsYbTIw3ljLZpMTERKN81lzC8eExaUNfMdx1VKujdnT0LPbYYNIXPY1u/dvowwKwHNlOhc+bNOUla6B3ZRtWXjwtznNcAHHoDKMDZ5kY/YrxgeOXAK6yrIDuthpp692aNy43MxlTYR6t0l5q7GUMyn7VllJSUsKorMrSAK6vtV2Dt5nfUdm6PQ1tmINXCFQ8j8HnfZoqq+R81PDw9HWLKA+gyvYeF3AtKXVQ2pBBnr6QvRsEJNwvA9w+VcLDvYq9C9wo2fEixdtfYO9SH4E3Vb6igVDvOsy6YQG4ixrATe74MUTehXXZD4iPCqLS2kh+lIlw16UUz//fmfS/RQyfGzmx+w55fo9wbtfNRG/aiK30S8ryVLxiP8VZI5hyj8k7Vkv1lsfFQJE2FP5rSnwWU5hzUkt4yIjuEdB0AtwO1zYOfvK07CcGQcKTGBb+L9w/OXQJ4EpjwvFf103kjn2MiXFB+N2M7Pgpi19YLQBXdQXAOa/bX64/cEsLWWlGcrfNQ7/qj6S6LCA2VE/GljnkuswifGsRARuaiNzbgd0hIBPyhlZXksh7xcD4A1kpnXK8WrlHdRzc0UheTD9xYcn4+e7g+T/+SYzICHKSjeTH9nFkT5O2nxbbtrEFfxcjnV5yrJTHOCMGT/Sc+6mKXU136Sa6S9bTadxCZdxSxvc+CPFiQIbcg/+7N1CXvZ6qpOX0ev2C/IU/lL5AjCUxhgh9hA4PMea23kVD7lYxMHfQpt9Gm86Llhw3OstzNPhXcmWb/aZoAKfAX9aVZ+5SgpnyamsebBhrbRQg3EBvZazm6T5z9EtaGloJivXFP24tO6NWExYRgylnFIfhwnRm6YRWb22mCLrysloE4lQJmm/B1T9AtAQcAcny3EnsxSNMiRF3dFJ00HUP3HX5nxQFcGomBq+47xfgtCFTgTddSTNDvSc4Jy/6UHUO7fli6TVXc1K99MoTcUXn8N2iAuhVdur56e98wanJs5yUF+rE+FlOTZwRa+8kZ6bOyPpp+ewMJydOcXbqPCfHpEMoLaC8VCfbznDu+Cm+PH+aMwJzp2Sf01NnOXtULMvR45jD1lO3921q975F6QF3ulv7OXtCXtrRE7RYa6grt8kLbRJl2EF71ThN5h5yj4gyPVQiyxIq8nrFcjtDue4i1rwueoq3UnwkGPd5Nq0G1YJZpVo2WEKymaK6QrLMxYRlWcgqyKLcmkpjUyFlJa2EhXUQuK+VfcFdJKZMkZfbycLP/HjigblaJunvH13As79ZwRMPLeQ397/Nc4+/w+8emMVj97zPHx98g2FvUYyJDzPm82sOzfpniHhAOvkHSZl7K/fd/pFY/pHaVFpa+RBVOsTuwFJmweGYrgVXXUdjeTyt+i1sWWpg7mtlouBKWXylvF2ibQ9yi6c6zh9LdhqBAXE8cu+nBL/7Kzp2/Jq2zbfh+9I/M+wjQBnzCK1b7mXxm7G887Q7bz3xGe889RmfvRrAps92i1KXcxbobPG8md1/+Veq3W7FsOQGDAJ3tZ6/xrHmR3i++T7bXPrZsKyOrLUfi1KS70Q+wOFP7iUxYlCU+nm5/8cw5rWTl9NKVkgyhj3emOSZFgW+g01fLW1IGQ1XtDvlCRsc4vO+fBjNEcm7LCPTIutfD2RycqhH2uFX9DaPCGxd1BSXUmK1qUfIXfUCBteXse5+F2vIHAYaWrQhpxnDQ8VxKng7dfxLOmpbMO98hXrvZ7Bu+S26QzsZHx3QAM5SLoq7VQweMUospkJteFSXlUJDtVnzyJ2Y7MVRUUJycuglgOtvb+e0nIsqraKJXJ8a0j01dZHOIm8mezq0ITA1K8nV75Ua1nXW00uObCZwu5V9W53B9zPwpmSvZx0qUH+3Zy/2rFCqs8IEontkm4pPU7OCNFKSPaYVSNYf1lPg+RfsPh+S6v4MmcZ9WBoqqTJBRqiBPLc/4wj4mMy1f2TUW0BK2uZJ3xuI9NyIoxR5t87QYjmhKW570edkx7Ri9xRACbsNDv2acr+lAnCnsBWcJiOqF19t5oZGvN3a8Zv1GPWuP6Rh/c+I/OAWNi40ELihkcbsnZREyzm7tJFxJI4oT1d2fbaODW8sYekbESx733wVwGmFjF2aCNxci17eC6MumbyN76Ff8yLxm1aR7vGZBnCHPIu0gsZ7Bbhs5j7K/F6gZtUPqHP9NyKXPETMgU6818qxXOsJ92ujtvQMuakGwiNCcPdwIy0tkRJdBXWmMyQe6Nb2U/c7wKMdn9WF5Mz/EY2bfkLxkh8R+vF92PUBlOalk7Q3l5S9RiK3hmFccQuNnj/Fsfrf8XzxZmL9MojzSSJizovseOFn6Ob/gPoNP8e6+sekLH5IYHQh9rxc+moLGW4sZqjBSH9dLYOd3/QWX1tm2rNaV144bZYFzXiQd0rAToudk3Y/0lJDW74b49KWj499yYH4PfgnrWVv9EZio3Ox6k5hVbPQaOWXpgTcTmCZHjYtyx8iTwyx/LwhivNGsRiOCswpkDsmfetxEbV0Zp3PANf//ezUmaHSK0FRrauEqWPUmI4x0HGGkT4Vtyr65noM3HX5nxQFbZtjnVmo39cQqoK3A1l20vU1jPSc5Jwoj6m+cbEaN4tVFiONXcUS/O3O4kpR8DbTcThFKWHlylfHcVqOR0c/1zwLU6MXpmt5yecip49eFID8Us7jaxz2ChYvmUdTXQ3njqlYJJUk4fye8qpMSQc0Pv61VtZEy9xTx5bfU5aXUtgqaP6YfD7ceZaR3gv0tn1JfeUFbEUXUBPTO13/U7QYwqjP2sKhbRXSyTeyeamZtZ+oivGFhPpVUFFnINpgIz5bR7nAUlmFmlEigVpRysOttZQVNFKUYSE9MpX331jP4/fP4dmnlqAK9f7ukQUCcQu19ccfWMxfXnDjud+v5vEHF/Psox+w7qVH2PnOY2x45WHmPHUXXq8/yvZZj7Dkucd5+y8uFBeXUqcV8BWAq67CVm7FXmGjWtY1gKupp8V0WIuTizlQpMHaolmyfOtqmT+rAs8Pg8hb/gwZW+fw2Rw/7vzlx/L//RpAcvhR9r3xv9AJiNVtupWshb9m4at7yVoiinbzLVS538zed+8ncekrHN99j3znKW3y+sDX/xcWl5u14dOcBT8l4p1/YcXvbsXl1UUseruQhe9Usvmtj4n/+N9ImP1D/F67gbSwankG5zSAU/XILLqTVBao7OCvRFF00Fq4iw6jF2MdPdMxPpfb0bEJec49DXw9pABOL9rnGyLbvhrIEYDr1QCur2VUAzgtfkzaiPJC2BPDtVip0q2zsIWvZnzghKYQp0bPOZWetDE1ZKn2bbbXMx4g9yf0ds77/4IMv2WMjQ6JgujEXKInNz2JamuxlrRgF1jraHagar+pBIehvkZMxbnk5h2hoiqTcksqLfYmeprP0t10mq6mk/S2nqevGwHNSbpKdjLRXqd5Ri5f82VxAtznxAR2snOV0/N0JbxdBjhVpqOJqvQgatL3y3Y108Y0wG1WAKcU7XFUDT9T3lHyMjopNjZSXumgvLhBnskklfJ5mf6sPJPPyY8XwN6ymKLtT5Pr+TKZIRnYSrpFuUeTcCSeJusIzbZT1JqG0e1ZQ9WhZWRveY3wLcvpqDlDq10grnCE5NBm4vZ3EOLVTkRAIKvnzsLXYxnp4ekkHuyQdtFCd1ksDYZsMbS6Maa1kpPQT+S+bpZ9ZBdwM7HsvSJpV0VsWVYpQFhHpHch5rRszFl6YiLLORJbQ7y3tPPVL5Kz6mXy3F8lb8s8QjZZ8V/XosW2RfjLcWNyyIiMID3iMAc2JRLgpmaqUIWH6wnzbdHapjl/gKykXIp1BaTFZknbVNNbnSQ+pGt6OFjuuUcTAe5VbJwTzMbPgtjzwfMkLnmGpIg4wvY34rO2VfoUgTyXWlxnLWLFCy+yUmT9O0u1TOKA9R0E+wgQrtjDttmvs+2Td9g590NyY+sxF3wp78VpxoecHjRtFET1c38HvClRbVj1qdpwvfSZPd299Pf1i3FxXJttQfPQKU+c9J999mQGy/ZIW43H54gLoQnrSY7Jw1FwUdrJTEaxAJNWskMt1f8TZOa0cEj0x6HMKmIy68jL7xBo75F7Nyag5pxSa2Zy+6th7P+uTB9HOw/n0KlFxJRzlGbHcc6I0eXUM6Jzrnvgrsv/pCiA2xLnYEfC9+eB259pI8vYIEpMFeZ1utX7rWm0690Z7+yazjiVRi9yyW2veda+IVdsU4rwyo7k2qL2U9l9ziB0LcZH265ePudE9tWOSlatXkJLYx1nVUzDFV4JTSFPn4/TY3JR66i6W9qwVxqY6D+hzUmpAsXPyDWcmfbAqMLA1aUTmsVmVpalWI9dhVvJDYvF26UdVWhTDTXtWl8tEGciyKsYS5OehCIzUdmlGMrTKLZnYDCn0tecAUeLac8OwLj+NTzfeYP775gtcDaHpx6eIyD3mTY11pOy/ttH5wrAfcabry7jlT8puJvH7x9byGMPCuA9sZg//2GlgN0KfvP4Em2u1Ccemo/7qgBqa2uck9gLsFXb7VSXV1J1yftWS43VREfBVlqKD1JTU0OQTxlrBD7XLTSxboEJ93lOcZlnx3dJqCi2F8gQy37pkt08dM8cQmffR7/vvXRvu5PA1/6V3m13QMyjtG25j5WvrKTP+7cCa49A2MNUrP4pk763Coj9GNv6X1K47BeEvfPvFCy9gYthj/B16MOkz/0JppU/x7L+Gea9kcaqT5tZ/74nfdt/xfE9d9G/427SglI0D5BTEVwWi8BcpU4AO2+Q5twgugt3CsR1XpX1rABuqrtTIC0bxnQCbSJXgtxVAPe1ANzYZYCTtjIphkNNVQ+mfS7o1vwJR4SX1kaOyecqDm7md5QogGt1NFCz+SGGdvySlvU3kO6/iokxBXBdmIx5pCXGUizAUVlWqA2ZqlpvKhtVxcV1ddgF9JMpFeBXM0CYKhIEAuqk7Z2gXA1BGc6gj28kcZO7NvSn2/JbavMSnR7vK85jRmYATgXOa/NqfgPelCiA08BuXS2F0T4URfmybbVDtqnA/HoCNQ/cNMBJ+zfndZOanS1Kt16U7GlRiGLUzChrrcCvAr2zlOYMU5fvjTUvj5qys/hs34nJVEJQ0D7KSovx3uFFyP4gfHwDiIxKYrWLB2td3TgcGiqfbWfvrj1s3uxBRHAcyYeaWbhoORZ7FUfikogSCNy/L5DoyEiCg4JkGUFSQgJx0Yl47/Rhx47NHA60sPSdUpa8XcziWTrC/UupNvcy0dXKxWNNjPc5iN1bwfaVch/kHY71cNdqxBVvfYfSwKUc3FyKr3unlsihyqwEbukT42yUyCABxOBmQgNshPo6BHTrCPVpkb5hSu6Ruj/jFKWrepICtQK81oJjVwOcJo3s3thH4OZB0t2Wk7vmJfasypDfchbydUoTuza0y7m1aqJKlWjZu+vqyUtQM0mclt87o9WatBhFCs4IBMm9N0wx2ndW89Z+sz18tyhj93OtfubY4DEmh07iqGom3VBEoV1HkaMAU42ewb4RzSun5jQ9PXqKmlRPIsKXEZCyjoOh+7Hmq7I/V5YyccJSpSzVFIRlAmmRmTUcyJF7l20nPNtKjOiUjOwGzTNnE4BT02lp31HQNS3q3s6s//2iwM05ZHsJ3mYk7wSm7KO01p4Ug0+u/xKoXY+Buy7/g6KGUFUSg4K47wPg1AT2CflV9HVMiKV2QZSjKIjB43QWbqenPFTLaro8dKqA64woppMaoGnxQZqoIc3z0zAmorxvohCvpYCuEgG2mWFWFd/jhD75jtoux5waucCpyXOcPXaCkxNnnedyreNMizoPpaB7WtspLUvGZtXRUiegYyvSlgMdPXKNF+lrVZ43FXx7GeBUAVV9RLQAnLNT1USUoKqbFR1YhrkhF52jiMj8SgqqjFjaCjHVCyR25QhNlNKR7U/28j+y5b0P+eC3f+DwR7cS8dkduL9wN688/iIHP7yD0I/vIOSD24lddC8h79/Knx95jd88upRnHl+ozYH67JOLtPlQn3l8kcDdfB6/91MO7Y+naXr4VBXvrTZbqLbZNJjTPHJVdTSVhNFh2EiN2SjbqwV2O+lsOkl32ym6W0/S1azkFD2dF7GmZJCz/DnSvRaxdOkeHrvnQ954+n0WvbKGpM9uw7L6h4zuvIke79vJW/RzIt77MYUCZ6cC72XY+y7yF/2MgZ13suOFf2LE5y7OhT5C6cobMK/+BV+GP8LUrnvRLf45Z/beQe3mJwWA49i60oHXbHe+DL4b4h7ifNADpO1P/QbAOZVDma6KcoOZ8oIqzKJs6nTb5No2M9rmHOJ0tkUnwF3syebLwXwRHV8O5PP1sII5BXF5fNWfwfEBVTj3gkD2sLQtJ8ApL21b8yj1NYNUx3ujd3meiuBN0i6Upf7dAFfv9QhjPrfR4XkjKd6LGRvpl/bWRVOdFX1eJnXakGmHVtx3dLD1kigvXEOTqjcWK8+miEZHrSizflE4pzSPhK3oc5IOGHGs/Smn99zI5LZfUHnET8sadCYuOIfAlBwXOSmKZ3L44l8HOBWXtbkH74V+pC+5BZ3bfVq8mb+bmd0bVBZlA6XZwwILyvuplOIgxlwVFzfg/P/SMxkXUQpSrZ+S8x6g3biTen0q1SWn2OW7i7z8bAGx+SxbtogXXvozL4v4+Png6+vD6jWrWLxkEe+9/w5u7mv59LNPWbdhLWuWu5FzpJ3Fi5aQnp7EgoVzWb12JbFx0ez09sJ9/QYiDh/Gfd0atnlt4v0P3sXVbSXJkRUsf7ecJe/kYcywc3SyB4MhjaGRbuxVFopLDPL8+okWiNu1o53oeDMZG+dTtOEtija9RebmNRzYVMK+zdXs32xn30Ybu9fZid5fSoEph4KKXHJyTewR+Av1btUgw1krz+mpnKmVd22AU4kUyuvZTPKaBWSveoE9q9MFGFs1r6e/u0C1mwJr5TW9LGouWfVZTowAnAI3w4iA28D06IB6Fqpwr4BJtfSBajjwiv7uu0S1FRW/qUJX+rr7qKwtoKLeSLZAdnKehZi0KllWUFKjY2RwXAxjqK5rpjArGnPgAlIT3dgZ5UZGkhVbgTPMYUYUtCkQU6KgzKwbIzm3ieBsm0BcDRGiT1Jy6ig0qOxjNZWWGkJ1DqOalWgQNn28S2D294r6jgI4tS7tUlt3/l+WO6pNdTg+oGZ9UdDmfJ+ve+Cuy/+oKGhTGajfRxkRNXR6MMtGQ22/vMRfO5XEJAw3VtKuc9eCW7VhSgErpQCVYlMTdCuAmwmqviTy/8yMDJpbXivuKy/KtCiw0iZZnhblKdMUk3xvZh8nACoYVMdwdkDqN09eOs7fAEIRlSHY3lCHyZKqTdNVZI6jpDKBUouaQD+BGlsx470ntQ5RFZpViqkib1AbriuKCmXnWgE46XBVoc99m+uJ3tWAo7CZuhqBCkchpXX5l6qWlzcasDXmCyTpaSuOpHjjW2z7+BM2vvE0HFbByI+QuegOXnzod3wefC8X99/N0YA7ZPvjDG+/iRcefoHHH17qnHFBgG1G1P+P3v0pc973xGG3aR44BWwOqx1buWUa3qpx1KjJ+ovo0G+koTACu8BBV1uv3OsvNG/j6eNfXyFiZZ8VGMlPJ3ca4OYv2s+zd/2W3KW349j0OywuvyLwnYfZ9e6zpC+4jb4dtzHi/UtCPr2XQ8ufp2XDzbRtvV0r8Lvyqf8PoW//G1Ef/pBtf/o/OfzeDwTibqRr+520e92BZe1NZM6/gRKXR2nY/ixpC+7A5nIjzZtvweZ6C6n70wRevrhCOYiSlA7aUJxJQdlhymxJmGxpmOU5NhR402nYxGhLtXNoUdro0eETAmjDnBga5cTIBJPtrVzszhOY03Omt4ZTvXUcH55kaviMAJxKhlDxPso4+JzGqk6Bqws066Io2vgaWa5vMNzWrwHitQCuRQBuat9vIeohvtx3F4e3vo29oZyG5krqm8zUNpbR2mmnqdVCW4uD/u5mhvraGZLlaHcrbQ0WykypYiR10N92UdqdKqvRi7nMir3kNMkHTHRsuRMiBXADb8URH8CUKFX1Xqn3QXu/JpxhA8o4Gus/S9Tudnas/jbAqSSBqD1tFGSfJ8FrByd8fqplPLdtvYvMqHoK0iYxpg3K/R4RBSuKWK+8SqKMNS+bKEYV46RmKdG2q1px6h1RcoLKvD7aCnYIVCcL6J3BUthOUmwi2anZ5GcataHU5LhEKkqlT7G2CwikU2Iox1xs02I2C3KLRApJjsqT96qD1MMCExFHSEvIQ5dVTGVRF7kZDtknhRazncyEInISq8hLLcVuLSI2uIpPXzRyKMAMXGBktJfNG9ezd48faWkJLBKQPHd+nN6ubg77R0gbC6Rk7zJy172CzuVNedazKAxYgiHEg9KYzVRn7qQ224eGPG+axWBtKtpMYXoyuza0csi3h4oCgWxt6NAJcTNt9bs8cGrmiF0eHSSuXkDO6hdI2q0jLXKItIgeUsO7SQnvuraEdlKYOiJtoZPyShMVxfUCPpe9XuU5CvSPijHiNEKu7O++KVo7mc7a1raJ0TvUNyz9VDElDXkUWIsJj68nRVeBrdlIrxi16fnJbI9wIXLPJ5h2fczh5HUEJ+yg0dov13oZJJUogFPApABOTZll1U1QkNehTbd4QPTTgVw7h7KtxGbVkZ8r91A+t8p31PyoFulvtcnt1XEUGGtANgNnf4+o/dX3Fbyp/5V39LgGb012VfRbZarLNU86dZUm1wC3GbkOcNflexcFcF7x0wD33+yBO5DtICrXwVDPcWf8mCjHo0Mn6Sryo7NkH0fV7AkKskRmhjnHB49PQ9d0jMElZfeVplyUB87ZeUxPjaW8caKAJobO0FzVRoO9hUZ7G2MDJ7XtTk+dczhUgeKkFgunjnelOH9DHXdy5Mz078/8rlO04THprJqrLZhMyVp8WqUlh6ZaUbI15ZgqUrX/+9q6ODX1hfY7tsIJylUKfP44bYZ9ONID0SW2YC0UaCupp8FST39rA6N9LQIBLdGuyz8AAOSvSURBVFQZO7DYywTg8ihvzsfcoqdMpLBJj6k4GtOmd/CfN49Ns/4ABwXgjjxO8pxf8PaDN2tep/NB9zLpL9uTnmRo2428+PCfeWIa4K4UNXXW7x6ZR3xspuZ9qxFgq1EeuHIbNmuNFvNWXVVHTWURLQU7adFt1TIde7uGnPfhOzp5Bc5N+VnkrXqB3I0fM/+TnTx/z5OcCLhFK9Mw6X8PLu+GMvvtOvJc3oBogYrDd5Oy4XlCvZfy+T75P+YJRnzu1iCuedvtpH/2A+a/uIJVs2PIWvaEfP6Q5mU7Mv9lXF//QCvxQvz9ONx/hdvHu/BaGkns7gxMWQPa8NRl5SAdunTu5ZYKimwplFXK83JkUeHIodKaToPRjw4xKgZrC0UpyfWJQaAlNCiRtjvaMcrFrny+HMjhWP+QFhOpteeRs5cAThkNw9LWO+r7NDAbqKnG5P0+mQKnrUUFnDolx7o0jH/5njXbaqlefxsDW39Gh+uPCNv8Jm1NlfSV6+ivLpVzKmeoUs+QOZ9jjbWcF1A7Ve3guCjHY9LOjglETg2e0jzcHXWnqciZwFxRTLmKYyw+jSFiH9krfoXd6zeYNzyKJSl0egh1JjxAlHDXOBMjk7L9mLyrxyjObmbPBuv0dFqX4+AUVMTv76JKGCczYDfHfG7Q6g+2ej1IcXqntO1zWApE+RkmnPd8+t6rgrszMhPvpDL7lOfJuf2sQN4krQUBNOkjKM87pSn3utIT1JcdpabkFI3lSk5TU3xSRJZFvRRn1tAgnzeUncKUPkT4jhbCRNR57t3QTHxgE+He7YRtb8Rr4WE2fLCMWDGEQle+zn73IlIiaygzl1FaXIzn4kI+ebGItJgmAbivGBsbZPu2rdht5SQlxhJ2KISvvpb+6vgAOZ7vo1v1J0o2v0a+y58xur9CocebFHq+TaHXuxh3fkDxzrcx+b5Lqc97FO9Q8jb6rXOId3EnbnMwptRmgdSLWI1y/Qpw1VRRcj9sRWeIPzjsTMRY3yHSqRUO3r2xhggfHfmbPkW37nVKEyplX1Xw2FkH76+JGpK0mKXvasikzFEkAD0s/dIJbfL8BssxBrtVWZxpKPsrovpIZ/87s82ZuDA2MEV9SyXZJYVkFJVjlN+oEsMjKSOM7dHL2R27AYsxi6oSA3viN+IT6UpzYwfN1nOU50p7mXlPp2FKedMq5X21509SlNdNdKYCN7sGcCF5DtEtdoE6Bwm5TejyeyjOH6Asf1juo8o8V5455cFTx7t8zL8t0/tOe4XNueqcRumsO8nJ8a/lvZDrvQRv8u7I9Ts962r7t+U6wF2X713UEKoq5Lsl9r9/CHV/lp2E/GqxXM6KcpMGL4pwuMlGu34dIy21V8W+zXQMYwPHpSO52kvh/FwNh37T8+ZcP3X8a1osVlLn/pTiNTcR+94PKEtP4OwZdfzLx1HHdR7j8nEvi6prpIBSefqcnrpr7Tc1cIyJvgna6msZ7hzgtFzDeN9RjIWx2O2FnBTFrmonDfeoWBM1mfqUdJ4naMhPoCXPTzqsBo5OtMtvqEnIVRyTknaGehuoKhToyJugsqiJCrMNs8BchbVClHEjJTlFGERphMx7hzl/eJq6dTfRv+MOMuf9Jx889mvCZj9A1Ac/IfTdH5M29wYC37uT5x6ZxW8eWXwVvP3moXk8es8neHnup6mpntqaKoEZhygxgTiTkcayBBpLI2gtDqFd50GbzpM6AYe+3intGX7zucyIAvRzp6Gj0kqe62uiYN5k7ltu/OGuR+nf+hPOH/wVvVt+hus7gcx/z0HE/Ndp8PwljRtuY++nz7Dt078w4f0rBnbcSdHyX9Cx5XYGvO/C7nIDhxe+w445W0mc9ying27nRPC9pC9+kv2fPEfH5ls4Gnw/+Yt+ivtHu/Hf1Ede8qSWBekcmrvs2VDDimVFzaJc0igqT8RSlU2FPROzQ5bWDGy6PbTmutBvTWBq+KyWPaeepaqjNt49xRe9BXw9VMDx4eOa51gDOGlPA+0CtrKvKurb3TrGeP9pzp6FwXpR0Ls/omDdXzAFbZRO/aK2XRXzVSVFlKi5d8cEvooSIkncs15A9jNysoI4o1IwvXfwdYCvJl/57nRKgA9f+nvzpddGzhUbOaWOJ7+rjquO1WC/QEXB59hLxqnM6cMcG06HwYOB+nImx2FiAnrbu7WYJQWZCjwHegbo62kWw8TAxHgv9fUWmlscDPb0cnhPJT6uTg/QDMDF7hOAKxeO3u5H5Kx/JlvaYNgHv6AotVMDMU0BiiKduffqHTCkDpCf1I8+ZVDgTNq4AIul8ALGjDHyZHt+8iCl2ZM06JPlfF2xSV9k1p2V7wrsGca0mmAqpq9Cd1LLTtVltLFrdzCbt20jKjQOW8EoOTH9GnD6uU97C2WpTV21eZjNCxKIn/0TDEv/HcOiHxH8l/8X3kv2UFJWiVXAPDqkkMVvl7PsHT0RG/dz7tQIVjHWNnisw6DPZdv2LVqtti++Pk19pYnsbZ9RsO1dQhcuJWTOUoI+WUzCqjkCcbME4t6lYP1bZK/+CzlrXiNr9atkyzJ71Usif0bv8pzA39PkuL1Nwb5wyrILqKiwY7U0UlnQTnlaKym+cRxevZNoVx8i1gcQvXIe+Z4vkbbmYXLXvUThJgHEuArZX93v6fb9V+WotG/pj0x2SqpzKCvoFVg5TpPtGJPShk8du/Z7fbWo0JPz3zJClKh+74Qcp1EMjPLGfKzthSTmHSbgiDv+MesoLS/XZlwYG7pAaJIfm8KWoDekMNH7lQZrTs+Xc+lMRlDt5ri0gylKDSMk5zVr0HYwxyEgp/SLLKfXwzKlP8msIiG7gazcdvS5PRTm9WHSj8oxJqVPdcLZjHfPWRLkWqI8b07vW3meSrIZo6/lLGfEyFGhBce0eDd17U69okYirgPcdfkfFQVtajL7/+46cMHZDiJz7NgcPRp8ackL8pIr5dhZ7MvREZXQ4AQ4BU1qonS1n6rW/W2AU3DlBKtvA8RXmjehw2Zl3Pd2rYhu/6afYM5I5JwotSv3VYA4MXxa+86V252ffaGdh/a/5q1zxtx9cz91DcrTckp1WPJiK29UU52NYnM8VpteFPo5xgfPYy+awKw6Aek0TGJZO/LTaMvfSJtdznPYGYR+5dRIGsAVicLNUxM2K1HKT74vHYpVFJkpqw/95s+ImPMCLz3yAn3bbuPz0Ls5teuXfPz0Mzz20EIeu/ddnrj3PW35h6dUdurVnjcFb4/cNZtlC3ZQ7bBTX1eD0WQjOreaiuICbZi3SysyvE2bRqvRsJu6cj0Dfce0a/7mfVNTkampyU6JDPSdwuLow1pWi3HzxxRsmY3n8n28/MR7rH3xYTbNepGNs95gw/xU3Bc5RMGW4+dqwnttOdtWFRH4/m/ImPcjgdD/oGzVTSR/Ksp2yQ2cO/AwhN9G8oL72TpnPvvn3kvY2z+gwvUG+rxuIfGTn5C58OfEf/zvePzh/yL607tIWHi3HO9O9IlNznkUp4fpVEyWrWgAk11PsTVVC/w32zI0iCuzp1FYaBSAyNMKj3abDjHUZGW42SLLSvoduUxUHWCqLprJ7n6Oi7JSWXdHB0/QVllJX30bg01d1BTLekMHI52DNGZHYQ54l6LNosxXvED5QS9ajTq6LHK82mb669vpl32HmroZ7xqX9VbKSxKpdWQx2tbGqKOeQWstQ7baS0sl/ZU1DNtqmOyU7zZ30V/XQqfZTENuJsVhSRhD0ymJMWI6uBGT96vUJgcw3NrPYEuv/FYP1WY9tvIsOmuqZVs3n188RktLNa6uqwkI8CYi4gDu7muQp83IQA/7NlkEitpRpUNUaYsjgd0awKX4BlC79scM+t9J6do7KUzt0JImtCHSaQ+c1XgOQ3w1EfJckhbdzaF35ZntisZe+jXZBzM5PP8p4ufdQ8zsXxOyYp48r2O0GXxo0e8SRaog/JRAiizlmMo7VZo9gu5gAtFblxDi8QGuC94lLT1RjJ468uOGtbg9LXBfAE5lxYZsq8d7tRG3970Y9lHe6Sc0z3XCB/8X+wWEEyPaiNzTTGFUOInbNxO5bAk5y58n33u1gHkNx4+Pc+r0FGfOTDLa10dFYS0x0dlkRK/HeGgRK9/Zz7L3cln7WTHrP8skzWU2hev/QuG22XQVRlF8YAWZ3m+T6fcWhqClHNmWzsG1UcSuWEbe2r+Qt/IPpK/+E3m+Cyk9vJHcDe+TtuJl8tcK6K15Bt3aPwqwPU/v1p/yRdg91Lj8lIRlT1MgxlxRrFnLrP42rF1LFLiobOxJbIYeubfjdDaeFAPFObpw5Xv9XaKNaGh95LX3V/2hKtTb095GWZ2OnZEe7IhaSVpuEhekj1ZGngKhuMxIfGLX4h+ygnaHjRbrBcpzpw0tDd5kfRrknAkNU+jzuonMUgAnkmsTHWMnNLtGltXatgO5DkJyZaltF70mciSzGn12NzYN3lScnECaHOu7EhzU7yjvnVnOxVI4zkDnOa3f08oMfQPO/h65DnDX5XsXBW0bFcD9NyYxzAydtjYOce6oE3IUFGkAZxMLu2gnU0MnLnvg5KVXHYMCpstDqFd3EhpgXcPFr8WyyXE67Q7qXX7EyT23YF38f4gVm8j589JpqI7jBJq3QXlTFBxq3/nGcVRSw9XePYE4zWOnIO7bFqf6XHVY6twrK3UUFB+hraVV66C66wfQZTnIkXuRm2knLauC0vw4OvUeDLaWMj7SfW2AK1QA5xxecnovpkV/Sjq4UQxey4hf8ipvP/MOG174Nf5v3862V2/h5Uee54mHl/HbRxZp8vvHFvPiMyuugrenHpzLI3d/wtJ527FWWgSsa0jR24jLs1NmstBWuIs23VZqy/OpslVgt5qprakXBS6d/DRoz4h6nqrS/1jfCVrq+im1dBAnnWpmUQstAhf2sM0MtdeKghhl51obW9bYiAoZITfxBAfXe+P+wj2sf+0pdrzzLCHzX5Ll01S6iXJNeIwGz1/Rsuk2ju+5j16BVBUXRvS95Lo8T/KRWlJ3zaNn0w2iiB/n5O67mfC7k/MHHmLU9272vf7PcOAeiH+A4hU3khldI0BwRgM4ZYm3VB/j6PAXDHePU1FfQEFZAoaiGIylceQXRWKuKGBy6GuGGq206dcLcK+iXe8m6560F3jRVrCdVt0mJ+iW7KK3fC/V8evJcnkdg8f76Na/S/769wReP8Xg+TE6t1fJd3mZ3NUvo3d9jZwVz5O5+Bn5/0X07rPQrXtHvveuJnr5rmH9++SsfY3KwJUUGVoJje4jKa2P+JReUrP6SUzrJS65l/yCIaITByiQfUw+C9C7zdJ+I2vJH8hdIQp/5Z9k26sCjrMo3qyOL7+z4b3p33qHfI+3yPF8h2yXv1Cbug/1d+L4CAECNDU1FeTmphEefoCvvvqC8+cmyPZeT8iaaG1e0ADPdmKD+7GWQrrfbk76/ULu96O0bXuQwrTOaY+QKETNAydKWADDGGdjyFuMq7gHGdryQxJ8D1JW+DWJq1+iZ+OP5Bk/APtvJG71m5QboUqn5kR2pyY/X5StArgROd6kBoPZsc0YV93F8YBfcMLnF6RteIn0nCwspU0YUyYI2d5E4CYBOAVxHu34r4mleM39lKy8nep1v+TCoQc5H/hLDr///2Ofzx581vXJPmbSNy7GsO4P6NY8R67b81gPfSDPfiN9lt0M2oMYtAVqxW5taaFE+blgdvslY3sfonLNA4R4BaAzFeKx1ITnx5Hkr5sl9/8NTIe2UOTxCOOBD9G5/WbC1m6V3xvloF8LGeklGKIEuP03yjN5SxuCNQi0FXq8RsHGt0nfsJzD6yM5sC6PkJX7OOZ/q7T5h+na/AviFv+G4q0fY0q0YC8+L/flhLRzp6h7Xp6n2vs3xTkaoLxPZQIoKh5xfOC89InKq35lv3ZtUf2mc+j0r8Ce9Atqyqyu9mZyzUkExHngE+lGd9uA1l+ofdSyq22QXUc8CUhwYdfBlTSYHdL3nReIUuevjC1VC04lgSkDdgKrXE+lbpxCXTfxCtqyRLLrBdRqtThrpXO0UlXTS+WlOyg66KD0vVm5ndJ2jmrwNpMgcS14mxE1UX1Z7gT9HWc4fVzFtapQCnVt3+1p+y65DnDX5XuXmSzUrf+NABciL0+SvlY6iFOckoasoEYpfeVxG+9oF1Bwp8+a5HTFK7i7ohOYHFaxGN/0wDnFCV5Xw5SKWTs6cYGRrnGqkoJpyjyIOdyTNkullu7d09RLV0M3nfVdjPYeFRhR31G1uC4fxxlHdy1Ic1qdKnbO2XmpfWZEfab2+YL+zkG623vkei5qVmZv4wB5OUYyDYVk6gtJN5gw6eLp0m9gqLmI8eFvA9xwXwPVJb1XANwVoj9JuXRmhh1rSFn2Mm/8cRkP3LOA555exSP3L+Cph5R3bS6qbIiCNVXY94Wnl2nratujAm5P3v8ZG1z3UGW3YbHXEi7WbIYAnM1WTa3FKArTk3pTCo6aJoG7KhrqG+W8vg1vp6a+5oxIW9skKQW1RKRXkmasp611XBtOHmrupT7tEAdCwqiubqAkp5vaykFqHB20OexUedxGj9fPKV/xIwoW/btA24MMbLsJ75f/hbi5v8ThdjMdW2+ndv0v8Xvlf5G96j7yVt9JzCe/oNbnJYGgOwh884dkrbqH/W/9mIPv/4wq91vp2X4nmfN+ytD2m/g67Fda1fnMaDUtjzPLrVw65o76k5wRkFexK83NdRSbUyg1Z2CqTKOwPBaLtUCbm1QZFqPtbWJo+GnzwI40VYnBIfA3KEqvu4fBah29pkMMVITTmO5L2prXyFj9Kplr/0KaLDPW/IUsAbHCHYuoDN1Koe9ystzfIUeATYlaz3R7S5Zvkb72LZJXzJLla7LtdYFB+d6W9zDrHQQFyz1rGcNaMUht1TBmcz82+wB93RMcDOsiO86EYZMcb80r5AgwZAvI5ax/2wltbm9i2vEBxi1vkbJqFqmavDkts0gTSVryMtnbl3Px7CTGwhw+/PA94uOiWLp0EX5+O7Q4sOGOWnJcXiVL4DN53RqyAtPIOlRB5K4Wgpevo33Dj5jceydm1zswKg+cAJyawN4i4GwRpaxNpxVroWPjDXwd+mvaXf9P4rz3YzJ+Tf7Gdxnc9nMIfYCLu28gevkrmAu/oiJvmJZ8TxryQ+XZqTITashVFLnxLFkxzdR6/UZgUKDvyH3ke71OYnw+VsO47CP7Gia1em8qI3OXZx/ur8+ief2/8WXo/VS73yht5ya2vbca14/8xbDIx2f+fpJWvU/eGoHrVa+TvflTjCH+lEQnUnj4CBnBsaTuiyUlMB5DeDTdZQFk+b9C98ab5Bwe4bjPHUQH7KC82cDWlQXMe7OCfYu9KHB7mcQVL1Kx9maIfYyLe24i0nUjRw43YCzTkZlTQmhAI/u9mtm9NpOAJWEELAohYFkkQe55xBwqJXhXOV5rm9i2JJqo2beRtuQhQj+8i4hPn9BgPHGXjqSwAZIOdZJ0sJPEAx0CdKMMtJ+lr+0Mfe3fIfKZApTvDif5tjgB7tuG75WihlFH+saxNBWSV5FEcMpmfA6vZ0zpgUv9yFecE6O6uKwE78MueMesxv/gCoxpJhwGeVdVNm7+cVQRX+cohBpKFfiUpYqRNOQ2czjTIbBWTZjytomEibGs4uEOKWhT8KY8ciKHNIDrlnfpanibGUr9pijArSyYoL3ulOgq6e+PqgoGqq8XXXQFmP29ch3grsv3LtoQ6vcwE4PywiUXNpJT0oLZ0SuQdFF7wVVweJ9NDSe6MNracFUcnIK8vw5w3/SSOUUV6VWWkgoSPyYdxVhLI6N1ZtqtNoyuDwo0iEKf+x9k7d+uDasqYFPfc3r1ZpIivv17TnHWO1K/rcSZMXtW68ycSRTO0iJakoacv1p2C8Tk5BnIMpSQI5JhMFOmi6FDAK6vqeRbHjgN4obVHIItorykM9E8b98AuLxxzQOXtOQFXvztPB4WKPvT7xYKuM3ht4/M1WrBXfa4LeCPTy3iyQfmaOA27+NNREYkU1dfQ2N9LboCK7kFNoE5hzZ9Vo2liPaCTTSWJWqeucYGNZH6mUudrop9U3XuVDkANd1TiaWTsIxKcooa6e46pmXxqqGTxqYJ9HozjuQDeK7bpCVEnJg8RVxsJIFB+/H2XMXp4Kcg8QmO7bqX4hW/4OvDj2Fc+jNWPvPvLH7pHmrdRTHGPM6pvfcz9/Vn2O4XgjXzEJM+v4To+6hz+SkHdu0g9HAcn81fzvsv/YZ+L/ks7gnNY5fj+R6Vu1eT5LlEgKIbi+G0dg8VwLXXndQATQ3T5xdmYyhJQl+cRYWlhM6OTvr7RrVnqZ65yhgd7+rVYgCH60s1D+7UkDz7EZUYI+1C4F3tOzl8AVtxOXZTMdVmE0V5empN5Yx2Dmlt+diEGAAjZ5kYPMVE75Qmk8NntW1TYnzUlY9i0bXT1VKtQfxQZy0jrVb5v50iYy8njh2nt2uKpvoR6moGqa8bZqB/gvy8AdpqOgQ0rQy22BhqsdPXXI1DH01V1DLyPd5G7/oXDJ6vUxRXjlnuQ1nO6BUiQJg7QmnmIFUl7Qz193DmzCjnzo/x+RdHOXa8j1o1/Vh4FYaD6eRuXETeymfIF9DJWvknslYLOC19gbDZD3Lgw4c58PET5Gz3pMDfF+PeYAr2HcJ4MAlzVi/F6b3kb19JRcAycjZ9Qk54IRXGz4ld8w5hb/2AsHd/zJHZN5Kww0+g78srAC5cFKtKRFEeI+WBO0t+Qpu8A49S6XYTFWt+RsqGuVQYTopydyasKC9UWkTvJYDzePNdKlb9B+fCH9Eynpf/7lfMmVXClvmJhC9Z4RyqdHmeOBdX9rvns3+LKpOiCu42yzGatZkVfFxb2bmmjYhdFgyFpexatYgm1x9x7uC9DG+/ma3zd7B9o4m1Hxex4qNyNi0tIWHNXFKXPkPRihu5EPYAE1t/TPaBpWTpBDh229nl3sSO1dUsfruIhW+Xs+jdCha9U8FCkUWzyggOyCNTl09qtoH45DyWfZrOCjm+12orSavnTZcRScPXXSVs1OHrWof32hqqpD2dP61GG6QN/w2Zifn97r5vRlT5G+nr/gbAqbCSjo4Wypv05Jcnsj9pI4Fx28QQdA5FzuynefClL7Faq9gXt53tR1aw4+BKEqOSsRumBORU5v5xbY7bUjX6oJ5//gms+SelHx0hKbueENExoQJxGfkN2v+xWbVaZmqMLI9k1RAlEpdRT2HekLxfqk9ViQ3OoVNnzN3V8KZExWZ2NZzVDFE1w4Kq23hMgZxKqFOOhmtA2l+T6wB3Xb53icj//qbSCs6yE5RhJzjTRkuL8tB8rXnhpoZP01HoS1fxHo4pmNKU5t8AOPUyXfKCzWxX21TG52kNqJzK90sm2jsZrbfSVlnO+N4ntczFo9v/k4zAjVqw98z31PCo85hX/M7fEA3aVCDvpW1Xn6cGcE29pGXrSde8b4Vk6EW56/fSnL+P+nJVx6tZgK39GwDXRl9rM1Yt8PZqL5zFeEGUcBm5Lq+Q5vYZnquP4LUumcDtGRz00xMVbCLtSCOr5+/lkbs/cnrhHpmn1X/btTOU6mqHlm1aV1tNeYWDPAG4OofAmyodUl1Drc2sTazfXBRNW3O35kk8KwBzWsBNydjQWQGco9hrB4kz1LE/w4rF2s1R2d7dfZzSyg7SdFUk5ldL51hCW1Y4Lms2EBxyiMbGZnx2eBMeGce8d9/Asu4uWrb+mtKVNxL5/n9Qt+6X1K3/JVN770MlZegX/QRC7+Sk/69w//R1gsMTSdnrxrEdP4OIe3CIMj4c6EN0QjJHEtOY9ccH6fL4IUTdQ4fHj8kKL6W0AMr1auj0MgjPANypY6qczXk5rzZ0pTrSDGnYqy2clmd3RhSQqiqvPUtpb6qt9lQcobPIX8BqQBSOgZLyZCy2Qq0dqKLNE8MXcVSI4qypobqujvIyB1VWB4P9U1q7Vm1SHeeYtFu1VMP4M8ujo1/SWt3BYE+zVt9NxUaOj4iMqonAO6mv7qXUNEBBQS/WygFKiwSEcruocYzQ3jCs7aPtP9LFxFiPwHULbcad9FmjGWxooWDnIrKWPUue12rMOf0CR5/LPTnlrM+mRNaVt0wVnK7UDVMgCq84p4nCrEaOhJQJuFgJ9WnXPGnm3GEMwdHovTcKJC8mxWUuWe7zSF4mALT6NxSs+S2pC+4nZeGTZC97WuT35Cx/hhzXd9AHhWPKO0mJ7nNRyvJcBLjUMGthWjPZ0bVkRNaQEyeGnvK+KBD7FsApI0aVHzmueUn0CU3kHpHvHKmmMLVT87zNPGeVcZmqAM69jt0b+3F/7S3CZv3vVLoK8LncwK43bubQgs/Ic30Jg8szZK19mwi3EHZtEGDz6NDi/FTsnKq5psSZuNHE/s3V6PPzSU42sPqdMEIWvkCSx3NsnPUhq9+LY+WHlWxcWsnuDbUCju2ErEsndcXLhH14J+Hz7yds7Tv4rzrCHs9O/F2b2C3H9nGpZsUHxSx9t5hl7zlFW3+nWIyUfPJLSsg3CbAdCSPmkzvJWfEYh2ffS+ScJ6UvmMXetRkEeDgL+aq4PwVytRWTnDnh7Af/uswA3LWN5atFAZyq4flX+kpp5yfFqGlqrcbeVEpdlfT7SZvZc2SbvCPnrxmGcUGMor6OMWLSQvGLcWFr2GJCDgdSlGumoWyAquJJLXlFDaHaVTyxQFaZYYisLBORWYWEZVaTndeNyTiMSbaX5g9IOxvCpB8W8FMypkGbiiMuF4BTSwVq3wlwuRPUVch7q0BVQZhKVtASFdT1XQe46/L/QNE8cN/jVFoqLiEow0ZNrcrYdHo3lNetz5apxRYd7Z/QFNrMS60NiV4BcJp3S14kFVsxPnhMXi5nJ6LASwHYRP8xxvvkpbsUH6deNKV8L9Je3YBDOu4RgTfHwv83ib6rNIBzet6cZUuc3/n7RH1nckR53777e6qS/WCHQE3uIIX5beQaVMdfTrN+kyikGFGUJ+ioa2a4r0nAqFUDt7GhmWHURqpLr4yDU4rrBJaCU+j8tpO1WJSj/06qSs9TU3qR6uLzmjiKzlJf9jkH/PN57jeLeejOD3j+t4uJCEuiubmR2rpaDdaqBdpSdHYKCm0CB86ZFlRhXjX7QrN+Kz2maAa6TzI8fIEmAYSC8jayTC3EGGo5KBAekl6pQXmYPFNbjXSW1h7SCpvJL+ukrXWC/t4T1OXnUXvEl4KcTIL8dmKUZUOt/G58HA3VdnSef6DH61a6d95J4dKfopv7A0bUXK1HHoeD9xE+5x4ytrxHqscsDu/1o7V9kIqcRNLWv0z21teJW/tHClJjaGluk9/sJCl0L1HLnid+zescXvoChng5t6Irp+ZxyiWAO+qMXVTexRFpOypu0VJVhKWuAHtDEe0dKo7R6U1V7XKis43Ogi3Yy2IptiRTUpFAuTlLnttpzZunit7aBNrsNjX1WDVlpVbs5kqam1qkPagYGmc7nvH2zrQTzXs3eJ7epkZ5/i1XwbwG9NI2jg51UFnaw6FDbQTuayYwsJmwsDbsFf0cG1Ne3NbL+w93MSSKszV/HePtTZw5I9fXOUjBjgVkLfk9uVuWYs7uoVIbUlYxRSrW6PL9UdM3xeztYfvyGi2T09elQRM1JZSCLVXqo8JwXoO+nJhugZAqtq+0EDHvVc7vv40LIXdg2yQQty+FkvAMDLuCyNvuQY6AhoK53J3bpF1PCQx+IQCnEh2kXReqodaLWIu+1KRCBeSrycwNE7QVbKaxIEr+/1y2q5kDBOTU8KzsYy3+SuRrTVQmq9pWKUaOElvxRVIix/Bxb8N/Qz/blucTu/AZ+nfczpDf/SR+diOZK35Hlsu7RLn5sM+jTOCtg10ezez2aPyWqOzbALd6gcJiSixZBG3PYcEblSTvi6Uhbxf+62rxU/PCbhBg9Gi4/B05ZoRrAHqXFwV0P+CQtw3/9T1aDUgFXGo/H7mH3wS4JQJvalq6kIA88oqKyS6xkhYdzJTvLVoMXOfmXxA++wH07u8Q4p4qx2y/BHCqRl+99Rhnjv89ADfTJs8JnP3tflD1ec5++Vqfy7sy8TXdnR2U1ObQ3tlEa0MngfEb2BN9bYCbEVVPUnnvc/TZeEe5sfPIKnxDVlCaHcygNYd+e7EW39xmraWusBBHVgQVGT7SlrzJzzlMfIaZXJVtbRAIU+1UGx5VbVoNvTuTIFRxX5PB2eZnMlKvBXBmleWsn2C457zoKOc9Udel1Qm9BqD9LbkOcNflexcFcFoSw39zFqoSFVCqpj8pKG1gYvCMKEalzETkZe6zZ2mB4ceGTkpjvzbAqf+nhk7T2d5CVUMFlbVGebmGtX01gBMlWtdopaLGKJZctxz/cselPBxjfcepzkmgLisaS9IhWqxVnDqurMn/GrgpcRb/Vef17SHcK0UDuO7pWleaJ+0MdgG5joJN1OqMYgme0WoVVRX102JvYbBTFPhgi3Ry7YwMNlJX3qV1RCqWxymnKMvoIMf9Q3JW/5nYyBhyDL3YNMU7JdakChaXzmnaO5ER08LerTrSohRE1GtQoUCtVoAtt8hGmIp906l6bw6t/lutfF5bVUOrIYBO414yjHVE6OoEuq3sTatkf1oFR7Ks8gybsdq6iMivISRPFHtuLXGpRXJuSdgS9mGJ2Ilplwt5bm+h93iHhsRNTFaHMmI7xJjjkKwfoq0kgLLNAmqRD4k8SPOeF9Af3krzjkc4vvtuRnbcQsKm+dRUHMdeMinP6ziNFadoqPwChxnqTH10mw/RZW2kyXqeZutJWh2i1EW5l+SepEzV0lLFYlUn/g1Rgd3tdc5q804A/0JrL2ekLQ519ZFbXERyUSE1DWatttrR4XNOL9nwKXpKdtFcGkFzbRUdDfUMCBgdG3WWxhnonqC8yEJFqUUbki5VAFdp1Yohjw1eGUP4lZacc7ltC8ANKYBrYlSe/5XwdgnKBNCOjXTQ39lHWYkoqZJeaS+9HFXeOgG8q/ZVANdYJADnwURXrwafqlzJUEsP+i2fkr30aXI3L6E8u1dgSEBJeSOuBDjjCRIP9Ai0XS7e67++SyB6DHsp2AWWWquP0tM8Jc9mkPzUNhLCejHu+FBLMiHuftr9XyE/pV/OEWpMYlgUX8AUV06x32ra8sMo3rWB0og0yhKrsGZ10FAq70DlEJXJViwJJqyJZVTGxFFyYCeWsAVURu7EnFAhYqIioVRbflMqk0yUxxRQGBIjcoSSg7Fk+YVzeP1+It12Ee+ylqTlfyF+wbPELXySI8ueI2iZD3vd9QR4Kq+bSnaoFgCrmhbH9FJtqxYwquZIUAmlJh2l5jS8VuuY85cyEneF0ZDjzQEvO/7uzRq0zdw3DajWtwikVZHssgSDy/MCc7sJ8BBQnP78MsCp+ZBLBN6cy1UflbB1cRmRwQXkFhrJKaokJWovPRv/gy/CfkWt6w8I++g+Cta/y6F1KVcBnJqiq9FxVJur87jmLZuRq/uob4oWDjKujAunsfFdot4b5Um+evtX2tDpaN+klhhUWJ9Jd3e7AFw7+xL+NsApUZ+p5Iam+naCjuzAL9aF3cGLqBFIayvaRUPxLtoLA2gp8KG1cC/D1en0WaME8L2kbw0mJ6uYwtwhef/FMJB2reLnygXgnGDmLB9SpuLgpD9Wma1/LZFBlQ9RpUOUoedMXFDXq9blXP+Lch3grsv3LmoI1T3SoZUS+T4ALiK3ihJzG0N9p5wAp2T8KzpNwXQV7+X4mHpJpj1zslRlPiZEaTq9FzAiwGauzaO4PovCmgwamqu1grqal00st66Odhy1xfS0tmnW0pUdg1JiWn0sJWdERKFdOdfp3ysq+9UZwPvXOzglTg+cGvZR7nrVeZylWldBh3Erdl2jNgykSiI4axGN4zAO0GTuFIhoZnSokXpZr9SPi5Idw1IwhlWUYMGhBLJXPI3BxwODvodwua9JuU3E5zYQl1NNaX6v5tlTEFdVeAZz8VHyC7sxldupFnirE3grNqmAX3nGIvl6CzazhVqHmkfTTlpBNbaMQJryNhKaYdKytwpKGigpa5bv99LXeVRLXjh7AnJLVHZkOvpD3lhCllAZ+D6lvm+StfY5Mla+TMHWueSseYW0dbNoNWfTU+onYOjNUF0RbZW5FG/6DRwWgDt4N/WBr9FckUr54QUUBb9LUch7WGIX0VEoHbdhN836/TTkRVCdm4Itp5yanGythqDVaNC8lKbcs9LhKkhW164C2BXICtBqw21OURmoM1mo7XXHpU2pGLYLl0R5INQwcVfLpICqg4LyJo6L0dBe08NInzNmrsccSV/5IQa7TjGiPJTdkzTU9tBkb8RqsgpYVQpgVmC32MgvtmOrtOFw2Ohq77vKqFAyE3Op2raKn+ttkud+hSft29IqxkObvCedmhwdUft+e38nwBU7Aa6z+5JX+6yqvdXej9F7MZlLfisQt5TyrE4nxH0D4BKCZwBOwUgTW+YGse2ztRxav5nDWwJpcfTTLAZTuYLd5DgclhqCl/4O45IbtDp8Oe7PUpJfTFpqMlXldXJPpD1b2wS27UxMDGHPjaYsfg/2tBAsuXFkJ8WQmRhBozERR9ZhqrOjqcgIoXjHB2Qs+RM50p7y17ygiZpf99vyZ3RrX0Tv8gK61c+ilzaoYKnAVRXWfQGj2/Oy7Q9krX5FIPJD8na5EbAqliUfWFj2gVmDJ+UB+5Z86JSl7xbhtUyuJ7NQ4CSbhMPpLHu3mAVvmsgJPkBjzk6CN9sE4JougdllcXrhIl12YJBzSF39HrvdKzSwU58rgPMVgFvyXhmfvWFijhxz3qxSPBaaCfJslHtYSkamkbAAByFbMzi0eDFxa1YSsnAJRxa+hMH9DQ5eAXCq5p3Kvu1oOM6pY86sfqdIe5v467FrmjE8dnZ6OPXa+6iEM7XPldtUuIHyZPf1DGKrL9W8bzX1ZRyX/ru1sZOgeE92RW39mwCnRBnraki1q2uI4KSdbA9fSVFRNicG+xntrGeiuY4JMeSPDU9x/Jjy+F1gvKVKgM4fW24ExuxqgbQJzdvmTIBwxrwpWFNiVrMqCMCZL2W4fhvelJTlTtJsP+aM/9VAbAbg/usQdx3grsv3LgratsY62Jnw3z8TgxI1hLov3UpT0yjn5QVVXg3l4egs8mXQlqYpMvWCaPEYolCdSQKyrkT+Vy/+0NAxWrt76O8dYXzwhPayO1/8rzipZPRzrSK+GhL4ZscwI3+P9+zaMh1nJ52S03Pz1yFOBQf3tUhHIcCgTVRdALX6dLEeAwSy1NyP0zE9moilqDqV3GPUFPfT1VBHbXmPwInKxBJL0XiBsqw+sj0+JXPZ7yk6nIPNeIpEgbagHDv7BcaiZakmdVYAp45nEcnNayUoy0KawU59jUCJyUZYtqpergJ/q9AVWsW6txGrsxGaaSU0q4ZaYxKdBRtF6dpoahyTe3qB03K/zh6HcwK/ynvUoSAl1pey3bOp9H8Dy4EVNOTEy3Yz/VXVjHWP0lvTRL7rGyQuf4Wa8gYmOhwMSad+QY7R0thP9mF/3N99kgPrPyArzJue5nZOj5+Q7/bSWNRMrcFBra6AJn0qzboIWnRBtOt20ilg0qF3o8voKVZ5APW6LKx5ylt5WvNqqnITqlyAgjl1H1TJCTWUaiu6oK2XCei115/XkhHUEL6z3X2pFexVQ+PKA9DTNs7hbDvmqj6G2sexVijPqCjB7iaByh3k6EvILWqkQF9BWnYZlqIyrIUVVAkMOyqU581O3gzAVdlpqheFo9rkpfaqlKUz9lKVt5kck99s7WZsrEcbQv8mlP1X5FsAJ9eovC+9Xb109/XT29JOoe9SshcLxG1ZpkGcal9XAlzSwW78XAXgPJrY4dpEwtI3GN72b/Rv+xFRs3+FLqmVstISKi3FlBTptYzVBXM/YeXSBezc6sn2rR5kZycRGRkqAJKg1ZOLjztMgoBaWXkhCXFxcu/ypH1mEBi0l5AD+wgJ3kfALn+CQoKIjI2krLiQ+vRIAc1Z5Ht9RoGft4gPet8dV4lBid9OMrdsIcZlA7GuniJquZEYNz+iXX2JcvUhdG0QIR7ZNOm8SA0MZ+4bdpa+LwD3fiVL3zNrw5faUv2vSYW2bfFbxaz6qJjoyBJKq3LR6XLYuMTEorctLHzbhu7QIZpyd3Jou5WAdcoDNw1ucu/2eHaIdAnA9ZMZJHDhKRC6+iXC3EJRMyo4AU7u8Vo7m9515cCnszn42Ww8Z7ngPq+UfRu7yM63yj104Le2S+CsDT85lp9nH7s2DpHiskSbSmufS/qlGDg1fLrfq4netjNidFw2GlTc2l8HODWM6gQ31b9d7iev7udmvHTqXVH/K2NbtePWtgbMDUYN3ro7OjgxcoELYijX1jTgG7WGqLQg6Tuc3u4rj/ddclEMDpujkh2HXTicpWYMcZYeUbHFx+WdUe36mBjJKszhvKz31hmp0W3Hnp8i/UG7QNsJyqQ/0PpPbXTCGTunFQeW/lfVgFMFgq8Fb0rUzBRVJVNynQKJ2rRZ1wHuuvw/WBTAqVkYtn9PAKfV5cmyU27rYbDvFOMjnzPe009HwWaG603SKUgHMuocWlKZeSrGTXk9FLipGRba7NU4UsJoyj4iFnqi7HNBXqwrOwP1Yn2tufZnOpcZmemQZqDwys/+K6KAUXkFnUWAr73PjCiA6xaAsxZeIDUkl6SVf8a09Xfkr3sUXZQRyzcmb54R5VFSCQwOY7/8Lx2O8Tzm7EHyvDeTu+IZ8ne4SsczgdVwhsK8bi19/oAAXEpOrXRU6hiqSOd0nIfsl5bTQLrRRqXARIQqcinwpmBafedgto1DWTZiMquwVHQy2HOSsc52rWTGZGezNqOCVjtPOtOJgbN0WiqxR3lR6jsLy573MR10JS8mlOH2EQ1EJkbF4pfnNTmuQPwL9H4uZC99hswdq2lvO0pf/zmGBk9RaargSEyS6tj4/R9fxFhcSl1Ns7SB00wOCGQZRuQaj2LI7yddIDQtp538nB5Kczsoz6nBlldEQ1EYLSZ/AapNdORvEsg7KDCXh0MUnjWvbfpenCMvroXksAqRSvLjm6VzHqOlsoHR5jJGW+u1mEkNcqYVkQLUc9LubNV9hKRVYqvpF4gbw149THbobnRr70Dv+RuSN7yBUV9EaXk11VabBm3Ky6liCdWQdH6JYxrgHDTUNWmGyGWDY1rxyX0qjfTFvPM1TNtfwLjnE7pa7EyOdl0Tzv4e+SbAaYaSKN3qxjKKHZkMj8kz7hjEsPUzshY/Rd7W5QJx3Vo7U+3vMsDVsmdTH1vdBslxmw9H7oa4h8le+QT69ClSE3NJT06gQsB13z5/DoXuJy4pGotDDIHwcMLCgjEWqsxeM6UVlTjq60hKS6GoJJfKkiJqZHu52cj+oD1ERoQSHx/N3r3+JCUeITU9gZa6Nhzph6kImYUu4DOKUrouxc1dkoKzWEvAXg7psRfwWT+ggYz/+lYCNGnT/g/waMdvXSd7NjbRmO9F2t5DzH8tg9kvRfCJyLzX4lj+XiFL3kzg05cPy7bDzP3LEZa+UyhSzMGAUsrsOWSmprLusxhmvxAp343k/T9FkbF3Bw1ZO9m5qojtq6sIlN/Y4ykgt66aTYuz2bAgE4/5OSTs8qPA9w0MLi+TuuYjdrmZ8XFtFuhrYeOKSlIW/x4ifw3RvyZrydOsmF2Er4uJ3Vtj2LPtCFuWGPH16MHfc4DATa3s2dB0aTL7wCuSGNQMGSE7mhjsOqMl6sy0t78OcOp9nanv5tym9Zma1+5KY9fp0VP7z4QBKA/VUO8YpTW5mJp0VNYbtT5SgZbKVs/UJbMlfDEFJTlaxumV78BfE/XdPmmn++N24he2Sdr1Ue2YxwSIVDLBKbke5UVXQKWmLDwzdpoeayoN+ZtFDlCTV4xFDLty/ZSAnMpgPSnQNg1sAnTO6bVmhlevIcqjr5+QPvGs8z7ODKN+A87+HrkOcNflexdVB879sEOLg/vvHkK9UrTCiiIl1gFRMB10GDYy0lo97SlwxkGMDZ2grrqClvoahnpGuHARTFF+dLr9K2f3/Aqbx90M9xzVlNM3X3xnJ+O0ltT8p5pSvqJjmlHSV3/nvyLOzs7Z4V3ZuV0tCuD6205gL/maqJ2HaHH9Jwi/l7GdN5EbuV8LuL4cm3UZ4DSIm6lALkrKnNVB7taV5Cz7HbkbZlOW1iTK9pzmaSvPH+Kw3NMDAmL5yuqc9jqV5HXKMYawSsdVkDdEst6mFevdr8GbmhmjSoBPTQLdglEg0Jw7SkPFMS2b8tjgCN0lOxhurWGs9zgD9S00G7KpOLieMr+3qdzzIZWHN9Balk5rYy3JBbUM9J7WhlaN5c1alqpZIL25cYz8LAO6dW+TsuQ5Io+kkFDUisPRKZatiZioGF55+RXcXdyIDIuisryIxnoHFbZOwlXpmSxV36mKkGlA1eIoBVJDcxqJzmkiqcBGRolZgEAvij2ShoJdtBm96DZupkO/hTb9QWyZkeR4PI/Z5deY3W4nZtlvcGT50K5fr7W7tjw3esoOMd7eog3hO2FHDIejX3NeOm1rVa8WK1hcIc+gvIf9rh9yaudP4fBdtG1/gEqLlfqmFi2+UCWHaMkgIjMAZ1XeOIeduto6zXhQ0DZjaKihzfEJKNv1CV/t+Tlf77+Vhh2PU19dztRYzzXh7O8RJ8CVfMMDpzyMAseDJ7S2f0aAfLCxXYO47KXOxIby6cQGa4GKgevG17WJzR+vY9fs90la8DCFy35Ky+ZbZP0ekvdnU5xeRnVZB1XFg9RbWuhpGqLBKmDcWIpDwK2jZghTfh3pezzJ9X1fIGw2MTsX01bXRXvNAD0N/UyODNNUW0tLYyUtzVXyrvfS39XF1MQx0oO2ULn8P7hw4H7aPX5M/qFULVlBCz2QNq4yWMvyjpHsu5vMLYtJEMj0m7sOX7daARkFRo1XiYpP27OhhiYBuKwD4bi+9B5Fy35GqcsvCZ/9G+a9noHrc/ehX3ITpa63Ez37Dha8lslmgau0jHJiwvPYuKQClz88Qca8n2JyuYviZb/E4PsqzcY4POYVs/yDUjYvtbBhURXrPgwjZ8k9lEm7Myy7jZC3f4jve3eQuOpVDGtfIHbDHmKDBtm3qY11i8XAWPgHiFHFp+8lc9EfWfh+CYFz3sW06hbKXO4gfu697P30fULmz8FvVQq7PTtJWu0EuD2rMuS62wTeGti5po59Wxq/AXAq3lf6rGvGt6mRBecw67c/c3rlZvpPtf7NzxVMDfVPUF6rx6Smzqov0RK8NE92xzA+kevxjV4rBqSdc2IMXv397xZVvqe3b4SQpG0CcB4MD0w630/pZ06NqYQCObepi0zJ/wrqVILbKTm/oYYyOkoP0Kz3pSnXjzpdJnZ9ozYZvipBorJQzfknBe5UHJwzG/VaoiavV/GyfR2ntL78WmD298p1gLsu37vMeOB2fE8euBlRilgFxpf9/9n7D+goryzfG36/9743zO3pmQ7TbrcTNiZHBZQlJJFtg7HBxmCCTc5RSIAAESSRJEACBAIFFFDOqZSrJFVJKuUcSjlnkTO2/9/epySShUN3T/e9s6i1/uupenI94Zzf2efsvXNb0EcFNlek7WWZAzDG49+4EHkMZU4yEmWeVOEn4ubNJ8j2c8Lt429RIacJlb02WuvVL/TgC88wJVqNDFcDkKaGt+chi+FLPf/ZvL9OvF81yHHh9+Pl/NK31twSqYK87F1RbvGvIohoh/07iL7qjOzkewPjs9i8T4XGSxCXmXhHgFXckc2IJniT2KwjeCsWVgdezrAmk7QLyHGLyRFJnJUJt5EqaSIwK6FCiFNv3UIKrcPdpSK1DK0XGlOADEmrsNIpaT9KAX1csN1GdclDdNc3oSj0IDI99yHbdSeU575BpuMipDkuQ67vUdRkx6GjqRL9vc3obKkmgFMiPqNaFKiS9ArUqPqQpqxHUUETMkt6kOtzgSoyU/jYWsA5XAnfhGKkZuTC38cPTqedcNzWHpLwWFSXNyA0uQgXInMFFKZllMGDwI2thc8/Oxygk+e5RBfgEkdijy2CG4GCV1we/CVyJCTFI1fqi8q0s8iPPIAKB2PAazLgo4HkPeNRknAGHaWp6KlvRluJHDXJx1At2SNSZvUwPLQ9QElxG/KK2lFf3YvY1BI4BGdCWdyLJMetKNz2GwLCYYje9CGundwKaWoq8otKn8Ibi2FOIs1BnpJgjuCtrLSMwOrWwPP5iCqbB6SH6Ol8iHSH5Xhy+h08cf4AxXa6KMmX0zoNBFvV6CH1tVWjv70GvW0qMa+75blxb3T9hQZ/8/L2erQUxaEy1hI9NfVUgTCUsuVg8N3i9+Q74djQXt2ARNs1iNpIjYPDW4R3aq70IYKu1OO4VSWsP5qE2v2/wQO3yVBaDke2xTB0OY5H49GRiD17jhon7Cl6A7nJt5GdcAcFKf2oTXBCR1EoAq5FIMw/AzKbRbhz/A3ccXwHvqvGIyWySwwpKMvi8UXf03vyCNmlicivUohKn8dXPrwHXLFcjIo9fwaCjdB/8n3EXwlFVsoTYZkVlmk6bmJEBxKt5+Du6T/jwfm3ELfDELa7s3D+UAWBUTEuHCYdKcZ5mp47VIqLtgWoiLdFwtWLOPnVQjrIhwRMk5BzwASbF4fj6Cej8L3LaDrmFJQdHA+L5b64ciUHJ+2isfErfyz/9Bps541Gv8P7QIAOgfwEyM6vRWFhAXLS6nHCMpdUiP2bi2Cz2gs3zmrSelp4zDl7V/0JSbuG48zCDxC14xPUp0VCVcshXTrgYF1AALoMBbbakFuPQ9je5di/NVd49sJ7PJV5Omix/xDdVP71n3wHdmtPwOtcC8L3rEfU9tnwOBwOd8dquJ0sgadDGeICGulZeKgGD1EeMcBRudfFaQp5HK+6rORnQf08/MSYNxJnohFl3QDIPROPQfse5ZX0vtIzl14qQV19vbDKsRU7OTVBpNBy9DyMzmb2/H6+x+Snxc9CdXUjnAKO4NTVQ+jsYMcjhjUCzr7H4rg3u/k3nb8Q/Vf6v3zs2+130VtXgfqcQFQmHiNoP47iuDDkSWqo4UtwxmUePUevdmJQj01mj/WGKjpuP78/dF5/pV4D3Gv9p4tDh5wIysMhgrj/jDAiz8slKg9R0gpcpxetXnYWtSn26GlsfzrgmgMo1lbXIU0RCrkyBJWqMqRcsYd07W9QZP0uYreNRktdlwA4Low4krhoRVLlKMbQPbWycQE1WIg903USQ5w6FMjzgPfrxPt5OZvDoLjwbKm+iZyUhwi7mICgbUZIt52CKOvZiPHJgVIKdUXEjgpJbWpoGwS5hBs07y4SnF0QtcUUMQfXQh7BA86fG6sUTxVYXL0AGh+6pmmSbiqcuhESW4z0gbFwOaTEuEaR/PkagVsYARzDG4MdWzHEoH8GwqSHkIXQdh5nkOdphcyzy5F+ahEULpuQ62eP8hQ/1BakEbDVoLmePR9rqIIgoGivRkZ2Pq5E5aJB1Y1kRRVqavqRoaxDprIWssJ29NYThFp/haidnyAmNg0XCbwu0rmEpBTjUkA8gmIUyMqrJbgswPkozt5BAJdcAglBoTs9hwxtQz1Dg1JDHQMq77eQwI6BrggByYXwDk9Dpu3HwPkPgAvDkWxtirbGu8/Gv5H6Wm+irTgNqsTDqE06gPoMV8hjPBAbFYqUlBwosusQkVyO0PQmxF69jPNLJ0K+/S20nx6Pgl1/hv8OA4Se3Ymi0krRfcoAl5ubR/BWSdDFUe4f0PW6rX4m6bngRN/5mTI01hBMlNJzEGQLheOnyDz9GdIurkNbXSHBXQNqShVors5DebGc4DYblUUZaKotoGerhioudmSowfXOGvTRPVBLJaY3adv2KilalK7ob6ykde+Id2HQyqIWV9pPBMQ1lVQh+cQmRG02pcbCFtTkN6JIeRsRPj2w/1IfLYf+QzSaag4NQ+uxsQQ8esDlcYg97YjMFPay5oHh1yHnvL1xnWhK80RdcSJ+/8Z/4NtVq9DktQZwoevvORpBGyYjPqxNdGVxnDI+l97Ouyiqykc5vePqd/Z7kYzfzWoJolf8Fio6ZvrWPyHOLVqEGHkGcDeRENGJ9COfAe7c9TgaKVbTcHhnFpwPVsDpQAlcCN7O2ZTA6WAJzh4oI5BTW+AkHq6wWzgfj505puBIpFvqYf0XYTg0533cPv0uAf94KHe9D3vrizhiHyDS0X1kthlGU9Zg/+y/oOkwAffFCXh8loBsjTFOOV2ke56FOlUjIoLjUFbSDK+zp9F1agJdq/G4cXoCQla+idpjI2H78Zs4vf5bpMSE4vNFC5GhyENNVQf8vX0QHR6FnPQcBAdcgyy5Cv7b5gIXCRavMDQPw5MLo/DdhTGw+MJOJP1POMKBfD+B9JpcBDHOiO1GQVo3bhCQibydL5VJangbFJWZoluVG7M/VQaqrXfsuDBkOUcNhKbGNmQUSQjiYtDS1CEyLFSXN+Gkxz6c9LFAappUjHt+eduf0gPaR0VxJU5628AnzENY+tgxjBPHczJ5/i1iNYpuVAJLBrhBaGIrHQHgLQK9noZaaqgloSr1LEpiLxHElVL5yvDGY+LYA1s9Nk7taKZWFs1jxwdFDDVIym5ROUGgKMbB/XV6DXCv9Z+uK1RZnotQe6KKQe7/iRDnSvvnwfR1dbfQV1cDVcIB1GVcpgKcxzWoW2kcQFZVWSnibeXkx6MqrwgZMRJqFSUiLzUdnHVBRAWnlqG6NfnjAuvnxLDH+/mxpe6XaMCaR9s/Pzh9UALgatgJoY8qmwfIl3ZDenkjEk4tR8ypowg7fZHgiSq9xE6adoiCRB0GhAoUmq+IroJk/1LE7PoI6X7pUKZ8J6xurBwCMAYx7j51ISiLjC2nebdpXjP8aV66pEtAWoakE1cJbK4R5HGXahr9FsErBbhxrK27SA8tQdrVa1A4r0fW6YXIvrQJhf72KEsJQHNlPno6G9HT1Si69fq7alFGkNJQVUzwpgaGnNxCEd8vMrUU0aTmuutIUNSow8bkNAqLSkNBKZryCnGLKoxspQruUeruXLf4EngmlOKapAC+0Ur4xTJo5sCdtr3IKXGee2Z+Si9DHj9fl2KKcD6SpmePwf/EZvge34Rr546jo/meqEy4y1dYpajRwOpv6YUqJw5FCafRmHoUKokF6qX2aFVeRWN2EFKjPVGsjECc81q0H34bCDREr+NEdNu+gxgLLSSnpKCgsBDFJFlaPkoKmoRXqxqY1JYLdpi43XMP7pedERzsiezseEjT4pAkkxAoypBXmAGJJAhJSWHIzU6i60xw7nsZoSFUuUf7EwAHIsDfHWmyaLFepjwOJSXpkGfEQS6LhYzmS6VRiJMEIyM9DlHRvmhuKMEdrkhe8X7wGMf22haCgZWIXE+NjDNbUZHdQCABOG9ajqitmlDazUbg+olI3/x7NNq+hZp9v0fo8WPIFOPm1I0OBT1v2dSAUCWeQ1tBAEKCwpCakI1kRytk7NVD5kFjeGz5DNJoHkB+EyUKjuVI7xzdA4YA1mAXHYNltPN+2M/5N1ib/DfsNv8TApzCkZvCx+OGBw8vuAVZdB9CD26kfRtCvt8Ql9d+BXuLPJxmD8+9pQRt6lhrIjbanvKnXahJnudh9aUjnFesxdml63FggRU2fCHB9rnb4LiU562B045VuOwRjRkmW0WWE46nqKexGosNzZBw/CvUhWxEdYg1rp0/ikNHbOkehdD1T8acOTOxfecOLPpsNq4eXALf/V/A4bM/IWP7uyg5NAIxa97G+WOOsD5kh+3m/4HcU7OokWECm2+nw/6UE+rqG/HV4sWwstgNf3tXnPxqHU4v/hIOn49D1CYdRGzQxdbPzyLOvwHJtqtFuB55WDk1+O7RO34DhenXB8rRny4PuXzqbnuA6qLrVIY9ot+vto79VNk4GPC6tqYGVTXl6Gq/KcavhcQE4ojnZpy/dgw91JAR3pwvbftTYgisKKnACe/9iEkJpka9OpaiGtr4uRkUrf8q0ft3k626dD499SWokJ5Bcdwx5MeHEbQ1k9Rj4kRyewI49lrleHHimeb50TegKuJE/wxwXF7wfn/mmEPoNcC91j9E3NXGY+AcQ/42K5ywilAlyhpqOet8ZA5i06uFqby9NANVcbvQXqZUV6hc+HQ+pEpQiVS5H0GCRDg1sBfkg3tqb8jB7qChXv5fLnXhwxDGlrRfB4Hqgbw8tmmo7UQYkTr2NB0oHKRU5+9dg4Id/4pK6z/h2qpRiA+ooIKXx8KpK6VBMVzJg+WI3TEDSSf2ISflNtLju5AsaUF8HFW2cQ3wiykmeMsTY8SiYisE1CniOxBI8xjcuCDyjyklyMsR4UXYKzUrgYCRnScSbiMtpAByT1ekn14BxekvkHeZwC3SFa01pehq44j+jWIwfW+HCv0k7jatqy5HqqIAUUm5aG+qQH+nigCiRIQbYasqW8wk6ZXwSSjG2XAlkpQNwprKkMBii+ltAppEaSmcw7JFmjV1d2gersbmIYAAjsObDPW8vEpXeFu6BtyV/KNlpIuxJTgXXSrkQtcsMKkY+cWtaG++g7t0j0RWEHqW+DmU5TSL87/V1IGOykLUy/1Rn34RDTIHNKQeQZPCCd52SxG/eRhUR0ejaO8H6CeIi1v9OwTar0RBcRnk8mIo5FUEirfp+XixccHBSiuLKwjQghDo74n4hBDY29sgPMIHoWFeSE2NhJPzSVz1vgRlViJd3xpcOOcAZU4SAgM8ERrqhcNHrBEY6IHTp+0REXENycnhiIryg5+/m1juH+CGtIxYJCVHw/XKGapYC8V/e/n5HBRDEwNTa0UdEu3WEiAYIUYE+62CMukh0mOv0/N0GwmBVfA4chruNsfhZnMMsVfl9OyqMym8AHBJZ1CZeAnlivvIT6UGQmw/ZDFqyek94HW5a6oog0Cjm6H22bujBrgnYhxsb9f3SD6+BNINbyB9+9s4t0IPaZwpgrM0PPeu8D4zqCIO8WjGSSsCNoI14QVKYssbB9VVQ1w5nA4UoiLeHtGXrDF/+mmsW34Zx46EwHpLIjYulGHjokysXpCJtV9H46JnIvZYnoeh5kqRyWSW8SboTuLvW1GUGERUkI4nd1sRHBGDE6dO0X08ilMOxzBv3kf4duU3OHLkCDz9AnHRyx9b5owAXCcCAbroP6sFeUIk9tgcQaIFW+hG4/6xN5F1aQPcrvrDPygIH3/6MTZu2oTLp5phsUaKo3tSsWp+KtZ9kYq1C1OxdakC0R5yJB5YghirxZBHqAho74gAtPlp/VQmcTaaZ9dVWKv4NwMFfxfWuScoU15HOkFwseIGQdZDdcyzgW1+nXgcHVvF1JavHnr23YIcRPdparrsV1vfWAxwZQRwDj4H4R93Fbdu8v/4Abc4fZ1Yh8+V/9PA/3oFWPH/vtnOAMYRBNrQmhOJqkQ75MWHgL1TuTHBIMcx4ji0SBaXk3FUltIzz89+SdYNaniq9yO6aYc4xs/pNcC91j9EPA7uqH8+9l796wGOHRTcJUXwTiqDZ3yJsOaJilpM1WLA47FO3vFF1OKkio4KnHqZExozLopWOVf0pcVKZOWGQa4MRXVZEW52U0udCh4xDuLpiz7wEtN3tqiIl5V+s6v6i+uoX0Dhgv7CfPUylhrgBpf9EjHAPaZK9hUWODrXlhoeX6aOA8ddppe2LoeK4O3uRQ2U7vkLvI5dQa6Mu1IHAe4GwdpN5KU9hNI/ArHbpyHF2QmSpHq6HwXwjiuAD4GOW7SSwCWboCcfHnStr0iKIUloRnJ0PXwInKSRzQiOrKR1lEiR1IhxblmJPOaOwC2sGOluzpCf+Rq55xchy3Ur8sJc0FKVj+7OBvQ8B209LVWoryHIzC9BYCI9H3Tf+P65ROSioKAIt3tq0N5YgfAkmh+lvq/n6b6y9cwlPAvpOWqAe/668D1oUPUiJb0CAZICXIpQqrM7DMDcUM/Uq8TH4+7jpNhSmtK+nlv2TAW4TNduUAyanNLtKl1LeW69GuQI4u5QAR+fUYlz4TnIK2zDnR4OAP0AvS23Sddxo+Mmepv6EBCThTOBaThPFWfGljegOjwKiq1/QqbrFiSllSAjowJdLbfoOfxx44L/e0sdD+AvQV1FLhpq8lBWlIaOljK6jiXobCpFZYkcrQ2FaKsvFOPeVNSo6WgqQ7OqAP2tlXTtctHZWobaSiXKS+VISQxFQ3Uu6mm+qjyLwLEMTSoF6ouiUFUkR197l7ryfulcBqXOCvFEeBp31LUNZGwwRdzBb5AjyYIylXPIEpwl3aXnEk/FIVkyJWw1VjdQeGB4lkQNcOUJl4U3NQ8EV4dz4bhbA1MGLoK6oowbuMmOIy+cyzOA6+z4Hqora+ilGS1Sp/ltNERSJHfXcuX6DOA4k4My+Q6ifNsGHBYGAI4tcPt/DHCVCScQ5LQVk0Z+DSuLAyioCENCUgDs94RgyyIZ1i+Ix9nTkbC2uijyBxtqrhb5hOdO2wzDSathrL0WBzbux2lLG3g7e6IgWwl5aiIaVZ0oUFZClpSD1AQF5GkKFBcUo7KqEUEO21G97220Hx+B0kMTkBEXgcJiavw4zACujBJjIKVnV6GqogrN1HDIkaWiRJmGC0cycXxvMvx847B9iQzrPk/H+oXp2LosG8EXgxG/Zy6i934DeXQLvd+3BcDlyfpFzwQ7MHCwahZ3MXLPBjsG8PABLl+r8m+K+8DXkKd5sj6019+j9Z7dj18jBji+fxxuqCC/FMc9LHAx2BYtjf0/KgN+ibjRwfETz3ofhoOHDeqbekUDiBuA6nKbLYYs+i5A6dWWMX7OuIzup32yNa6L3rkyAvmCuBTR7a+M64EyoYGuYTE9w2X03Lequ1AJ6LixUV92S5QP18WxBo/3y/Ua4F7rHyKGNu5G3ec10I06xDo/Jd7mKlWSirwCyDLTCL6yEJZaBJ+kUnglFMM3mSrapBIx3ol/SzLzCeDq0NP+GD3lGWhMs6fKkiocetHyiqjyyElEUV4Supu7RFygrpZmal3ewINbVBDRi8iFBb/oN3to+/YWgrybVCFQi6mvW8Qg4mViHYK7ezduUiuzU3TNsjv74LLBLgD1OLqXB+n+nNSxvHj68jLuomgUceDUke7Zg+7KztXoPfYu4GeANtv34X38gkiHlZ3QR5XQdWQn9iPCqx4B7rWIOh+I2B2zkHzhEuKljQhNKERSRAXk8e2IllQiLqEOqdE1CA5Q4IxfCpz9kxGfrIRCrhQ5OVMy6frGFSMztk9Y3eRRdUhzP4/sC99CeW4RpBf2IsMvAdU5Bejr4S7SOjW0tVahpb4CJcUliJIWEOgwbBP0EKDx/eX7fIG+x0jzqdIqQx5VUn4Jz8D8UlQuvKJzkCavRmfLXboXL3bNMFwzbN+mgq1JRa3/3DoRKDgknp0xfp31jcVQ6RtTRNsSoL207FXi82RgvEAg5yUppIZCE4HOPQKhblyOzEZAXB6aytvoebmH6613RVcod3+2N91DVVknglNrcPhiEPxW/Bn1h99C04E/I/L4GigyOfyHOrWWaCy8BE7cFdNadQdVyiraN49bq6FrXoteHk9IsNZDv3sIiJtKctFaU4h+HtPWrqKGQh1ud9YSRFbjBs27Qdvc7KzHddpHb3MletnJgcT76+tsRFNBGFSSvbjR0CJg6PlzeFmD0MTfGeLaK+uRfHQVYraaI+bQUmTGEMCncEoy7u6/JcZnPoUndoRJvEG6KRwTcpN6CeDOoiLxspjPDg6cb1UoaWAqcq/eQFF6K0rLlWiq5yDHfI48JEE9lpUrvW5q1MUcWYSob/6A2LX/AaflU5Cdeh356QxsavAYlDLpJqJ8WgjSSp4C3BmSMwHc2ecA7uzBClSlnEGA827oamzExYvnkF8aA2VhJNIUwXA/549Th0Nx7mwQZhish4HGKpFP2EhrDebP2gaHY06w2mkHnYmrMGn0NwSBKxB70RaqFF8c3iwnsMvF+UN0DtZR2Lb2GBbP30uyxnyzdXDZuQQJTt9isfkX+PLjnfhq/gFsmq6No/NGwv7TEVg5bTrWLTsMjz1bkOW4BflnNsN/y9e4YnMBKbkEcf6xOLAlCXtXp2D7N9nwO+uDOIuZiNyzEhnRHeLeMNjm0LVpUd1DR/0j1BF4VBT0oySbU6C1IV3ShKyUehRktAjYex6E06MZqvvUlrSfAP6fEm/LgCRLS8Zh903wjrwITmD/a7tPWVxO3CRo8g+/CjvXzQiIvYb+G0+EJyuPg1Ov98sArq+Xnqs+eq5Iwiu7+y6qMq+inCCuNMYVRTGXURp/CWWSczTPmaZXUSDJFxZlBrjMhE5q3HDGFX6nhz7GT+k1wL3WP1QHffJwNkwNdEMtf5U4xlggAVpEeBBionzh4+UCuTwFSanJSM9UIDImGsnSZOSVlCE1LRUpKdFIiAtBTWUZQUMNQs9vR8ThLxB5YgOOfjsVkSFeSEqIQFVpLorys2mfAVASGOZlK9BUW4P8nCxUFBXi8a0fkEn7qyzKoUq4FFJZDEoL8lBXVYGc7Ay0NdYgOioI6akSlBcX0P5KUFlShPzcTIK+26J1yuPZWOrWHb14Pyl1l8Fg0OGh1mGAa3gO4LKSHyHs7FVUHBiOzjPjkbPzLVyyt0FeRR6kydnwd6mFj7MKO5fLsGdzCkKvuCN+90z4WB7CxTP52LL2ND77yAYOR6KQF9+IdD8ZImw2Iu+wGfKPmSFozyy0tlSjtbUOpWU5kEljUcP/X1qBZHc/ZLpsRf6FhZA7b4TUO5Ja7Z2Q8rnJy9HdWklwUomiolLEpRfhGsHUJbZUPQdtz4sBiLs6PWN5HTXs8zy3KA5XUoCK8g5hWeFuEO6+eXpdqGLoJiDqbL4jKgkGOQHifXytuuBN+2OnjJeP91MS0PhXgN+gBkEugJ7boqIWejbakJRWTsBcAO8YJTKzCbLaHwjPWj9JAWrL65CrrMDFEAU8zh5HlvdJKC5+DaXfIYKpPtE46G/rR1dDO12DR6LyEmO8uPDvAkoVTWgjQGYHEE6PxdDW2VJFFZ1KeJRWKPPomQ+DXCFBuiya3g0lGlT5yFMmIzUlEtUVWXSOmbR+BUqLqNFTU6DedtALtaMezaUpwrO2oyTraRiRV+l5gGOxA0FNXi2i961B7BZzEWIkOaQWqbF3IY3l7ku2pHGlz442XdRYUCEvR0XXpBZFykrUJjuiPt2NAOIhOpoeoaPxAekhOvl7E08foqv5Ceqqm5CWH4nK6jLcGQLg2lofotJ1JXBhtMjWEWphgpZmtpI/QUMFjy19BnEMcDG+zwDOwaoMPlcykUjljrdTHv0uhwMB3Ml1tgjeY4CLG6bgayM9+Pi6oqAsHpm5kQLisgqjEB6VhJWLDkJ30rcC3lh6E1di8acWyK1JQmh8IMz11hHcrcGUiasRdHIHsgNPYfOXKTi1Nx2+7qEI9g3ESTtHbP3mCDRGL4PG2FW4ZLcHGQGHYay3FVoT12Icwd/4seswacIGmBtvh7HOBmiPp2NqrcTqWYvgt/EjpO2bi+g9C3Funw+uXElGZpkEsclx2PltFgIdfBFvOQfhDHCx3QRwd4UjSXFmN3IyqOFGja/KvE5kxfP8e/Dc/jVyD5lBYW2MRMdtKFbeRX4qO0XdFJCiTO4ToUf+Wgsci8tEDqiemByLQ24b4RflRe+2umdkqPV/Styw5vGzNdUNOH31IByu7oF/rBeamjrEfGFZFGX1zwNcv4h/R+UN7ZfDjbR3dCM3Pwn5iisolh5HadopFKefQ4n8CspoXknqSZRILovUhzw0ID2GGw7cNc1jZgeP98v1GuBe6x8m7kblcXDsjfpr48ExwHFFGBEeDH+/KwgK8kJenhR2tvtx+JAVLpw/ibAQH7hfcUJBbhpCQ30gkYTi4qXTCIkMQ4rzZty0fxv3XUZDsv4viIu8BpWqCKEEcocO74GT03G4uTkjJMgDly+fxdmzx+B68SxVjLcJCroQHHQV13zdcfTofhw4YCXGCUVG+UNCkBga5CvGF1lZbad9cOR3R5x1OkYVcoWwxKkdGfhFp5fuJ/UM3oZerhYDXFPViwAXfSkc6VvfRPHedyBZ8RtcdNiN3Ba5SJdzbGchrNfJsXGhFMcOponYZinW8+G/axOsl+7Bt7MWYt3sz+C07msk2CxFxLZZiN04Gk/OjQA8xlLhrIVj9vY4aGND/zcS3y5dgra2Gmp5tiDj4npkOy2G1O0iMiLrkZP0EImSNrgSfPlKclFWWIiQ5AJcJGBziaT7ONAdOtQ9HpQAp+fgjoM0KxRV6Gm9I1Lh3KJrVFDcgqbGWwLU+JowrClz6yHNqBTZHRjo2ELXQUAXm1INp1A1DHLD4W8Zg/nXiJPz8/WQZKgI/LugIqBMSKuADztW0Lm40jVJSc+h6xYuYhSWVNQgK7cKZZVtyJPHoKEwAfL0FNy/9QS+Vz2osRFMjYVC9Hf2oa+DCn9SPcFfe20DAVkBqkuykZmRTNDG3rw16G6vRH1xFQozCpGSGo6MjDgE03MfFuYDOzsbXHI9A1fXs/D3d0dsbBCi6N3w9r4IaVIkejtqnwEc3fO2+hJUJx5BvdxdNE7UKeqGfk65u+15gOMxqDx2szRRgmTbFQhZb4LQ7TORc3oTEm0WI/ZKDJSpj5CdQBVbXDNCouIRmZiM8IQUxMbHoyLuMJoyPUVFzl126mEPA6J3Qj2l8+m6r85/TO8dn6O6EaX2nuRxVNyFWumyFHB+H3AZiaCtU9BJFSinBGtvuCeseIMWpKEAztctGymyVHg7E8DtqYLt7jJEWSzGA9rf48sT4LXifTi7nEFGTgSy8gjgCqKQJE/FwX2XYKq9EiY662Cqu17IaMomzDHbiYMHnbFz+3GY66/HVFpuoLkOgY5WyA5ygs3GdAT7UYM0KRrnL5xDYlIczp1xxldz92Dy6G9w8egeFPmvh9NXmnBYpINLy/Vx5RsdrDSdimmGm2Gmt0F0zxpqrcUUjQ34csZqBGz9FLK9H8P5m504apGCmNgkBPjFY89aGcLOeEJiMQsS2930PvcgN+UGcpJvoCy7HldcneDpfZkacsVoqrmFtIxaOK+YiJJd/47mw28jZtN7CHU5Rg2FdJRkNYtxX3li7NxfNw6OnRzU8P2Y7utjavxcg437BgTTc/qY7tdQ2/y81OfBPSbKwgKcvWoLe7ftuOB7DMnpiejpvYW7bI0TAEfPbx8dWwDTAMiJ7dX74LGoPKRBPGdU3jQ1NCGzSIqs8nhklyZAUZoERTkBcjlNKxPpeEEoTbJHSXwolPHtBMCct7qZGiV9uMONUjFuliGTj0ff6Tjq8+DfP9ZrgHutf5g4BpxDSD6svX+9VYMBzi+hEJnyFCizFYiKCoE0JRw+XhdxjmApkV4IBjefq5eQr5QiKsIXPR01CPD1QDy1LKXn1gPnRgE+WkjY8BfEhl5CXW0uAQ5XVpcEvEWEX0NsdABVYuz1FQevq5fRUtOJJ/dAxwukis0fCZIwRET4IZK+V5TlIFcpQ3RkAFV+bvD24gHiycjOSoKvD7XAM7Nw9zpH4R/akvayuKDqbrtJ0xcrvpfFYNJcy4NkOd+e2jEh/moq8u1MUetsjDTbqQgJtYOyRgb30/mw3V6ITYtSsX6BDOdPJCE93BEJexcgzf5LSA/ORyrBnJRa5Im75yBw5yJEnSQ4tZyF+47vAO7jEbTiTzAznob9B6xRoypFZFgAgCekx8iLDESyT4oYA5edeB/pknYRY+0iW66i85CekYvwJLXFbaj7+nMSFrnoXLTU9gmrW0PdDcSmVeJ8WBYqqvtEIczXhK1Tmcp6AqHypwDHUFdb1Q2HoBxsvUKVbXA+zoTm4zSJ9/1ru/H/FvH/YGvcVUkhCks60N92H30ttyHNVMGN5hcVl0KeRpBSUUDPWRBOHD+EDKpMbG0P03PojuiYcDx5CJp/AtHR4cJ71M72AD23FxAXG4pdO7eIZzk40AfJyVTRnz9Dz3MAPX/NBPtlyE9uR05qMdLSGOCikZUVTw2cYPj6XkJSUij9pspGLiFQlgiPU2V2PMqL2CP7GcB1EcB1NlWgNsUBDfJL4DzBPwlwLz3HDHBdBJkdFUmozwlHxIGvkL/rTXrGxqDz0G8RfdoZ2TIIgEuLbUZoVBJikmSISkxHXEIqSuNsCeA8qCKn/Q15XAK0W1QJMuTTs9LbA/R0A9d7OSQQnQsdv4++d3QBud52KLadgtLjBog+uVHM5zRKDbUP6Blmpx22Bt4ggLtFANdKoEbwxuPgeAzcvgqc2leO41YVOLG3Boe3KRG+hbMdTAL8dOC+bARMjdfD0eEsFHlUliij4RegwO5v/fD5rP0wJaAy0t0MU/0NmGfyFeYZfoYvzD7HF9NWYLrhFsxk71TdLYh0sUaCxyns2RAMqTQdGzau5wobFha7cPL4cXzz1SFMGrUSzvu3Iem4OVI3/B4NRz6gMk5TBO49uWA8JoxfByPtDdCbvAb6GmugO2kNJtO8ZbNXIHb3Z4ixIJBzPQrlNSeSIwqjjkDqvBpRWz9C/JGvkOq+BTH822klMn12oTDJF7JYP7jY7UTo6fVw3zefYPEDNNuOxPdeeije/ReEbR1L5Y87MjJlKM18gAxO45fRj67m+78C4rgxy/B2X4jHL/e23YN/zBUc89wOWXq6GO4y9LY/o4Fu0ts9P4h9lFWq4BHsguPulrBz3QmPwIuoqWkSZYoY8yxgaQDmxLb87KmfP+EJ3kflu2hAfIfKqnIReFhenkhKhqIiWT0l8TSrPAX5mV4oS7RDqcQDxZJoVBKUVqZdRWNRPG60dlH5xft+jL5+9bCbW92vAe61/g8Qhw9hK4ylZ54YD/drwolwBcjegIq8UsRlEESk5kKZX4j0rFxq5RLY5ZdAkVuC1MwCpMgzkVdairz8cjTXNNJLcBMZngdRafMhWhx1kLDPEIrMUBSXpqC0UIG6yjL0tLbjZtcNtNa34EZbN1oqi0jFuN7O3aBUAXTewq2uW7jZeR1tdXXob+/EjY7r1Mq/jkZVNS3rRXdzK7qa2tDb0onW2lpaxsEtBy1vP19wMcCxuNL7KYsdWxmaVJxUmcVxqzhgbytygp2RJTmEpOJISNLi4OeuwNn9VTi6uwZrv8zBuq+K4GoXgOg98xFvMQ+Xd+yC3ddf4djieTi6bDGWzlyOj0zWI9S3ATGX/OC2zhT+e2Yi0nEVrl11wyWXc0hNSUBpaQ7BG4dmaKLjtxC8sffpDRGGJCauFhzYl++ZC0F3DMFbdnaB2nN44F7+lF5eh8Hdh8CfYUBV3iWcEtiZ4UKEElWqfgF1fE24sM3KqUdqRsULFriu5rsIIGg6H8lZOvJxyDcPu9zVz9/PWeJ+yfn+WnG3Kjs6hKeWobnhpojdlqWshUKZA3lGIl3fWIQTiEniI5Ami4fLhTMEWVcREnwNteUqHNhrhYgwX4QEecHd3QXpdJ85N+jBg9bw8HBFYmI0Ugjg8nKlSEtPQH9HE2ry65ARc1M9piylFWWZ9eghELveVoWe5grc7FDRs6x2LOloLKOKkgP9VorAvtyF2kPqp8bQM4A7RQDn+osATlgTBsQD3LtqG9FaFIcuVTqKkzxQav0hcG0Kbp16h0DhErLT6D7S8ySN7UBQVCqikuSISFQgIiETuXGOaMliyx9BGoE7d+EOii1yHFi4PC0F1fS/w4+vR8hOc4TvmooYx21oabgFr51zELmXk75PRbKbI8oSLtA5XBKeskleLgjYaowwy6nw3jYPyYEq4Smbk3SXAK4DDgRrDlaVBHCNsFtpjysrdOG+Uh8Xv/0INqsuwmf5e+g4MRqtJ8bBd9kb2Gj4FpbNXYetq2xw/nggzh1SYMfidCyYeRRrzHVwesH7ODr3fUg2fYD6Y+PRYD8KFrMnwtRgGxYZmuDY3Hdx+ZuR8NswDue/GgNX66VwdDqPzz6bj9Onz+DEseOw2HAEC+ZsheOWBag+PBLlBz4Uji/w0yeA04Pv8rexf84HWDZnEeaab8JnMzbgy49oOmsTVszfihCLryDZ+RGkp5egIu4AyqP3ojxmH1LtFiN6+1zEnFqBVJspaDk1Gi0nRkB6yJQaf1dQdMwI+bvfxblP/hsenBmF1mOj0XVqPBBkgKp9b0FxxAQVednIzpUTwN2HPO465LH9yEnpo/L1l3WlqsM4ERwRyPBv7ipta+qHS7A9zvjsRX1ZgxgP+vJ2v0QcnJdjvHG6LLaeiW7T/idUfsjhFngK3sFnERXtj7bWTvSz5ZCfNz5ncd5cjtMzL34/QR8HKqbpTWos3Op5iNKKPGSUxCODLW5DKgVZpYkozPJCqfQUylKoIUENooJkB2qg2KApOwS3+b2hY/QTGPaLwMIDxx5CrwHutf6h4kpzv3ceTgb9+m5UrlAvcZR8AQOFQlfiisAR8znYKs/nqfhN63EMseLSTty//h1UqZeR5rsZmWkB8HY/B7sj+1BWnEYFe7PwQOLC4HrHPfRWF6Ex4xLqpcfQkHYKdWlOoruos6pImPA5L+ddKvC5MhrsnmGnBR6LxBYfMS6JxPsb7LoRralOTmjO35+BHHcLDMZBUn9naFMvV1vt1Mte1rMxcGyBU4/X4fykKqqMcqId4eVeAOcjRVTh1OPElhAcXfgJDs7/CJZzPsLOr73gZ7GUKqlvsGuJH+Yab8Y03UUw0vkWuporoTVhCS45Uss5A4iLaYdnVDbaOjuAH+7i/v0u3L3XhUcPCGJbm5CZVCUKZ7WnK8FBfDcCYopE+BG+X3w/OItBVmYePOleP98t+iq5x+apLWN8L6PUqdHYAaGopI3g+BZipRUC3lgc2Pcx3w+67o/onijzGgTAPSDAVd8f9diU9PRKXIzibBFqqxs3HBjkeDzmqyDuCh3Tk/7HL7XSMZjxuQ617GXxc8zdqtwg4bh2nQQX7fVdyJKlIzdDifqKOjRVVhNMtaE6vwB9jcWQX96KsqNTkGczAZ7rJqOpuoG2aUB9cQ3KlfkoK0hDd1MlKovkqC/NR11JIxoq6pGrkEKaFAtVSQvyZV3IT72JqswGdNUX07oK9DSUQSGLRWG+FLc6awjsKtFHsNbXXEkNkFr0EcR1NpaiukSOPgK5XwNwT7uXBsRA3V3XgLbiOHRWpqAmOxjeGybCb/XbcPvi97i69UsUxmaiQpqDwvhEKKKvQpngQ8+VDzUOfAm4TtA76YCOogx0lWajqyRLqJO+N+dHoVLqjrTdI9BhPwzSjX8kuBgJnB8O5RFdZIQ7IW7Dm4DbWDx0eA85TgugktH/SHdAW1E4Aq1no+8oLXcdg3q7MZB5H6bjuaFEcgn5kRcg9zsL+TUnZAReQsj+ufj+PIGn5zj0nBmPkOPLUHBgDO5cnISKgwxSw5Fj+R787b+B1N0aOYG2yAk6huzA48gKPoLcU2bAlbG47zwOXSfHiGwIcJ9E8KiD4vhT8N9ripsn30fl/g+Ay5NFsOgYm5lwdXPHAZuDcHJ2Ql2WP2qTDqNWdgzJFxbj9tkJtE8tJGx6Gz4r/ozgb99Eypa3cPPMGKS5foui6CMEaTaoTjyMqoTDqJPaQuG0DFGbP0KM9QJUxB6hefYoCt2HGMsFiNvzKdK9d6DgGMHgVU36rxrIO2YMmf9RXL9ghLtnxsL76z8A3jq4dZat9H+E+9I34PDxvyHWYhKqUt2gKqhHdsrdp93RGTHcW9CLzub79Cyoy7nBMWxcDnLoFy4DeciJ2gHse3UZ2vmYGhH3UVvRgIsBRwngbOhZvyW6w59/3n65+JlVQ5goIxjEWm6is6UVN2914tGTm7hD5dyDB7243teN1ro2Oi/ujh/clqa9jwkyOYMEP+M/CM/y3o4+5JWmIaMsHukVQ8HboFKEsooToCiOJtiLRU5JIorlnnT/j9E7qcJdqk9uc/lP53arexAYf6zXAPda/1BxhXkqWO2NOtTyv6c4BphfQjlUykzUJe5DicIN7T112LFrJ37zb79HeXEJHt4GumtUaFQGUMV0DNVxFgRCx9CcG4nWnDAq4C+iOv4AahL2ENidp8Jehp66FnppCRAI1H5cODwDNBaDGRdI3Jp8ZmFTWyc4gv7TZTQVwUef247nD/5+Xrevf4/G58bAcSgGhaSTzvskpF4XYb9DBUerMjjsb4LT1gtoO/I7fOcxGoWWf8CWL64iLcgD/vsMkLn9fajsRiFm8xgsn2uLpZ9expKPz+GaSwlK0m7jckgZdl9VIoJguDSzFaV5rSjJaabr2Ir0mGZqVQ/Cm3qaE9+LCAHPaoATwM3ju+T5CEvKFR6ngxDHywYtXIPfuav0WlwOAiWsXEgzaLuEPBE6hPcpz2sU3Y4p8iqcD89GdHoVMnIbUEJwV1PZheSMSgQmEpiUtaOr5a64ngzX1RVduBKZ+/R4/Aw6h+fBhiCOoetlSzCHDOHzSJMq4UHLBrcbSmIZ7SM2pRjhycUC5IZabyhxCByOWRieWo5ERS384wuRKivHzc5H1Bjg8S8cCuM6gvwuI95+Hn5wGg74TILUSgNtzQ9Fw6Miu5NgrooaEPVq8GqvQkVWMxQxt+medSAy0psANholxVIkJYSjtDALCfEhkMQGoVCZiuaqfBEPLibaH4WFMvrPkaitykFcdCBkqZFITYlASjIBDj0z7NjQ/QsBjsebtdbeRln2dQLMG0JlyttQ5VairSQWbaUSoeZyGXJDnBGyayEkuz6FhOCoKGQnalIOQSXZh2qSeroXtck2qCFVxFqhMnbPU/HvijhrFIRZQmU/CfDXRcm+4bh3diyenB0Gxf5xSPbajOg1f8B3l0bh3ol3kHHMBBVJR2ifh1CTagvfXVPQfegNfO8yArVHRyDr2kE6h8tQJV5AWex55IU5Iy+cFH0Z4Yc+wRPnYQQ2Y9B1ejxc96zDtVUjkLDlbQQt+x3a7N5HvtW7cN6/CikBDpCHXESc60Ukul9E4EVbJNmYEEiOxj3nMWiy/QDfEaR95zIWLt9q4NQBG5z4xgB3Hd9D+b73gIsTCeJGwX+LLi5YrcCZLTPgu38+PPcugMshKzgf3APb1Z+i/dgofO8+GT2Ok7FjxltQ2dD5eU3CdcfRtM0ynN2/D077dqhlvQOOe3fi0oEtiLb6DImWcxFptxquJ0LhZnUQcTtnIv7oFkiDE5FhY4aHF0biAQFrhv0XkAVHoN3JGC22I2Bj/v9DzPq/QLLlfXgt+wvO7NwP/3MJ9F896b5YoVxyBZmxnB2DAwGrrXBVhTepbFMHzlXnk1ZnmxFdkWx1o3KPG8Gdzb0oyM9AS00zwVsn7lBhe+dWN3q6G1DXUIqelk50t7DD0tDP309JnWlh4Nmlhl5P1x0UF+TB2ekYshRpaGtrhJ/fVZrWweWCIxpqK9DT3kcgRdtwd6bYls+VrW+P1V6t9Lu0ogAKArGMCtKQ4JaEzDJSOQFeZTx9T6V5aZBVJkNekQJlYTCK4g6jrUwhuvPZUniLIO01wL3W/zHiypK7siw8/jor3K/VhagCyKgibpGdQU3SfjRnOqG+IAJZyb5oLopGY+ZVqOL3kKzRrPRDe3ku+tpuCzjjguQuveyNFcUokLmhIsUONZJdqCGga8y6ht6WfrUnHr/AtO5QEoUGv/hcaHCBQd8FyD1nYXv+N0/VsDd0BgduBXIwzVKlOqfeIMBlStqhSj6OBA8fnNhdpQ5vcKAB53e44Oapv1ClpomqA29j84KrkId6I8JGF3ccRgDXNFFxSAebFkZi69c52LQoAyGXW6GUdsKJIMcpJAcySSsVxLeoAL7xVM88Bp+Ju1ATJQ103Z9BDAMbhwuJl+ZBnlWAkKQ8+MbmwTs2RwTJ5WeBM2d4x+YiNllJsKFEoiwHkrQCApsCYbkb3A+PIYvP4FAk/UhTVAsr3Dma5xqVg8ssOi6vx7+v0neVqlcE+uxqugM/SeELcMUQx/DFDjU8Pu95SxvP96BzDErIfbre4LKXxcsYAuXZNZDQubHn7FDr/ZR4G+4W5u7h0uJWkeqHnxWGuLameixasQKnV2rhu7Pv4wfX0Yjb/B5q8jLQWHkXqpJq9HRwV2c1OpvKUJ5VS8/FDZE/NEdWhOgYH4IzP7hedIQLKTj4Co7a7oN/gDta6gpRlJMKN/dzSEgIgetlJ/pOMBXsjX37LHHx0hnExgYID9W0tGixbndz5S8COLYS15bcFMFcueJmZdBzkx3fhoKUKhSmqlAorUGyfwhCnc7Ba/8uuK80QfSW6YjZ/w3kYQrkJrZAGaci1SA3vgU1Mm/USs8gN6EWSnrO1MtY1VDS8rSoGkRsHIW8PW/g4tz/haidU1DuuhqZHjaoq2hA3ImV9Hsl8p2XojjKGy3ZV9GidMe9m4+Q5u+GbMdFKD6/guBlHVKDK8X4t9yk64i71oyz1uq4b2cO1uDkRhcEblkE/41f4sqqpVg/3x+rPwvH5Z1L4bVpEi4u08OBuZrQHLsUVjt94HhQifWfZ2HtF+EwnLIFq83N4blSAxeXamLrtHFYMdUUa2eYY67OXIwbvQmfaE2Dy9cTEL5LFzIbA7h/o4XF+vrw+Ho0uh3eR6ftW9hg8AE0Jm6BjuZWaI9dgq+nThfhQlaYzsA8bRO4LNOC91pdnF6kiYXmyzDNaDuMpmyAsc5GMTXQXA8LqxN0zc4gyWouJDvnwXXDLlxcvY5AegYkJ49DkfwDws8HIuzUKUSepmfD+gj8z57HppnvYLXJ7+FGAHn5iAdi/MoRc61YlAF5su+hTH6MHEkeKiUHUBl/EsrYcmTE3UV5zg16NtShRLiMY4BrVNWjpCgTPa03Ra8F92J0N/dAqYxFlpyeuyQJPNwvoKIyH0mJsSgpVKK3pwUxMSFob6xHfwdbxl5sNP+sCLpE6A8qS7mhwQnz79DBI6P8EBzqgytuTjhwYA+aGhqwY8dmNLJVuruHYIpgbQCmOHk/wyY7LnDoEVWNCoriBAK3gbFvBGpDA1wyskqktA7BG69TlkLbpNBvArjiaBQnn0Bjdgju9NGxuGeH6xD+fwPA9rJeA9xr/cPFUfUdQvJg7cWhHV6sPP/e4thhGTkNqC+tpML4MjJjHFGe5Iim9COoittBrWx7NOVGoqehVQAXd8ex+ZoHx3e13UeaskGd+zIhj+AjA5lpQSimyqs8YR/q0y+hn73dqFXWVVeLlgIJVQoBaCtMREd5DvoGAU90BXyPzhYeA9KK5wOMDopf1Cf3gcd31XpE4t8v64eHdH60bqn8EQplT1CU/gSF6UC5rAHd2fbIDAqC67FmuNrWwsW+Ay6WIciwMkbF8U8QtsEIO5dEUisvAKEHdRD9ze9QeWQE5Nv/BKsFB7BteQW2f52FeN8exMna4RhVimRZI0rS1Md5psdDqiT9e0gJ/LxSKuBNlfSgPDn3oqwKKblVyMirRkZuJRQ55UjPqUI2fc9WlkOeV4msgkrEyCtwTVqFq7SNZ3Il7evZfvi7WyJVFpn1BB83aN0aeNA6PnQ83+RyEm3Lx04qQ1JWnagQ8Aj4/h7oeC3wSCp/ui+fVNofHWO/fyUuSSrhS8ccXDZ4rKvP/f45eaXwuVbCm/Y71PJfIi86/7yyLhHU8/Ed9b3+4QFVarfvoVIaiaxLO5HnuR/Jp1egMeUAmjJ90VunxL0bLbh3u42ewSYUyx7Qc/EditO/Q0VOP5TpWSjNz0Nhbg7KaVpdWAV5cgY6CcTu9zehpTYf+cpkdZBeArqm2kIRPqQoT4bWhmIR7Pd6Vw16OU5cZx2ud9SiJvnkLwI4jhWm4FhXz0G+SPgtuQlF/F1qGNxBwtFVqLD6E6qPjoDPunGIsdso4sRF2exAemQrNbSeICvxPpJDWpDgbkvaiTCPTAGDmQl3aT93hDIJWHm/oa7JiHKPJlCUQlXaiOv0DLCVRVSCNGXHhj56f2rKmiHz3gfZtf2iu5mHRvC6jfWPkRF/m/apdmTITrqNOD8O5KtOmXVqTxnObHXHiVVHYf2FNTbOPY6Ni+TY8nUeFP7n4W67AhqjF5IWQHfsPDge8cWpvUpsWJiOxR+fgpneahhprxfhPjQnroGOxjpMmbxBjH0z09ss4sIZaq3DhDFrEH35AMIvWWLyeFp3wkqk7NIAArQB74nYM3scJk9cj11z9OC2fBxcV0zGShNtaE7aQIC2EaaGm8W++TgzDDeJgMEctoQ9XNkj1Ux3PbZttIFf2DVctd+Da5u/QIrVbEj3fYoEy/mIObQNssB85Ei/R5YMUCqAiKMWKLH4LcoODkPwDj2EeTfD5WgdIrzbkZt6n4B3IDtMPGcfuIccguuqhBOojNuH4pQ0grbvBZQwvHHPA8czbG3sQrqCylQqxGorytFUXYfcnASkZ4Sis74OtbXlOHnKDvb2h2G1ZzeiIoIRFxeGXZbbcO9uD3qoTH251+PnxFkP+kUX7vciFVx/+3VUlRVj06blCA3zgYOjPdasWYG+3laccjiCuvpygrVe3O59JACOG9HXe9gz9onaWkjbZxdJkV4RjTTuOi1NEZa2oQBOTsqoSKb1kgesdIkkBj8CuzIpCjO9UJlkj46ccPRUl+JW1z26ZnTeT6GNhyM8+/0a4F7rnyKGOO5GPeKXB4//ZCuce2wBPONL4cbde1F5cIuSo1CZgV5VAXqpAGBwEwV41x1UlJZAmZ+LyrJ6hKWWiXF0bCERidKjecxdIULSlMjNDkVt0iE0pZ1GfdoFqBIPol5KFRuPmZM6ooa7Z1JOoktVpR5kTZBXVJEDWUE0VZSDAUbpJSSxp2q9qgf2to6wO+ogpvY8JR2zPf1j2TnCcvsxbF17DNvW2WLHOhtYrlsJm83Tsenrxfjyc0t8Oc8Cn8+yxKfTLDDHeCNmGa2HwcRvYay5Bdu//QJLZ0/GZuM/4OySd3H803/HjIn60J9sAVPtzVizbC8+/dYCM5bsxBba9/b1x7Ftvb3Q9vXHSOrvL2sHrbdx3UF8tmILPl68Hh8v2SD0CemjxRsw+yuaDvyev3QjFi7fSAXlBqxcyb/Vy2bTejwd3PZ5LVy5A4vWWmDBqh34Zv1ufLPBEl+s2olv1+/Cpi1W2LhZrQ2bLGGz3x6njjnhuP0ZnOQgqbsO4Utad9GaXS/o81W7sJD08vxfqy+HmPdrxfv4YvVOLF9ngR27DuKQzQkctzsLhxPnceL4BRy1Oy9ke8ge+6jCtd4wHfvWz4KNxSocOWABq20HsXXdcWxfd5SeCzu6Tyewe4s9tm7cS9oHyy0HYLHpJE1P4NDevbA9vBd2R6zpGPvpWbOmZ2s/jh09QNMDOGF/kL7vx3H6bk/r2B22xv59u5EaH462zAt/A8ANZFjgGFiJN1DpuUGMB4OvFpIPGiEtToHY/VsRs2UqYm2toIjtEKniguzskGM5DHkHPkT8Dk1EuCugTHkguuaeV1bSI5TmfCdS4t1jL0WqrAfHoorxTgxxVAmnn1mNHIu3kbtnGLy3T0dP1w8idER7w4MfhRGR+KnDiLD3qZ1FERJ2f4QH54bhkcsHOPmZBr6Zn46diwNw1XIRXBf/Eb7L3oLcajT8lv0BF+n5s9+dj01fyrDkE3vMoPfQXJ/eR5MtWPTpbsyZuhUzDTcKZ4RZJhtFGBFOr2U8ZQMSPQ4izs0KM4y3wEBrNTy/mYiGY2NRe2QktphPwKQJ6xGxRQe4NgHwm4QzC94nKFxNoLYOs6duVocp0VqLmUYbMc2AQ4msERDHU3M6xnSaZ6q7DnOmbcfHUzdi/bzl8Ny0EKnWXyLB6lPEEchJ7PYg1TMGGXHXIXXYDbgMB/w1kLjDAHa7ighoy+FgVQR/lyq6Zr3ITnzeMn8P2XEtKIm7ROWhBVoL44XVjRsofC/Y2sYwl5NLwKYMhiwzCKlyf6TLQ9FQUUcNhl4Ul+TAyspCeFTvtbbE+XNOaGqpxtGTB3D3djeV3z0D3Zo/fgZfKYIgAfQ9P6hD0vRRoycnR6SgKy1V4sGDO6hWFVPr7zYqKvNQQ2V4V9tNqicGekQGQIodLe5Q3dHU1Ap5KXedxgk4U3DX6CsBTt3Fmk768fJk5JTEI09+AWXxx1AeZ4/67HDc7botnHb62drXQwAn3jv1f3gNcK/1T5EYhxSRD6vBBPdDrPP3Elv5eLyR6O6KYRArQLisGg0N90WcNh5czS+Fqrwa1yRptDwbV6KUYuzVy/ti5wiXyDxUUuu+tawE8hhH1Mnd0FyYhubqFnQ09OM6v+zN7WhSuKM64RB6OCI8vejFFblILopAUblS5N0bHL/B4/BKCuphoG8MfT1jGBpOhaGByStlbDQVU7SMoTFBDzoT34fuxD/T9C3Su5g8ZgzGa2hikq4Gxo7RwofDdPDBe/oY/p4e3npDG+/8aRwmjX4boz8YBc33fovpo/8XjIb/Nwx7402885Y2ra+FSRN1MWK8FsZM1IIGgZ3GREOqGIxIhk9/Dy0jTByjg08+no+16zdh5ep1r9S3pG9WrcPylSSa8u+h1hvUmnUboWtkjuFjJmMUnduH4zQxYpwWxk3QghFdN7Op02BqYi5kRtLRMcQkTV1oaLH0xHQ0bTeSxNuzRtO279M1eme0+vvg/H+m+Pz4v71P/3P4GA1M0daHET0PxkamMGLRd329qdCdYkDPiy70tcdjyoR3MGXcm9AePxqaE3QH7pP6nk2coIMJ9JxoTZwq7s+gtCfrQEfrJWlr0z51XpC+0BQxHT9+LLzdL6G/2A/1GRd/FuDqyzmH5tAAx9kX0uL7oDi7DDdODsdt53EI3T4espRmSMNKEWe7gkDpEyTa7xNAJTlzfAD0NNF2Sgth7jLkpz8UWUaeV1ZiP4oVnAuVx1k9Ox/12FN1Kq329ieoufytyBXKqbTCdhmive2JiMPV1sBp4dhK+AzgkoJbce5QMc4eLIO9ZQEUBz+j8xgvwOncYn1sWpELn42L0XHiffSeHo/ULW8BV7VRf+htHLU8hd2r87F1SSo+Nj0ArQnfQmfyGmhPWgNTg00EUBugO34lQdZ6zJuxBR+ZbSb42kQwt5ngbT+Cz+8S6zOIzdD5CrN1FmCO7kJMm7IUUyYT1H2rjTvnxuHu+fGw/3Q47XcQ4DZhKgEcx35jmJtuuAlG2gRvtIyn0/Q3ENRthIHGagF3HNpEU2Mzdn+5BNL9nyJ011cI2/0t4izmI3HPAsQf3obInTPQdXw4bjmPQvAGIwLTMpy2LhfWyVMEcZ6OlUiP6aZr9iyjhoLzy0q6URgbQmXhbjRmeqCnmbMyfI+22mY0VNYgIzMS0swAZGVFIz8nEXJFGLqaekTcx7CgAGpMHEFZWR4S4iOhyJTi4aPrSEyJRFdrI62jDpb+/LP3sxLww9+53GeIY0vaYzy484jA/w5u3LiBe0TzjU3lSJSHQZmdSXBPx6DtrvOwl6cAxx6q36O9lcC1SI7MYh7fpraysX4MaAPicXCsl+ank+QVMto2AdnFUSjIckNp/FG0ZofiemuPsF6KLCx9D0VoE4bg1wD3Wv808fg3tsCxN+B/9li4l3UuIgcBicXg6P2ceDxNWQuPgTFZDHmvGvc0CINpWbWIzagRXbRFBc1IymyER1wR/BJLIZHXIq+4C10NPWiQEeBJHXG9/a4Yu1Zbo0JmYSIaa+qo4FAXPCIWUVEjZs38GDNnfITZsz6h75+I6cuaM2suTecSqMyhAlqbWuzDqcXOGkmF8giqEMYR0GhQhT8JJgaTYahJEDBhInRIWuMmYvK7v4P5mN/CZOS/YvLbv4XmsLcw+b03MGbYeIwbOY0qfXMY6c3AuCkmGDGZgFJ3Boz15sCQ5mnrmkJDx4QAYpqYZ6Q3+0fSGG8M28NU2eIH/PD9d3833bjeh8+++BojCUgm0TkMSkPXBOZmszCHrt1svnY8JekQ5EzUNsTkKUaYNGVg+tx2rMmkcVomGE16edn/CZqsYwxN+n9TDMwwdepMuvef4KM582A+dTq0aJkuwdz0aeaYNc0EM0y0xf2fqqtJ92GOuD8GdO90aD98P/V1p0FHl+/tj++ZkO4smBEgz5xh9koxxPl7u6Ov2J8AzuVnAa6pigevvwRwCQOON5K7UCTdRvrZpSjb9W+o2/cGvNeORr6iCqqSCgS57YbL8im4uHgcvHatQKztSjy5MB4/XBwL1ZGxUKZkiWN3tz54US08VWdVeP58nge4DgK40vNf4/Hp9/Cd84cI2DJFzGOAa6dG3fMAxym7ksPa4WxTgjP7y3GCQOXahpnIt/oT6Q0cX6iLwxZVSLReAfgQ1AUYQrr1bTwgyCnb83sc2XwMO77Jx6Ylafhq2kZYzhyB/R9PxKmvtHHi8wlYO38xFn+5D/NmbYM+ARkDlZ7GBphMnAvfTRqIttTF0XmTCNwWQkeDGjEaBGVTNsJYZxN0J6/EhSWT0Wz/IZqPjcDhj98XsDcIcAZa66A9YTXMjTbBjGBxCsEdL9fTWCMAbrrhRtFlO2PAQqentQGWXy6GbP9cXFy7FhYLduPk1/NwcZk2AtYZIGyTAUI26sJ/jRYurluBM9YFcLSuEeNtWSctS3D5WDmSQtoIpgctcd0k/n4beXEJqJZYokZ6muAkHtL0AKSlB4lMIBXFecjLjkdTRTUKclNE+CdObdWoakZBgRQ9nQ1UpjwR3vBtzZwmrhNdLTym7lda31gCwAbEFji2xHWre0n6qJzu7LiOno5+RMcHw+7yLoLGDHEuHNKEAa5/wAJ2nbMwCEeGR2hr60VxaR6BHMMYOzH82MI2CHaie3UoC10Zd72mQF6WjLSqZGRXJKNA4Y4SCTvanEdrsZRArktY/djzla1xrwHutf5pGrTCqeNyvTqkw3+WOLQEp+eKTa8SFsChLG6vEoeB4K5Vhj2vuALaXu0tyeJk+ucilAR4deiqqkRd8iHUpV9Ed60K15v60FBTi6bGTmpBqbtRnwe4GebTMMvcjCrlaQQicwSsPYW32XMxY/pMzJg2C1MNzanVPJ4AbgxNNUjaMNWfRCA35gVN1RtNBbpaxiStYf8b5iP/hfQ/MOGdtzBq+AyMHUHANsIcYz8kQJtgDmP9WQJuPiSA09VhWJsJPd2p0KR5E0j6BHImQ0EASWPCVBw6YEeF7d/3c/16P+Z+/hVGTdR9AXImkhjiphCwaZH0CHZmzfyIrtFsTDObiWnms4Smm8+Ejr4pJhKYPr89i2GV9/Py/H+2NHSNxXTiFGMhfQIs/l/6hvw/jDGBzltLzwSmpqaYampOlbQmzHRHwpCuB98LHbpPBgRtDG+TCPi06R4a68360T0TwKc/g5490yHBbVAvAFw6AZxI5P0KgKNGUYvqDoGaOtj0IMCJ7tOELmTKKpEtrUNWkB+K/Q+gMOAosgJP4nZTBtCTgtQjU1Fi+RdU2HyA05/8C5y+GI2YnTpQXvgKymsOaKntVEfLp+OwVYLF39XhKV6EN9YgwLG1hq0/RdH+kDt8CsXZBUj3c6XK+AeRpJ27UDMTnuXyZIBLCevA2f2c87RMgMqRjaHYt9JNyG5LOI5ZlsNv06dQHXgDqsPD4LH4Tzi/ZisubNuI45b+2LokExu+UmDdR2ug3PkHVNu8DwTq4tGZ4Yj33Q2FKg1OThcwy3gDZplswjTjLdj9sS6q9r+FNgKz+PX/gfmGH2OW6XZ8Mm0zPjLbhKk6PI5uJQLX64ruZ1zThuOCkdCcsAqG2psw13gxXJaMR+hGTVxbo4FDn3yIwHUaBGEaOL5gMsx0VmC60WaRUF8AHAGdruYGWAmA+wwOSz5F8KpRqLIdhoqDb+PSqoVwt3QS+VEllgsRY/E5Aiw248K+GDjuZ4hTXxuGOIbdGN9munY9Ysyj+r6z1/wdgjglquNtUJZyCiWFOcjKjkULwdrt7sdorFKhQJmKnpZ+ca8460p0UiQOXd6IS1cdaH4Xelr7UVPWgn5qDP9qy9tT8XYkYYljpwr1uLKbXfQM9FBZ00e/+x7CN9wdJ30tkV9YIIa5iJh0tH4fPUv8nZ0YBMQRCHLYol6CvuJSJRQlCaKbVM7dqQNwJsa+Dej538LqNjCPwS+zPAFZYgwdAWBZGhQVqcjJ9UeB7DSKJYehSnZBT02VsMZd73v8GuBe658rtrwdC1SPhftHAxxLDVw5wvI21PJfIuH5+NI8/u0SkYOkzAa0lRWhPvUEquIsqAW6H80Zl9FZloXrXY/Ei/jwLgFccbOwus00m4qPpmnh42k6mDPNELMJ2AYBznyaOQyn6sFoqj6MTfRgpj8apsLi8jHpI1EZM2wNykR/JiaPN8EHb+tj+DuGeP9tA2i++zt8Oum3+GTC/8bk99/BqA9nYtxI1jQCOHNoTJxO282Grq4ZxhMkTNYhKKLvugQCBgMgwCCnrzudjvHMCsffjWk6cbwhDuw/MoBdf79PX1/vkAAnAIdFMMNAwzA3a8ZH+OSjefh4ztyn+oRkaGwuwOfl7YdPNsFYLRNMpm1fXvZ/kvjc2SKnSWCnQfeBLXQsNeBNhYGBAVXEDHAadH/M6Z6ZQougTb09W1NNn96vFzUHJgbTqHEwdUhwG9QgwPWXBKJO5oT+9rti/OizilFtDeHK7NFD4rA2IF92H0oZREJ00XXKYJTQgYwcqrByZVCmPkZlMQ8mb6UaKQvokuD7zlSUOc0GPDizgQHcv/o93L41RfTuhcjwOISbNyCC74pjdj9BS1MXulquUyVMMMfdTLycKn/WoIfiIMDxd674b9OyJmUA6pVeuH9H7fXLVsOfBriBZPYHanH2YIPQmQN1AuyOrnOH976v4GX9JQ6tOgO7XZU4d6oY9vvk2PhFKjYtyYHFF0eQvePfCOCGAcH6+M6J4IwAIbUkFXss7PGx2UbMnb4VM0y3wGMNZ3bQwA8+uohe+2fMoXv06exdWLZgFz6dsYUaZOuhPWklfFZNxAOXD/Hw0kg4fPYujAjszI12YIH5F6g/OhwI0MLjC+MRvvL3Yn8I0ITSagwMJn+FGcZbxVi4j8230LG3wMxwK6wXL4XUej7Or1yAkkN6AjRxTQs+G+bDZkMonKxzRPDipO3jkbJ9NHzX6sLJIpAgjq7DvnJxfU7sLoL3WQL0RO7SviW6y7MS2ArHzisPkRebivpkGzSX5yEtRwJ5oQQ5xVK01LegqapWjJPjYSW5uXT9PCxw3MsSeXlFwnlLOB7QPVaPYRt87n6tBgGOvhOQsQVNLQK3Ls4A8T36eh/A6eoxnPbbj+IydUrEwW7TPs5TTVMGuEFLHnfFck9OR2snsotkkBOAZRLAsbWNA/dmcUotmorUWjRPABxNMzjdFgFfZgl/T4aMIC6dvVjL45FJ66aXSQnq6HdFPLIKg1CQbIeyZAf0NbSIRstrgHutf6pEdgaCKLbCOYWpnRuGWu//RjHEcVdtnLwOvU3daC5IokojUDg9VEks0ZR1DZ2qUtxqb0dpfi1mzZqHmdM/wmxzYyrIdTB3hg5mTzMSVjhzczOCNx0YmuqpZaYHE8NJMNMdBWMCLCOCNUMjYxgacCXNYMVWlTmYNGYqhr2pj/ffMsR7fzGA1nv/jgWav8X8yb+F9gd/xPhhIzHm3ZEYPUyTpI1JYwkO9RkGZ4juxQ8JbhgYBMDRPAEMJP5tIo7DADALenrTRBfr8LFa2Lv/0AB2/f0+PwVwz4sthwZG5gS402Fk/EzGpCnCAvdjgGN4G69N338G4NSg9OPt/94aPM5Qx3rZUqhF94a7Uxlgp+hPhbnBeEzVGQc9HbOBLm815GkTiBvqzhx4Nl4EOEPdXw5wAT7uuF7KAHcGfZyl5CWAu93/AzobryMtLBD+pw7DzfogAk84QRreSJX4bQKjPmTG3URWUisSIxMR5SFH1BUpKuNd8X1bFNCdjO86UpFiYwSV1X+gzuY9nJz9/+H8ohGI2WYIn28mINv3PK533hUQxuOX8suzUFCmIIB7jObqVpRl5aNCWQhVQYUYJM9wxlM+RwF09LuhrBHK4GPI8t+HuqJq8T8Y/tobHorg1Bx0VsQ5lNxAYnAHTlkW49jOIhzfpdbJ3cVw2KPWKasSnNpbh9yIy1BGXMLpA40CZs4fzoLVShk2fpmKzUuU2LHQBZe/Hg+PbyYjZocGwtaNwtpPPsenH1nSfVsvuk8NNNdCY/wauCwnwLs8Bt+5T0L8+jegP3YW9DU3wERnrej25LFsJlPWYD41qlaZGeAbE318TvfbXH8DlQdbME3rUxTtG4HHnlPQf3oCgr/5A+A2EfCdhMzdI6E74UvRDWsq8rKuE96phjobsWfREgFwV7cuRupuLbRzFgb7sSi0ehOBWz7F3i2l8Fg3H08IGJ9cnojcPSPgvX4m3Pa64bR1FU5aVeDy8XKkx/QIaEuNvo6UqH7I+FqycwhBXFb8LdSkXoMq4yRyeUB/VaoIrdHU0CqyHnDsxjZ6hpx97XHEYxOCYwPUKfP+Jmh7SQPgJfYp9J2waHH4JrbCdXTdwnk6/lmfwyKtlhoa1RY7trr1dj6gKf/mfXC2iO9FNyw7OpRVF0NRTNBGgFZex7mN01DbkIOquiwUV6cjr0qG/GoZ8kj59L20Ro7KmixU1uUivzIVuaQimpdfmYJiVTqU9FvEjKtIJziMQFHSMdSmeeJ2973XAPda/3yxFc4+IA97vdRWuF+TYuv/dLF1zi2mAOVl9cjNT0FHy3Ux1qJCHoIyDlKacACt6cehCLHD9KlGmDXjY8yaPhsfT9PDxwRxs6dPo8qTKt2pA+D2VLoEdLow0x9DEDcRRgYEbya6NB0EuNkEYrMJyAYBzgDDSBPe+j3MR/0rjEf8K4yG/y98POFfoDfs/4PZKHZo+C10RvwFhlyx604Xlf4YtkwRABgQoOnrTSdoUEOFDkGjHlUe2jTVoPV4PsPFPxvgWBMIfIbSq7pJxxG8sfVuqGWscZoGGDFhipg+/32odf8WTdA2wkja96hJugSURhg7cKwxk/WGXH9QbJXT0zMjmDOFvq4WTPVG0T0xpGXc7U33ju6RIS030iOA0x2EtlnQnmwqpD9lBnQ0DWFsqIfp00wJ5Mx+pJnTaT0COL+rbugp9KdGyBn0E8DxmDJ2FuBwCiVVRejovQlFqD+S1/wG5Xv+jMzNv0Hgt39GlFc28qQPkJ3YKxwNclJ/gK/1XlQdGoPWk1oostdHb7EXcF0KdCUj9rwdzq7Sh+uWqTi+hAHiXdxwmYDSfe8iYLU2pA670FnTIcCruaGDACAZTVTp53gcRMvxCeg8o41Ea1Ooylpw6/oPVOHeFVY4BrjO9kfIc1mPZruRaD0+BkFWs9Hd8UTAZ1fzQ5RmcRDkO6TbKM++h9zUdkR4VSPKtx6R3nWIulaPaP96BLvVItijHgHuDXDdsQvBm8YgZNsEnFq2ABds8+BwQI7Ni1KxZbGUJMPmxWlY+4UUC2e50Xu5Aprjl8NQ41voTV4r4MxQeyP0tTbSO70ZS6kB4rdNC4EWOthorgFjzeXCM5UT03MyfDXArcWMKV/iS7Mv8LnxAszU+QJTCca4C3W65ly4LfotJBv+iLCVv4OV+RvY/8l4HJ43FlunTYKJ1jKxP94Hix0b9LXVY+CSreYg2s5GhGRJtjLFdYeR+O7iaETuXICdGyvhtWEh4DUG8J6Agn1jEbDRHAlWn8Bj11Fcsi1FamQf8jO+x7Vj5+C1Tg+hu2bAe9vnSAprQa7sB4L5NkQ7HUPGpUWQuKxAVkYEwdMP4hlih7K7JO9Qdxy9uhluwU7oabsnrE1Dgthfo6fwxhoEuO9xXcDZQ9ynY9U3tOOc/xE4X7VHS0ufsCq/uJ1az4ICM1xyFz7Q2tIJZbEMKdmRKChORVtnOSrqlMgqSIA8Nw5lNQqUqRQoJLArrJChsEwKSVIAMjKjUamSo6Y+B1l5yQR/SuQTuBUQ6OUQ4HJ4EnlFKvKVviiKPYzO6sKhAY67kzjcwuCYnkG9KlXMs/VzB/Tjdfk3z+cB4M/Pf7ZcvQ/Wj5aReDvet0sk7Z/E6w12e/G+1b9fse3AcQfXe37bF9YVx1Cv+6NlJN7uVddhcNmgBo/58nqv9WpxXLjDvgMQN8Ty/1vFXq+RqQVQKCKgyIpCXVWNyMGaqfBHboY3qjOvIPXabmoND4e5oRZmz5qnHow/fYYAOlNTMxgIaNNXwxvBnPBYNTCAsZ4xFeqj1RBHkPW8ZYUBbuIYE7z7hh7eI4gT+rMG3nlDE8P++CfMHvu/sFDrdzAd8b8xb+Jv8dmk38Bg5BtU2c8hEDAjSFODDUOcNn030J2Kyc+BEFviRPflwG/WPxPgGKrGarwIVmzFGkdw8vy858UWO+5CFaA6hAWOIUrHeDrOX3JDaEQ0gkIjcNnDC4bmc+hY+j9a/6+V+tz1YbX/MKLjEuDrH4zwqFj4+AXho/mL8OE47SG3GxR3l5oYzcR0M3PRjaozRYPgzZTupbmAN31DA3pu2KPViH5PhY6WIbZs3gVJXCJCgsMRFxePzZu30X6MYGxsJmRibP5UU6cSqGtq46TDaTQrvVAncxTWrtb662ip60VbfT/k+WkoUtUg9soZtNq8KQb0c8ql5J1jkZtWjJ7279DRcA/tpO6OHxB1ahsen3kP8JyI9tPaaM3ywHcdKXhUH0MNnEo0lMjR31qAzJBTaDj4FhCkj55TYxG0yRTRW2cg/vBa5MRWoEB+H9nyYshTuqA4vR1wHQFcnYCs/VooL27ErRs/oKfjrhi7JAK3tj5E9aUVwEVaz20C/DZPQkaWDAUFchTkpSG/MIMq1WyUVudTRVuIvIoMNLXUi249Dk3y4C7Q2fRAeFsqk+9AGncTuY4rgUsfiuPGWUzBhWMKOOxjgEvH1sWkJfR9YRDWz1yDFYam+Fp3DOYTYOtqbYfZlOUw11oAc80FmE5ANtNgDfQmfAXfYxsQ4rQRprqrYKi1HnoaDHrrMWXyGoK09dCZvApXlk9Al8P76HL8AHZz3xFOCgL0pizDCrpvW2bOwJbZVI7oLoHmpE0E7Buhq7mRoE0NgIPi2HD6BJCWXy5BgsV0pDifR2J0K2L3maHt5Psosn4P7svG4viyZXD+kqB33USEbNSBy6qFcNl+EpLdnyJuxwxEHbKAIrIGuXLiO+vduHnsDyjc8yZB5J/gsXUB/R8fRLhnIGblb9BgPxK5W/8IhesqdNeWE1zTtaXrK0uT4bj3Lpzx2o+qslp19+XLEPa36CUIe96zlCGOx97lF5bCwXsvzl89iY6OO68EOPX+BgCOtuXwUP3d91FcoUSyIgx5BUkoKU+Hm88ZXPFyhH/wJcQk+8PV2xGe/s4IjHSDK82/QstDoj0Ql+QPmSISktQgXPY+jRPOh5AgC0ZeVZoYL8dhSnJLYlCUdAptBZIfA9wg2FxLLkGAtAz+qWUIIPmllMI9rpDghD31noGJ+E1Tn6QShKSVIyS9Qqx7JbZAgBbvj9fn3/403yuhmOBGnWpnULyc93GNlvsk8XL1b/X+1TDE2wWnVSBSUYWwjEr40vnxcgY6D0mh+M3HeB6axH5JfG5X44sICgrof5WK/za4fHBdPg7/P/9UPkd1vLDn98P75f0M/rfB4wjwpO/eicV0nUrF9iz+L3xe4vyfO85rDS2GtguR+djtkYdjgWqr3FDr/d8ofpY5KbtcXoDszGCky/2hyAlBVn4UFPkxyCtNRGjkFQKuCQLiphtpYbqJHqYba5N0MFVPC8YGk2FiqC0qYAN9qpC1Z8JQdzb0aGqiZwJzvVEw0SXA0/1IWFfUEMdWlmkYP9IU40epNeI9Y7z/tik+/PO7MHj/f8Fw+L9B573/QTD3L5g1+r9D491/h672LNH9qk8V/3gtY3yooQY4PW1TTJ5kICxFQ0EE658FcOMJSAxMZ2PO/C+hoWf6dB5bs3RNZhCcDY4F+7HYiWEoCxz/zwlTjBAUFimg6vPFK/DpF18jMDQcsfGJ0KD78FPX4peKz5Pl5etPrfBsbN21B6Yz52H+l8tw7uIVFJeWYenK9RgxfsqQ27MYprW5C9V8NmaaaGGq7oeYokP/neYx6Bsa60OfZGxkQHBuAEsLS1SUl+OwzRF8+sl8HD1si7KyClhYWMF0KlX41ICYNeuTp+JufK0p2nA4dxxt+b6olTpSQ6QN9XU3UV/bj7qaPppeR1vnPYRfdED+5v+B/rMjRZBen3UTUFNaK8aasZMB6/4DIPLUFjTt/Xf0n3wXxQfHI8U/BaWyVhQn1yInsQO50kYUZ3Uj+ooPwtd9iGwbLcRuG4kolwDEH7dB1JapiNq7HCleUihTvoM09h6SbNfjxvE30O/wHhK2j0FVaYvIXazuQlV7oXZ2fIf8M4vQZ/smrp/8EO6rRyExIxhpWaTMIEgz/KnS9IW0MBry8nikFkeiUlWOOwNORzxWrq32nnqAfsItJEdfR9aJbwCXDwD3cYjapoGrF9JweEc8vp0bgtWfhWH5vHDYf26Kgr1/RP6et5C540+wNPsdZmnPxVcGRsja+RYK97+PlO3DsXDqfFxd/iEKD3wA5a4/4xsqC3Q0N2HPJ0a4ukoHV1ZoYamRMSZPXIugDc+cGM4vGQ1jjv1GMGagsQZLv7bBTstT9C5zHLkXge1l8TZG2utw8tvFiN9pDqlbEBTJnfC/7ALPUy7wtliDh+fGEmyPQemBkbBY4Y3je+pwYk8FHK2rccXKHbGWCyHZbgqJzUZkSbrhc+gQem1/h/L9w/H4oiYenHoDEQfXINwzH5X7eRygIe4R4CuvfA1V0gF05YegiEDa0ecAbD13IlmWImBqcGzl300vQBiDl3qq9jJVj79LUyhg77YTV66dQ2/3A7rng2PmXhQHBeaQHoPdqzy27jb9Lq8ugqIgFlk5McjMjoUsIxKl5WmoUmWhokaJzJx45BSmIDktHCnpEcjMjUduURJyCxJQTg2GxqZ8pMkjIFfGoqyWGvvs7CA8V9nRIRGF6a6oT/d8EeC4ouHuK3lpE5p6bqHl+l3SnaeqbOlDnLJGrKsGq1yCtgrkqNrRyOv303oDKm7oRkyWSsCPexxVXOUtaKZ1qtv6EUEQxtuLY1LFxseUFTWiqfcW6jtviGMw9DCcMTDJS5tR13FDnE/rgJp6byOHCpDYbBWK67rR3Kf+7RmvTpkzCGfSwkY0dt9EVUsvUWwbqjvvQ9V1H4qyFoIGNYgxaDKkFtf3oKbnIf3PG+LceRnvh4EttbABKiLxWqJrPo53YtHT/5CcX4/q9puo7nmEqm61VF0PUNbUj8TcOrjR/x9c97VeLYY4vuaWnnmw9f/Hhxb5zxR3pXpTAyE6UY7IJCliUyXIUEQjSxmBPGpRBYdfgtnUqQRsuphmMA7T9MeK8UxmujTVG00aiWl6IzBVe7QIC3L61Dmkp2Xj49mLoDnRDKZ6E2FGEuPXSMb6HxP0qcfCGQyIf48ZboRhf9HH+3/RwwdvT6Hvuhj+5iiMH/YeZhjo4pzDKcyZ+SWBn5mAOF0ddmYwwRgCp9nTP4PrRXfM/OTzV3Yh/qMAbtREHXwwRlNYpvi78bSPkZQig/3J09AymIYxGvrQNZ4BD69rSJWlw8Bs9ivPeYy2CcbyGLiX5nN35uoN2+g+ZYnfR+xP4rSzC8ZM1keKNB07dlvjw/E/bRn7JeJuUrsTp6mgz4EOnfPbH47HeyMnCfF3tsrlFRbBdNa8H1kYn9cEgrjJuqYwM52OGYYTCeJGQpMgTlvXHFNIWgThZibTMNNsJmSpMoI2O0ycwI2DqZhMU9uj9khNTgWHshkMZ/PUA5oATkNbA96evrhRFos62Wnc6LwrQm/c7vsBt6gi424udsipzM5H2Ok9iLlgg2iXw1AVVoI9/USlN1CJ3rn5A3Lj4xDlZI0oZ2tcs7NHSmgLFAn3IZdwJgT2WuQcv3fo9y0EnfFD7OH5SLabhrjTx5EUWIH40w6I3mqGGIvPkHIlFFlJ9xF6PhzeByxon/uR4HEGXS23ROX7vBcqV9byUD+EHPocftam8HBYh9SsMMhyIiBVhiMtOwwpCoK5olgxEF1G72eVquIVAHcTaXE3IHGwQ5GdIcpOGcN7+xK4OEfC7uhlbFl/BNs32WHtGlt4rDMA/KcAgYZotBsDz69+i0tLRuFrY2Pg8iTh2HDDSRsLTOcjdz9BWbAecGUc1k8zhMakDUjaMYFgjeQxGnvnjKbG1AaCNg002w1Hk+2HOP75SJgZbRPdsNrjVsHpnAvSi+Iwd8Y2Mb5uKHAbFAPeLKO18N86Hwl7PkN6cCGykx8RRN9BTgaQeO4CAeoIwGciag6PgM16H5ze3ygcOE5ZlSHUow1pfpmI3b8KsVtNkXh0O7wsViL5wDwU7J8o4u3B5UNEHNoMv8u5CF/5B5F9Q77lP1AY4YHrVRlQhO3DcZcNsPfZBXevU7jZqXZKudWtdjz5KZDjfKQ8fm7QaeUnNQBfg2KrLEMY55/m4QD3CfgzlBmwvbIDoZIg0QXP67y8HUsNcLyMnm9iBwa4W7Sfkop8ZBNw5ZC4G7RSlY26hjxU1fB4TSmV+SliWlAuQ1FFGk1pXnmqusuUVEi/iyplyGcv1HJOt8UpugjeyhKRTvPzlAGoTHR4EeAYmNi61dh1AwplLQL9FQj0kwuFBmejgECqneCJoYjBJiG3VoATA1IiAZCXpwyuzhJEROSiqrEHHTfvIb24CQk5NQLeMnNqUa7qQBktY+vUIKSF0zFbem4TrdYir6gJ1a29AsT4XGrbrov9KAiEgkOycemcBFfdUpGQXIp6gro2gsWKui5qNVWilaCOwYytZxfoHCR0XF6uJPjKp3Nv6r2L+qIs1BXnoLHvAWTFjbReDjzpXEoaetHY0Y+aXBnq6htR23ETgdIynAtXIlJRTf/xDmqqKlFTlEtwe5de7kacp2UMow1dd1BX14gGqpAbM2OEVLkZqG7sQFP/Q2QRvDLEcSX+fKX+Wj8WQ9y5iHxYuOeJdFv/lZwa+P5zNgfWZfruGZsDn7hsJKenICTsAlW8U6minIdZM+Zg9szZMDXmsWhmMNDXhJGRFgz1J0Fn4ns4c/IAlIpkRIcTnCQnwWjSCAz7t/8XE4a/BUOd6TDQmYEpGiaYommMCcP+DO33fw+tYb+D1qgPMFoAnAEBnCGGv2soxsWN/MAU+jofwdxkPgL8wyGTyjHNdC4mTTIgiJuF98fqYoLudKQSIAUHRkDXcBrGaQ3dLflLAe7OnTsIDg6Gi4sLfvjhh4G5r/48D3CjJ+nhs0XLYWl9CGs2bhew5nD2PGrrG7B4xRrRbcrx4jZt5xAAxVDm5sPQbM6QAMddqCM1TTCa9HIXKv8Xaxtb+PgH4YuvV6K0rALVqlos/XYdLrldxQkHJwGRz2/za8XnpG86i84xD+u37BTQxt2zm3dY4culq8RyBlS2ANqecPxJKxyLnRk09Uwx3YwgzoghbgR0dDRpvpHawcPAFJ/MmYfcnDx8s3wVjI3M6Hn7CFqauli6ZBmyMrMxm56/mdM5hM0zgGMLnJ6uHoL9YnBblYIGubOotNiLmivF6wxI3ZyUnOCMoO7+fU4BBtwjoGNv0B9VvrQeW8Ye0HqcuLsg8ztkSn6cX5elSH6CiGM2uO0wDA8ujEH5gZEIdVMID9ZE50uI3TELMdtnIuGME7IS7qAoh6CSjvngntq7lI/3vBcqA9xdOreukjgxkD67MgVpJQlQDIR9YM/AjJJ4qkvUsbx+CuDYW5UDDcui+6CM9ERe1FmCmSJ4uEeK/XBYCLaeSEuSEHZoGm6cGob+s+Mg3/kuYtf+EZ4rxmK+1hS02Q/DrfOjUXZgBGZpzYZk8yj0nB6JlsN/wRpTXQLs9UjeOVlkQYDXeOyZPRbjxq4TgXxvXxiP2y4TceKzD6hx9xX0JnxJWoy1y/dh/97jmGGsjvc2FLixjEkcQsT6y0VI2DUdEvsDwgGB4VSkxUp8iBinS6iw1UODgylke00Q4JwI77ONOGFRDB/nGmQl3oAy5REywqsRe2gbYrdPQ9SOjxB8yg2xB5dCddwQlTYjEbB6BDxXacNj4xjkhx5FfUERuptvorC4Amd8DuCkvxWOuW5DTuReXFflCjgqr61GV/cDMUbu6fPzVOqsDq0NrWiorVGPc/w5i90QINYnQoKoLbT8/CbJ43Hw4iYkpCWIbt2htlHrebBjAPxBZG3IKc5AxsDzk11KypVAmh6BmgZio4YslNVkEKBJUUiAVqZKJ4bJRB6Ph6tKR6lKgXyCuVxaxp6rnOVBnV9V7dWaTutlF0SiLOn4jwFOQuDWQlBmuz8Au9a44uzJSDjah+OghQ82fHWWWrmlaOlXW7vYClZE072bPbBjzSWcc4zGpbMSWG5ww/ZvL0KSUCyAr7qlF60EYScOBCIyLAe1nTfgk6juKmXrV0y2Cj13H+IkLb9A+6gn2EvKr0MdrVfX3g97mr9r/RU4OUTjmnsqLtDUYr0brLd7Eck2o5wAbuMSZ4SHKdF56z6iMquF5Y6tggUEdNtWXkRSejWaO3pw/dRU3Dg4RoAcW9u4SzatpAl1179DU+wF3N71BzRFOqKu95GwBPI1yanuQB0BXfu5L9FrMwk15SWo6rgjumUT8xtQ130PTdf24sGuf8fDHb/Bw23/Ezct30SH48eoKiRY7H8srHSvrXC/TAxt3J260y0PJ4P/a3WnDoqt3ZzVgWHOK6EUl739MdWYQ2B8LIK1zpzOoUHUzggG+vrQM9CAhuYEnDp5EkWFpViy8Ctoj30Pvq4OyJbG4jPd96D79v9DkPYhpowbB/Mxv4Pp6N9jyrv/HfMn/yvmT/wXGI97CyM+MMR7bxrgvT/r48N3WQYYM5wqdoK+yVrGGDdZD77eAUiTKmBiMgvjRutAz3AmYhJT4ecXDD3NadDU/Nu7UBngJBIJzp07h0ePHg3MffVnEODeHTERiwhsSgimjhNAsXXssP1J2J88Q3BVg7WbdtB5sFemMZ2LJjZus0CWMhdG5h+90gLH3adDdaGOJHBavmqDAEBtg2nYYbkfB48cE2PV2Nq3dtN2YaV7ebtfI4bPGR9/jrCIaAFuw0ZPFt2mhcWlyM0vFOPf3nx/rPivXtcCfnYsHIsdNrT1zTDdfAZBnAbMdYcTyE2AsfE0TNY2whQC1aioWJxzvgB9PROYGHL8P01cOOcCSVw8TKey48yLFjgWj4vzdfdHY5oHCkP3oq6wBL0d94XV4nr3IzGgmytAtsTxVA1NXMFyxcvw9EycKYHFFWpf5z3kp/eIhPfqNFsvSp50HzEnjwDunDKKYMdRD6FXZMiVfYfs5NtIcQtEjMU8xG4zRZydDfKkvejvedEa8zLAsaWkVRmEipQjUBTFII1DPAzG7eLwD/x94PdQANdeRwD3NODvDQIYquekQahPc4PLcQmComOQW5+KnJpU5DemobhdjnMnrLFQ7yOcWjAe2ZbDUGM3Gue+HAHjyV9g+bS5WGH+Cb4ymQtT7eWYrzcPUccWI8xuAWZMWSS8U3fPHIvzi4bh3MJ3sdxgMiZNWIewTbpAoDYQoIfItW8jY/dE5B6cAOclWtDXWCW6RtlbdShwG5Se5nosnv4NInbMReyujyDzSUVW8gP6X2qAZkBNi2xEtE8RYv0yIPHPhzKpAfL4LvrdCHlcr1hHrEv3KiuuB5ITdgTWMxFv8TGBqyWunolB6CZN3LswFrg0Cvln56Cnvh7dXU/gG+GJU75WOOG7C84+J1FdWomuwkAknFuEy5tnwGXnVFzZORul8nTcvsFx/Ai2BiTuB92XClU50vKjUVlRIqxxg/d9SD0FLrXUwXnVIUFu0nPD9zdWGo5DrluQoZTjEcG+2nv5x9tyI0Y4MdDzxFY8Tm7f0dYLZZFMWM3SSXlVUqSmh4rxcBWqTETGeUEqD0d0vI9QWmYkkmTBCI5wQ1aOhMqbBIRHeSKzQIJsTnRP0MYJ70X2BoI4TtWVSY2PEtnpHwMcQ0tz7y3Y2QQhiub13H8krGxtBGDBgVmw3OiO6uZetPXfRWldJ7YuP49zJ6NQy5BGsCa6WwnsgvwUWL3AETJFNVr776D1xl04HglBdGQeajquizFjgwAXnaVC950HOH0kFC5nYtFM69fROvVdN3F0nz+OWl1DaXU72rjrtI+7c++irq1fWAZl6RXouv0A0dH5WL/oLIorW2n/N1Da0C1A88hef1xxSUTzjYeoq6vHzVMmeLTzX9HjPB81dM61nbcJ5B6htjATN23G4ZHFb9EabIPangeIza4R4+UY9Opypbi9fzgeWPwOLVGnUd//RIBiAgEcW+vaLq3Anf0foD34MDoSXdHlvQX3rP6MTofZqK1rREljv9rq+BrifpEY4hxD87H1ch7O0PS/IsQNyiOxDMc8JQI61OOYZsLUaNZTj0H2CNXR1iF4O47CgjIs/nK16DbVmTwVBu//T/i7nkSBPBErzD7ApGFvQGfsKMyf9L8xd+Jvxfi2eZP+FXPH/08Yjf0LRhLAffC2AcaOMIG2hjn0p0zDVEMz0lThzThGUx8akw1xzTsQiUkp+PSTL5GUkAo3H3+MmUQgqcXx4MwIFIYOp/FrulBv3bqFK1eu4OHDhwNzXv1hgPvk80V4+8MJcHW/KpwJ/uX3b2P3PhvRnfnt2s1ITk0T0DU4Lm3EeG1s370P2Tl5rwQ4YYHTGLDAvbSM7wdfDw/va0jLyMSKtZuw5Ju1dBwZGhqbMXXmvL8Z4Fg8Po/Fx+Pu1EO2J5CTV4D4pFSYzZonulG569bD2+8XARxL/Sxx+I+PMMt8quh+nzXVAMaG5hgzdjLOnj1H17Qf55zOY+nipXB1cUVFRSWWLF+NyfSfZ8/8SASO5gaFmckcmBrPgZ7+HFgsovLs6FjUHPkQudZjUShLF9YsAUcEZM21zaivqkFHYy9udD1GW30r2ho6hMWNK89BcFNXvmrrSU/7XeSndREIcJYGFqfbGpz2IjvlAfwOH4Bk7Z+QsPlNBK35EJGeaciREiwk9kNJU+k1OWL2LEXUJmMkOewXaZg4HtxgpT0kwOUEozzxkHrcW3Y4MoolamgbADeO5fVLAY4zDaikwcgNtYeLUzgkmXFIL46DNJ8dUbxx2fUK1q+0xeTxGzFTdwm+MPkUn+jR9dWeT3C9EVMNdmCKxiboanLKq/XQoPUknkcR53FAODAYaxFoaayGEQHXlEkcrJcdGlbDZu4ERG14G6FrqDG37E+Al5aw0sVt1cQ0o42YY7rlJ61vugRvn5mtRtDWz5FkMQOJZ88gO+newH9S/zd1jtPryEl6iNzMcmTmZyFTmUG/2wnkOMabGvSeAh/BbGbiLaS6hSLWYj4SCK79rNZBtpsA3EsTODcSec6rERobD6drR3HcZzuOuu1ASIw/2qme5KwH927/gEin3Sjb8Vs8PD8KDTbDUCpLVecEpXup1iMxFYF1Ox+gr+0WOpp7xH1WNw4G7vfLegnCnsIbW5Tp2ejve4AgiQ9s3bZBmZ8jxsS9vM2gbrLVTVj8flBvTw2XlpZWkVaLMyqkE3QV1ioQm+SHdEUkvdcJIiixb8hFxKYEQpZJYBt9FcGRHohMuCacF2QEd9l5Esjp2cmifaifQ2pUcONiwAqXWZKAooxLPw1wYeFKtN+4J6xgjQRTqtZ+WG12h5zWab91Dw724XC0DUXvg8coIWDi8XBs+VJWtqH73iMEBWRi33Yv1BBs8fq/FODaCPZ4HN2l8/Gw2emNTlpWTefAwOQhKUKQrAL5qg60E1Q2dN9EGR2bv589EQXrrZ5oonldtI2HWwoO7/UT4/kaeu4SSDXghoMZblkPx13LN9ASfAQqeiBqGlrR6zgLd/a8jTv73kVbyGEBcNFZNZDk1AlrXFvgQdy1ehP39/4FPWfnEkD20YvejsR87m69hTbXlbhOAFhVXQvVHaCaHp5Gfxvc2fVH1FLLTEWQyNeGnT4Gr/dr/bQY2s6E5QlLnOhO/S8KcZ6JpTjuGScq3Qna6q5JTR3OeclZEGZjymRz7Nl1CHk5hfh60RqCNxMY6c8mkJoJzeFvQ/fd/44wD0ckh3tCd/T70Bw5HHMn/AvpNwRw/xP6o96C4Zh3oDt2jAgZYUBiD1Xet6nxNMyaaSai8LM1hiFmMoPOJAO4u3ujvb0dPlf9MXy8PoaRpjBsPAcKL+vXAFxXVxcuX778iwGOLXBvDR8vAIetYlOMpuOCqzuuBYaIsWoMPQxCgwD34TgtWOw9iOLScjFG7lUAx2Pg1OFSXlzGYucCnh45dgrXAkKoMg6E7YnTcPP0EVY4A/M5orv25e1+rQbPmZ0ReDp73hcwMJsjgI29fNMyFKLL+NcAI1vidAzMCMY+wQyTKTDTGU4QMB4HrW2QT9fP1u44PK76wM8vAKEhYfh66beYqKELI2NzNcDNmYcZ0z+m54zTcs2BhuZs7Fo4iyphPcBXG3cuTEEBQTM7J3RT5VlakkuVVCjSFIHIzIpDW00LCosykFucJsYxqcGJpiS2knS33URvx230thMYSK9DEcfQ8CyP5qAUyY8QZn8YrXbD0eE4hsBxEsLcCCBSHw2scwPZqU8g88skiFuC6M3GyLhwCH0dd59C3KATg7oCfwZwpfEHoVAEIUMZDmluJDIrU5BeEg9ZTiRSMkOQVhSHjMpE1DU34vFdiOwPQwPcLahSryIr+Cjsj3phyUJLfDl/BxbN34UZ+htgNHk1QdgakUh+uhFB1ZTN0NfaJEKHzDDivKScbF4NVTzVHL8WUZesEXHJUgCYAafAmrha5E411maHhHWYSusaaS4X3aUTRi+FzcfDAc9xgM8ERG6aJLxUB8ONDCV9zXV0bqtxae0CpFjNhsR+DxQxbQRgd9TXnf4X567NS25CZlw36TqUiR1Iz6drkpNMUNc28N9fvF9CCbcIvB9D6pOEhIPLEbrRDAErxyLdciJCdk+iun4+jl7dhaPu2+AW5IzC/DIRqFfEW6N79PARkODlivq9vwM8xqPr+IcoSYkV3fIvZ//ggOhsAR5sGHAstz4CukHA6+9Ud+8/3eY5AOOE9M+8UL/Dbbq3ra09cLpqByefvSgoKRZAKYYAPLfdM3HXq3p83u2ex7jbz8nt60Xw3oxS7o5PQlZ5CmR5BGMF8SipTEd6TrQY88YhRApKUyFTRKC8So6svDj6nYKKajk4Zhx3oaaXxj8d/yYaFaQ0ej7lJYnIzfL5aYCLoN9s3WogeGPrWnldJyw2uCG/rEV0ne5YeZFOqBXlzb3CusQphHgf7JiQW92Ohs4b2L3+CpJSy9B9/9EvBriO2/dRWtuJrd+4IENRjTo6PnuPno/IeTpuTni10n7Z+5T3xePqGNysNrrDyz0V8pxabF/tKrpQGfLKW26grq4Bt06ZoPO4Gfrt9XBv3zuoUaaiNfiwsKy1nfkUNw+MRFvwIdR03UdiXj3ya3tRW9+MPjt99J2YivaznwnIq8tKQFXnfeTXdKG67YYAuBs2Y1FNrdgaKjSq6UFsCDmBWxZ/ohc7WFj52Dv1NcD9OjG0caaGXR55dP//a1ringc4HqvEle9gaI4pHM5jihk+m/c1Pv3oK+hocD5Lts6pPU0N9T/B5BEjMGXUMMyfOQ26k7ShPV4L2iOHiXlao0ZAV2saDEW2Bg7uyx6mA16qtI+pVFlzkNbZJCND9RgqBplxmvrQ0zPH+vXbMUXPTAyeZ29Njpn2fNiQl/VrAK6jo0N0of4agGOg0TacBnevawgOi0RIWBSmzpiL+V8uFRaq5wGOx459s2YTvK8FQn/qrKcw9rLYSYM11DIW74+dFfjYrPdHa9C+jODrH4RUWYbo+hw9SVcce6jtf634eO+NmiS6b50uuMLR2QWSxGRoGZi/8j+8Snw/GeJmmM+EoeYoHLDagPKyUmzdvB3amnoEZXrQ1NIX33WmGIruVA5hM2f2PAKHidAf+Qfoj/gjtIa/gUkTTbHts2loPPQ+Gm2HI3/fSBSmK/GYKtvm+g6qiAKhyAlHZl4kpIoAVBXloa6mDqpaFW6JCpDBia1uP6CHgE9ZkoraxnoBWcXZ3yEz6XsCse8JINRZGwZhQJ70ENEn6Jly5dhjGmg5oYmQy2kEcA+fAQOJgSEtuBQx+9chestMKC4eRW/zDTFOj/NXsrWP48bdpEqWp63KEFQkHUJmdgjkuVFIVUZAWhCD1KxQZGSHIzUzVHRfRaZ6ID4mGIUZBVAV14oxfe11Dwje+oWDhSL+PvIkxahJsEGEhytWLjsOzdHLoD9plZChJiejZ3hTw9kMww0ieK4ANgK6mQRwHKCXocqAoMpA41vYzR+P5L2TINk5Egt0TWFqtBML5u3AV59ZEABuFE4Jhgx2WrS+1nphufvSYCqsPtaExRwNfGNiLJarvUt5qobHQXgz0FoLU731cFj+BVJ2z0LcwbWQRzYOdJ2qr71CcgPFaQ1oVhXT/y5BYZoKisQmKNKLSIVQyMpeOW6RxYGQVaVP0F5Vh4yTWxG7+SO4WC+C9VVLnAo+CJfAk5ClpYu0WAxJg+MVWTx+UR4ejHRrXdQ6f4IsGx1keW9AZ1W++hmi+/cUyH5SBHUMcgR0g5Y5dRosdbfp89kU+PnkZ4UD9571PIhLwfaobmjEPX5eXgFwwvlh4PsdXqfjDvKUGcjOJ1hTpSOvIkU4MhRXyVBWmSZUospAPkFdEc0rqpCivEaO0koZyivSUVWlQGFhCuTZMcgn2Muh9bMJ5Djgb5lKTtukI6NQoga4wvBXA5z9oSD4XcsQ3aUlqg4UlrfCbq8/jhPYMWAxlO1c44qG9huQlTQJp4Fn+8lBBHedXr+Dk7S+64UE9Dx8TAAX+osAruvuQyoIagX8VTf1IIMg7Pn9s9iJgmGIxcuCZeViTF5uURN2rLokxsyxowM7QPB/yqzqQmNDE24d10Pn+UWok4XgtvX7uHFoAu7sfRdd5xeiRhaG23vfQVvQIYKze8ij/82WswZpEO5Z/B6tIUdQk51M3/+ATl8L0bXK3adqgFtF+xqPxujzaJVeQ1OEA24TDPbbTkGNqhalzdfFmDkG0Of/x2v9vNixgXOm7rmah+NB6t//lYL9DgVwTyvgAYvMBE0DTNQwhK7uNAIvjqg/0L3K0v8Y+jqzMUXA3RzhhcrAJqCNvVH11d6o6vUZ3n4McCxTQ3MRvHcwKK/OFFNoTDIkaDMkOFGfD2dmGIyZNpTF6tcA3IMHD6hRVYfvv/9+YM6rP4MAxw4MDDEMZ3w8Ho/GYugZPUTAW16Xt+Fr+/IyFv+PUZrq//VTlsWXJY45AHHcvfpzHqK/Vu+P0RTdv/xpbWvDgsUrBDwOte7PSQAtXQd72+OoqijFlrVfQWPiGOjqm2K6+SzoG5nBxGQGZk6bDRN2auAYhLM/hbHGKMwd/y/4bPJvYDryXzF2lDYO7TyHJJfDCNhngvATm5FLYNNSUYdmKt/SsiOhyI+GIi8WUmUoqggUOfE2j1HicXCD4nmtjd1Iyo1AXmoMZN7OcFi9EFd3LIbnjqVICKwlkPhegJEinkApGQg97oQ6u3Foc5iAzP1mCPcoBLW91ctZCQ8Jpu4j4VoOok6egv8aPYRsMkVp2BU6njrtUX/HPXQ0d6G7pY/O4xE6iyJRpziFMqogM3NCkS6/huycCBTmx0Ah96NKNFDE34o5tRAFVu+jaO+HCLOeSzBwE72NN1Aq70dOQhsUcTdRIElCRdwenD/jhRmmOwnaVglQYojS11gDvclrMGUCJ6sncNLdAB36PmX8apgbb8EMky3QHL8K2hPWCKiaafgN4jd/gH7HUWg5/A7WG47Dju3HkJ4fiaT0UGxYvh9GbI2bQiBI4phwHALEWGcLDKZsw+RxGzBlEjsurCdoo+Wa64X0NdbReTD40XnQ/L2LliDZcg5irRYhPaiAAPgZEMsJzJTxHWiqKkdPZzV6OqrQUleK4kwVMmN7wdk01N3cPwY3FmezKKTrw1B0v/8hEgOOw+HYMrgF2cD1miUunLdEU00nHhOocbfjy+DFsN3X8YCO2Y+W+ltoKK9BTepZVEss0JwfK7rkGbYEkPf9zJg3Aiu2xvV13CeAeyisdM9b3fi7EB3zHoFkQW4Wznntw6UgRzS1dgur2uC6PxLnTu2lbfue4D41RHKysuDlew4JKYGoaVCiokaBSnZKKEpEaUUaKqrkKK/KoEZNFnLzE1CtyoSqJktM0zKjCOayxPi3YHpuC0ukaGguRGk1bUNKTwtHeaUCpbUKcDqu7LLEVwMcd49uWHYOe7dfxZ6tV4UjwLH9gaio6xTdkxJJESzXXRFWttSihhcAi6GK48Fxt6nziUjhCNH7MwDH+xQAdzZOAJyc5u3b4okaetmk7C1K6w3uf1CDYT7Y4sfnnpRXJ/ZzyVmCowSb3PWaSeDJy7OrnwFc19l5qKIb2hxip3Y4ODAK1WUlqCvKxm3LNwngbFDddR8qglNV5110uq/Drb3vobo4HxWtt9B9ajpuHNUiUq8TYUUY4Frc1uH+3rdxd997uLf7jwLyeo8SvKVFookKkDT6D6+dGP56DULcPi91iBG+727/RaxxPwVwg2KgGrR8MWQ9hbBfrSEAbqYpzKdyl625CP7KAMcwY6Q7gyBwFjSeOzZbdHjAP0PPUMFvfw3A/ZrPIMANhhFRXyu1Bo/9Kkh71fxBcRottiwOteynxBDHMee4S3fugiU/mzHh14hDlbADg6u7l7DCzVv41++f/z+DrKX1YWzdvIMq9tGYqjMcJgZ60CdoN506HaamMwXA6elPFV6pAuAmj8RHY/8n5k34DUxG/CvGfDgaLicDoSKiCtsxCv3n9NFy5ANkn/0GzeXFKMrwR2G6DwrSriBPdglV8iC0FcpJGWoVqKftNK+lUApF7AXIdo5A27EPkbnl96je9x9I2fA7RLm5o1SWi4KENBRKolCcEIqsUG+k++xHlu9GSL3skBsVSMsiUBAXhvzYEPE9K9wPMsuJ6HIYjxqbD3Fs4Xu44myL6oxYNCvD6bhhqJVfRr3CDQkuGxC8fzpCD06HxHU36pSeUKUTJFJF21SZgQa5C2qlDmgu8oPKcxVwYQRwZTwklhpoyvZFdV4SyoqLUSMPRo00DJUyJVrkDvB2Oo2peluhMXYVdCauwTS9dfh85kYsnrsZa5dux9ZVu7BjjQXWLduOjct2wOusHXzPHMGh1btwysICyT5WSPHeBK9v3kTXybHodhiHqE2jkOS1Cy0FDqjLPAmF3wEkXLJEvOsexJECnHcj8NxuBJ21RCDJ18EC1xzV8huY+p+2gNdxK6z8zAJGOhbY8flySHZ/grhdHyPFLXwA3tTdoQqCtyxJJ2qLK9DVVkWqRldrNbrbq9HZUoGyrFpkSrqEhe5lcFNvz9M+tNbdw6M7QGJ8CA5f2oBTIQdx6ooVQiw/R9y2j5HjfgrX228Lj+GhwIvBTIQRIbGVtr/9DhoUHgRxu1CfFYC25ttob/8evV3fgx1ohtoHS92tyuCmTqc2JIgJ/YB7/U+oMeALF789cA10RnvbLREmZ+j16RwJ4EQIkb7v6By/Q2RUEHxDziNJHoYr3mdw7Iw1wiW+CIryQGCEO2KSAxAa4yW+ewe6wDf4ElzcTiBS4oO84lTkFCbB0/cssgnuFLkSODodxGVvB0ikgfDwdIQsIwLFdZlIJ3hLr0j+KQtcMLw9pSipakd+cZNwDmjuvY2a9uuo7STCzqnDrrWXUUuAlVfTIeCENdjFKaNtWvru4OBOb4SH56LnwYsAx8FyGd444XcUUf3zFjgGr6LKNmz99iJyChpE/LnBLlq15U19HJ7nzo4BA8fk4LmNdO6+njL1fm4/QCiBpAsdU6nqfgZwZ+aipvMOVI3taPPfh4ZkH9HlWZ+T/BTgOFZcbQ9BHIHdzUPj0H9EE41uG9Hovhk9x02Eg0J9si9q6ObVtN9Et+d6PNj1b1SofYrW8ONolLhCVVmJhv5HyKfr48nWt9cA9zeJIY6nnPie026dj/yv0aX6SwDuRRmLrlUGMR7H9gKU/axeBDhTBrhpnEtVDW6DxxDpswjgjGldLQLG57tNGe44fyhD3PNgyfpHAdzfU9x9OlQcuF8itm59MFZTjK/7e3WhsnhfbNFjr1sOLcKw+Lfuny1442k/5qYD3ql6I2BuYoipJjMJ5MxECjdDIx4zx57Qn8JETweG496G0Zg/QHfk76Ex5i24H1uGutTDiCOAg48WQc0EFDpMRVncAajiD1Dlak3TvUJVEitUxVkOiL+TaF51vCVqk/ajIHgrqg/TfoL0cfPsJHSfGIGsnW8g2W0FGqS0nwQLlEdZojjMGpVx+1AvPYyGNFvUJFvRsu10rK2oSdiJuqR9UCVaoTxmN1THJgJ+OoDrJNjO+zOiIoKQny1FkNd5pCUEobowDUkxAciwn4XOQ39Bl+278Fw9hiAjCuHB3kiUhCM1JRahQV5QyqJxozEHBWcW4vHpYfj+3AgEbdNCVBTVY1RRJyQSXOZJIYn0RrZciuKseKhK5HB3uoR1C9bBfucOpHrtQWnsfpTTdalJPYialINQJdO1SqFrlbgfTan70aE4iDYZKd0GheFOCHU+g7DNHKBXGwg0QNbeUfA9tgsJV84j4fJpJHs4IfmqMxI9zyGFpoWhjqTTKAxzRFGYwxCi5REOaMs8iPBzHti9xAPhOz5D/K4ZSDp3EcoUTuCv7goV8BbfibricgK2yqfwNiiGuK7WCtSVVCAnoXUA1l4EOUXcdTGmkcN+FBdW4JiHFRz8LeEReBF1qhZUJ8UjzupzRG00Q5qjFTpUrSKcDGe4YN0TTjEESC+JrW0crqa9OA6pZz9Bmt085Jz7FglntqGn/cErulXZW3UA3AY1BIixGBb7m1og9T+EKyF74Rl6ETe7HqstfEOszxLgKACO07XdR2lBARoby1FYko7ElGAkpYYgISUIYZEeyCtKFR6myTQvOydeWNOksnCCPi8UFktRWZ0FZV6iiA9X3ZyPNGUM3K6dRTpNK2syociMRkVVJopr5JCXJAjnhlcCHI+Bi4zKFTBV1tQjAvOmEExxNoLM8hZhebPa4I5rXmkESvfFMo51xvuJzuTu07t0chXYsvyCGC/H+3l+DNxgJgUGspjsmhcscOzEwJ6vJw6H4BSJl3F3JnuE8tg3tt5x4F8OClxO58ZBdzmeGwNcQ88teLtLcd4hGh237gtLIAPfjwCutQ91XXfRcP17NPQ9Ilh7hHpl0gsAV9P7GI3RF3Bvz1/QbzMB1/ePIo1E/8FxuG/5J3S7rYSq+wFq6Ty6gw/gxvlP0RV5HDVE47V9T1DVfgtpBLIMb6/Hvv19xF2n7KFqF6C2xp0KyofH/+UQ9+sBTg1NnI+Uc5GywwN/52Tlxk+7Sgenz0s9bzBTA0/ZAjfDjPOamtE+X7RUadB+tXXMhuxa5HksTnjPqajYKsfWuP/bAI7PeTT9hw/oPwy1/L+a2II6iUCQQW264WThnWpqaAgdfTOYTJ0JQ7bImc6C2fSPMXvOZ5hpbgJzgzGYaWYIfR0t+F12Ql9tITy/GYZSi9+jcPO/IvnoPLSrqtCtogqf1Fqaj+bCbHRWlZLK0FldLtStKkdjYTHyJDnITyiDNCAO0Wt+j0qbPyN31x8RTCB1bokJ9q28CPttkbDbEgybdZHYtyoe+1bHINz5HMHjCeTEZiM7thxZMbSv+HI0V6iQV0iVXFEWknaMRaX1myjY+SdYT/93yBPjkZSSgLTkWOy2skJ+fiEuXHJFzqmPgMtjAPfxiLDUR2RcLM5fcIb1Xit4eLoiIT6WQC1MBCbOjw3AuS3TEGT7NbwddsD5/DmcdnKAXJ6EyMgwnHdxRqosAfEEJoGBPujIdUZ7mgWapDaQeZ+Dl70P3I5cg9thH/idCkCUSwTCzkcj8EwC/E9L4HIwFE77gnF8Rxh2LpXhm/mZcF6+BFVH3keV/WhcXfw7LJt2DBsX5WHH0nRs/DID6xdmYB1p/RcZ2L0sFRbLpEK7l6eQUl/QrqWp2LsyDTnhzpC6H0XAlm+QsNMckhO2BGsEXYm3B+DrBuQx11GZq0JPRwW621QvwNtTiKP5PR2VqC9liGsZ8B5+BnGi+zTjFm51P8HVUBfYXd0Kd4K3rpY7Iqba3TtsLMlF4uFViNxggmTbtXQfJchKldO5pKMip0R0ob4AXSTuiueUVjdvfIc8ty14cPIvdA9HQmo5CW0tD5/GJBzUoOXt+XlPxftn8HoKY9+L+G+1GfGIvLAWriFW8Ay+iDtdtJ9+DtY7sO5zY+F4XBx7nqqXcTL7J7jX+wD3eu6ipbEWVXXZUDUpRf7TzFwJKuuzUVKTgYqGbKGy2kyU07zB3wXVaSLJfVGtHIriBBRVp9P2uahsVKJIlYHyOgWKaZpdwZ6pCaIb9ScBLiI8RwARB7p1IQBhCDlP8zjALo9vS5aW49u5J5GSWibiuFW196OsuVfAWnFlmwjr4eOdRkB272kYkdiYArQTWLHjQ2ljj1AFfed5vJwtZxwmpLnnNgoqWrBpiTN8CRLb2TOVjsn7b+y9jTb6zg4O7ETBXq5eBHW+BJcvAxxb4F4EOF0BcHXt9JDVd4u4dxyjrarrARoEwP2ZAI5aSUTuqpZe9J6di1sHRqJSkYT/f3vnHhXVlef7+eOuWXf1zLozt2fW9NxJz/TcO+nOQ5NodydGTTTGTKeTTnc6JjGdpGMbNSoqovGB+BYfUUFFUDEKCMobRJ5VQAFV1AuKZ/GGoiiqgKIKKN4PJUa/8/vtQ2lhSDrdrXNNomt91zl19j777HPOxv05v73379dQWUYqQV2pHt2BL2No18NoNhpg6h1HZ/ZZDB2ejU5FuPALx+DmHiZ+YHm7+2JoO5Zchi3hpSIQvgA7OvZNjKH65wCcW24LGMMXgxzPkZsz6yVhUXv+WTfQucUWNUqbADo3wAkL3KwFBGRftPB4Wte+TCIYPOnRmTx365tngWP45GHUqdK+jZLayzzMZoib+yRefPYRaitPUXuYjueemYa5T08jWJuGF2ZTGkcAmTtDOPKdM2c+khJycOMzQJt2BfKoCGRFRqCiQC0m9nMH2td1A3aTC122UfSzRYTnKHGnSxKT/y03oMsehjbfBrXMgqhPzuPCwTPY/M5uLH+NfY0WYfUEoAi9VUi/VVj6Gz0u7L8Aq+oIiuV2aLLHocsaRUn2KGwtfSiqL4C51YqkE/4I8HodgatfxYXdH6KfPqKrCRqvXI5BbmoMZFcSEXbhIlTHl6B2z2No2D8dkevnIz09AwlxMYgKPw+VUo7GqkoYtIUY6hnDVQKOVPbrVloGZX4uYi9dQHJiNGqqDKitKoMs/TJs5nqkpsQj5kIk3dNlnPCNwkHvFIKtQgKtQrqXQnz0hgq+HxUhwLceR7bW07YRh7dW0v1xHjVW/FYNL85L93vgzddwZcU/IGXlD3Dk1f+JZb88iHXvFWHTEik4/tp3OEC+tPVarPxKrXxTCZ/fFyEv7Djy/V9Fls9LkPlvllacCpchE/CW2YcaXQscNoa3L4Kbpzi9y94Aa30tKpUtAuJ41aoAOCrHVD6GQo2G4M0HQVF70drknFjNyRD0uVhN2tnUisIj63HZayESPvwR1D4/QOHa7+OC93z0dHH0A8+5bTeoXt1w2YcxRFBdFeOP8aM/AMIfh3LTT2CuKBMWtH6CPCn/dYI3aeHC7TLcYuBiqxrDF/0miVBZnYMojzuEhMPv4MzF9TiffIquR+24j328SZAmARzvX8cA1VECQakMAXVcFtXb1TmEikod1JUZ0Nfmo7hGCW1VNgprZNCwo+gJ8T5b0sQ+bd1yu7ERTnxZtM+ro1VGOp/diQiXIl8BcLt9o6mR6gUsCQtSugQhbDHjIUsOb8XDnul0bM17wQg5lgFZVgVycqoQdlaBDSvO4uzpbLGwwMIREwZG8cmOOIQGy5FPUKUg6GPwY8fAhopWOAgA2dFv8NE0AWFqKp/9xxWVt2DD8lDs2XxJWPtkVJekJD0OUlneS05Do2sSDns5zioDHNc3PFSB4wdTbg2hMsAZTAxwNgz6PwXnkYUiioOu3i4iLfD91XWOwsJDqD7/Cx1x24V7kYbyYvRtIqA7y5a2a8La1kD5TNQQm2XhGFn7P9CS9SkaidxbjMXoYU/V9Efd5BwV1kK2Crqf7QPdfTGwMRzviy4VgfAPJ3Db/OYtcvhLAM5TEmxJVrSZs+bg2Wfn4rln55EW4nkGt7lzSXMI7jjo/S8EwD0/dwEWvjAf82YvwMyfTx4q/bpyW+genvE8fvgTArideyew6+79GxwcuGcAxwDKfuCmSvs2iyFOWOJmTyNQ+38iZBsD3cK5T2DhnCfwIh1fOHcmXn7pZbz8MgHc7OeRGJeBz69KUQ7Gr5HGgVECHLZ0OFtdcLa4xKo/98RxyR+X1HGKCAYtYyiS96KgKBtF6jKUKwHq57B/cyNWLioUUDKVPlqkxqVPwgngDsEgt4BDbOmUNShRV6KtuQflNYWwtraJYPPCMatjBEPd7GSYQ3zdgLW2CepgXyj3L4Uu7BiKsxpQkh6HmsyDaCo2oq2+k+ClAw2GLoK+fgzS/+GDzmH0d3GA8hsY7h4lmBtHT3s/uq09GHQMYqRnBL32EeQmFkGfZYRek42y3ExseDcfH76uE1DmBi3WmsX52OGlxfHt1TjmV03bGhzdZqC0fHz0WyX2eisQcVqOj5dq4fPKCkT+7m+Qsvyf8Onbf491vzmCde8WYcvSAnhT+V5v3xaX6/msPLWWxPXYuqwQiX5ekG98EZnb/yAiJugVPO+tVwKvrD5UM7y1/XF481R3ZyO903pUqZvF0CvPi2N3ME2lIwiND8HGkx8gMzcd1ziaAcPPLYi6gTFqQw6TE3F+H8Gw9XEg+mkgcjqydr0CR5f0QcB5eWjUYeuBtkKOimotgdJVlCafg3bXs6gI+CVStsxBTZov7JxG5XL+Xuqr+d3dvp6HJgBMqg9D37j4uGDrsT50JTQn38Xli+twLNYPFRXlIh6rcBXCsU4prxv8+ly877mK9bZ4YUZHmwOlVSpojVIMU00tW83yJfj6E+R2IcIA547uIGmKOXA8HGnrGsSlKBWUHMrK0S/N35oAOBbvc6irkga7sLzpSsw4si8Zu9ZfwLZV58S8N7miWrggqWrpInq0CQtaLJW52ycSB7fF3tLejy8ScOVK1jL6Q0inOnAEhku5RmRTuQxx7HA3Lk6LowcuC3A7sD0OZ4JlMDZ0wE7pHD6LwZKHd/lchjyGTx6K5dWp7H5EV9cOa9cQrOnBsGYEo5X21dW8utUg7qXW1guzpQ3WhH1oNhSghV5Ok8kMa8x2mEuVMNN/BimaBhFBop7+iJubLbDF7EBTmQ4tlNbc7kKzmuDT3iuuxc+I6+R+Zg90b8SwxlENApPK4BvB1jgpZNXptKnz34+6WwDnKTfMzXxmLn46ay6eJqCb89wzmPPC05j93GwCOF7J6p4Px5a6F/H0M89hBp0z1ZDp19W/P/ZTEbvT1dMDp9Nx12RpMeP1t967Z0OovAp1qvRvv+Zh1qxnseCZhzF/1jQseOE/hd84ngf3i//kaAyvTehXkwBOdH4ENjwnqadjiEBmlOCGgKaT5yJJlpM7AW6o9yY6W6+iKNsFtaoYujwT9LJBGBT92LOuBMtfU2D1ogKhtYsngwgDXMKx08ICVyRrI1AYgrKkEIXFeXBaxtDnGBV1keZBsYuI6xP7knWljzpqZYwWqR+/hfS1zyPz0GGUZ8ZioD4S0VEX8Bx93ORnlKNSPYYeB897AsGfdB8ssU/i49w585aH3IpV7Th9WI0tHxZClxwLY1oANn2QDa/Fqkn1Z00JcL4GeBPA+X2kwOXELOQbZNi0VAXvd3Khj1yPzMD98P3dJXgvzsSad5Tw99Hjk80GbF+pEdqxWgvf5YUEdZOvxWJ4W/c7FYK2XUHMto+RueEVZGx+Ayp6Dp6RFjSZA6hUWtBp43lvU4OaW1MNq0qLG2rRWEJQKCOIkw+iMs+OqPAtOH5uD1qbOtDXOTjJFxvPc7O19CNy27tIWPszKNb9GwZOPoHBoz9C4oa56Kypx1CHUzxzbmtdbf1oaKhCY52R2tsAXXcUzQ3daG50wdbYjlZtGBqyNsCqj4Org8B74t1PJRG/1MVwx4sfeBiUjvd9TlAfDt2J92GI8kfipUMIit+E8IRj6LS6cJWth7fAj8umNvUVAMd5Bl38EdOLytoSqKqzoKnLhq5aKcDrNoR9DYkh0xxhfZucdgfAMXTwUGR1ixPOwVERR1RdZRVpvJLTnY/FVi1eRMBB3hmanENjIhZpK+8TjPGCBz2BDJd3kWCsztoNR/8oHAOj6CSw8lSHaxgt9j7Y+4bR2TciYofyNU7TNTjUlZHqw1EYHFQnzs9lsBoImnjlKQel5+Fd7si1BItchoPyGc0OMfzLix84rmk9fTnZ+q/D1veZcP7LjnXFECfdN1seWxwDsPZ/Dgt9bVXRuaaOfvHb5qL/dOoIEql8Bj6OAdvqJBjsvwFL1wjKm+xobHOhrW9cDM3G05chw7Dn83qgeyceNnUvZmB4OxRXiq0Ecwxx3wRrHAPcobAM/PjxmaQZ+Mm0n941/XhCD5Mee2IGZvxsOp6c+RRmTJ+DGU/MxcwnCPKmz8ZjlP7o9Jl4hPQ46dFpM6cs74/p4cdmYNZzC/ACQcC8hb/EC6T5d0ELCSCe+vkcUf5U1/1LxM9nquPfBUlt42d4ctqPMevJf8GT0x/FM7PmY+7cBZgzZ54kAjfW9GlPIuZiCm6Ocwf2GZy2QdibnHBZ++k3d1wS1Lk7yskAR8e7rqGtuRdFOb3QZ5EmJsAbcnoQG16I0JOZOHdKjrAzMvitzoPXW8pbMMIAl3j8FFrdACcfQqG6BNr8Sjhbr4vhM2neFHea14QjV3FNujYHIu+xX4eh4BoKovVI37oY6etehGzPm3CWhuPixXOY9exM5GcWo0ozQnkJQj3ug+GNLY5CHOOVwG24/ybdywjiwvXY56PE8tdVSA46jfLLB7B5Sc6XApzfSvUkgPtkcwl2rspFvjYT5bZsKPRybPpDHrzfToA8dC0idu/Eil/HCkveGoJaf59iBO+uJVUjeE81QvbW4Nj2cmz4vXLSsKqUX4kNS7RIObQVub4LkeHzC+ScPIYixejtRQtZ/ShR2GFtmhrexHw3exM9E5PY77TVfyGPyCfOrUWN1gRN1jDKZDlolm9Di7EIZfU6lBqV6O0YoWfJzpBvorJQjdB1v8S5t74Htfc/I9frn6HaPBNFB99HyXEvOOID0WcoEO/OxY546T0MEjSxuI0xRPN74PfO1rO+zlG0FsWhMcsHZtVp9LTaxXw5z/boVp+AcX6v40JstTXWNCDq/Ebkhfmgy2xBo8mGwIjtCE7aifNxJ4THCXZYPUxlSvXgOW8Ml1JZU4nb0CjV085O/6tVUNdxfF1PAPv64iFWtsB5HuPIDJMAjsVAw4sBMglopMgH0ipPzzy38tJxBhUGIbbc8TkMQhzblC1fYriVAYnEQ5wcmorzTSW+Fm/T9ZOvyeUzoPG8Oy5X5Kct5+eVrJzutnTxOexrjd2SuMNg8bU5jYGT68nHM+l8TuNjnMbns3jBA6dz2WyV48gS7t/uOjHIcl6uD6cxYIZlVRAg1op75zLuhN0H+u8RgxzDGj9/DogflFImQI7nyoXL7t8Vq+ep/QQnabB+X4iQzz3RKazfewqHjh9AYPAhnDyQhJCDV3DiUBi2HzwOb8qznvJwPs6/YdK5f4L8T2Hd7iB8sCUQr6wOxEq/Y1i9/RhW/cUKhPeeYFH+lNf9M7XRPwQrdoRg0cZ7+ezvd52i938a+/d+jMiDbyAicBOS47NwOSkHlxNkkhLliI9JQ22lBf2OYbQ1dsLW6BQhq77MhYMnwPGKRIvFjKJSDcFDz4QDWA7TNIxSWQ8MFfnQm+QoNuXCYJZh/7ZcrHrjqwBumLYu6LK60Wm9hhHqzNmawp32MHXIg/Sbh3bFpHcBcOMoynVBrxiHKrYYGdt+j/S18yHf9wFs1a2wW8YJKghm8lxSfFc6h+vN1junrR9p50OQEHwUcUGHKZ9WRGRQyk04c5hAjWBp5ZsqxB87i/KUg18JcGwtY3gL3MYQV4PDW0qwbUUuIiNkiI7NJoDNhheVF/DOIpT7/QCVO3+IsPcfIUBMxprfqQXABe2owdEttQjwrREQGOBbIQBu9Vv0nF7Pw4rXc0kKLPuNCjvfP4dknzeRueEl5ASFoDiHoNljxWlxtgOWulrh5+0LUCaArQGtpirUVRWhskSDOmMx7ARxnHZnfh5OtTY1E7w1oU52GBb1SVTUaKE0ymCoUtE7GBYAxCB85exJXPnge8DFp9F3/EmYd/4fVAe/B6OuhaCyAYrEUtQaGjHUO0btyD0UKgG6u315ii2ibP21lcnQlL0NJsUBOJsaxdzLL0LcTdFmB7vHqT6fo8d1FVFXziMkcj2yMy9gsO8zMV9PVazD4QvbEXBpI05F70euOhdOx4gYDh6i9jHAbXsKcLut6wR5ksW2oblRWjlaR5oYEv1TxPDmnhvnlu5OC5xbDDZsaWLfbm44+irdzn9bAqz+SJ7JYoe80vbOa/JvLu/O/G7I8xQfc+dxA5pbnnW4M411+xpS2Z6/76zTrTS+T0qTHApL9+2Z74H+/8g9tHo4vhQnCOAOJ0gRHTytdfeTzhHEReXTV+A9VGReA3KKS6CuLIJKbYVS1Yk0ZT2lsaY+58/RRVKEogHH06Vr8u+p8t0PilY2IFTWgANJ9Azu87reS0XmmxCTW0GQEwaHZh/6m3S4cQ24MU6i7edjEI5K7S29aKxuh93cKzrBqVYLusUdryfAmVpMKDQoJwBOmvCuzW2HLq8R2jKOQZoDfb0C+kY5/H0nA9yyRaVICAqDTR8Eg6JLREDg1Y4cDcFuGYa51Qxn5yDszV0olmWQMlGSk42OZgeG+m5OAFwP5ZciNhTEFiF9K0HcupeQdWAXgSClya/BUNCDbvuoGP7ieo9QZ91obEbwov+N1GV/h/jFfw1V2D6Y6q4iLEQDv4/ysfrNAqx6S4WE45+iJnMffD/MgtfbdwKcUljQGODcFrgTBGLHd5TA5/0CrH+3AD7vFeDjJYXwel+NBJ+lQOxTQNLTyN/4cyz5VeItgGPr29lA6nv8y3HcrxZHCeDWvJ1P52YjMsSAnJQGyC43IPVSNdIPbaN7nIfsI/vo/oegmwiT5ba+1eqbpRWndgIyhrJbaoS5vhJVJToUafJQS+Bmba6C3Tq1BY7V1WlBW4MeZkUA6mW7UFlQSUA3jF7HKLpsvaitKYO52SyGT9POn0L60r8lgJsBhE5D6pLvIfv4apSW9+H02WacCKY2oWzHsGuM3oO7jRGgC2fQbPma3Na4nbGzZga5zrpymHL3olG+A/YaA+WXhrzdeSV4ozYprIGALD8ThyM2IzDCD3W1dcKZ76jzpojxW2I0IiwpCIcit2L/p5twNjYQaj3BaPeoyCcthqBypxS1f9py229rtUNToUBhnRQOyxPE/pimHj4l3bmI4YEe6NsmhjV2O8LuRnZeLBWWuWNJHosdpjjn2yxhpRT79BEj9MU8d0NsCfWPKcVxgmd+zlPluR/Ez+JMmmStnSr9u6TQTCNCU8ugSj2JZvlmtBk1cDmvEyD1obHKCmOFDe0tg2J+Ga+08+xAp5InwHGn2dt9DVaTSwyharMGUZxjhaZSWmHnti7o6gjgGuTYsykHy17Lx6o387FyUR58fnsKCbtWoTjs94g5E4TEFBXikxXITa8hmByBvlKONkc3dKlXUPzxQ+gOegpNex9BlSJTrHjs6RwncOyGOqOXwI/gMfc6lBHhyNj0ItK9F0L+yW6oU9tQqhlDD9X7FsBRJ11T1gS976NA/DPA2UdgjD6E+OhGHNySh+W/Vghr11Kqa+zRs6iT7cW2ZZmTAM6b4M3rHR0+/K0WfmvKUJDmQn5KF6mb5EROggM5iZLyLncjI86OpM2L0HHo/6Lz2COIXf4klv46mcrQYO+6EoTuNyLfkI34SC0CttTD37sMAX7ZsJpbUd9oIJitwMhoB0orCtDV0YDi5HAUJNfSPbtXnE4AHEE0D59aajnaQhO6utrgdNjQTdvuzmZ61zVot1AawZ3LaUFvTztc3W0kGwGfiaDtttWuq7MF7Y3FMOXtR1P2DpRklECVPoLGyiEx95GtUHarE/qyHNSb65ETHY7ENU+gLWQhKnbNxJnN3lBkN6Guphvnw+ijKrQBTbX0kdAjBa0XbYraUgeV0W0fEtZWdzsT8DYRKouBiq2uPRYbTPlH0JC5EW1lcvE+2RkwD7kOsZW2W7LU5mhVOBrhi2NRmxGfGicscjyHkwFv0HVdWHZ7usagKtIi+OJBHI7aiANhG3E2Ohh19Y1iGJfbSB/PhaNzBrqoXmKRgzTHro8kAM7mgLoi988COLa+3Tl8yuKg9g8A7oG+E2KIYJg7RQC3ObwURxMliOO07xLEsVXSranS75b4mW6i53w4/v4dumZx3XiIfcP5Upyh9vBNWr18LxSaUYlz6QZoM06gOdsX5YVy6sSH0dY6JGCOwe2rrG6e4o5XBBKf+M0duZMXMdwCuBZoqmXQ1lOHJDo2gjja6uplCPTPx9ZlOuzw0mPLCjXSvOfBdfQhdO59CMHLZiI+qwBXcnIgTy9Cp+WqCJHV1zMOZXI8mnf8CxA5E/2BBHC5aRigDra7Ywi1RV0wanpQpXOhWj+EJk0GymI+wpWNLyFj/UtI9V0CVVQSHNYBYX3hoTc3wGWueghDJ/4dPfu+D9kRH6Qk1UAWa0LaJTMBVwuy4q2oyEqAMW33ZIB7txBrFmdjy6tvwP/153Fo0TzEHjiIoly6f8UgbQdgUAzQvqSS/FEoUmy4uOwRDBC8DYU8jpTVM7DqrRR4LdYSwNE72l+DPF0u4iK0OPpxPY5u0RNEtYPQBKu8liPlShwS4i5hw8b1GBruw/WbY9AXmKHJlKyenuKQWWUFfSjJScfFzQsR5/cKwn0WoEqTRs+zTQyVMqy11hejVp+Oen0G6ooy0W42TkAcAZzdDEdLBVoKjqI+dz+aq1SoVLXDqO0XbcDdXhhkGL5q6yrRYWqDubYNpmoz0hM0CDpRBmWBE8o8G05/aoIiuRC1qZfoXKkdDXR9DkuLFcqSVHS0dgogdLcrnu/IPt/cvxmceOjU1dYPi/o8mmQb0aCMEK5MWluGqR1/BowBanUhjlzYhqC4HTgfF4KenjEBeXda0jgSA69EddoHICuQ48j5nQiI8sOxi3sRnRoFC8EiL3Jgi55YnSoAjn3H8T4PwwM2ayc05fyR8icuYCCx9W3y6lNJmi8bQn2gB/q2yg1r3FHvvlQqYI5B7rvecd8L8SISNyTfz2IL3Cfxt4H+u67QDCPOp+thyPwE5ryD6G3r9Vgk4O4kv46oIxMQRx0sbXk+Wadl1APgLNCwZaEuB7oaBUqM7MA0D+qKbLSYHARS43C0jcNqHkF9yGLg7GNA6OOIWD8flzOLkJ5eCGWmCfZWachzbARQJsWhcce/AhE/gyvgcVTmEMBxp0z1YRhgidWwHcOo1l6EpWAXzNoMKIN2I23di8ja+Crke5bBmHFZuKHgDt3e3IHCM16oSTkF4+UzyE1OhLmlB1cJ8sYGJXEEge56Ocov77wD4NRY+noaUlZNI6j8MXD6h1Ae+ACKtL6JoP2Tgaoodxj5KW0IePM/kPiH7yNx2T/i9Ls/QkrQfigiTqEg6hQ0caEoST2J4sST0F4KgTzyNEZHezA+3o+sjBQEBwdCpcrBp2eCoVPnE9jdRF1pG9QZk6/lll5xHTnhmbDs+Cd8Rs+4zPvvoMuIQF+vXbKuOdugubQbjdsfgvXAf6Bg/b9Clx2Lflc7AV4zvdMKWJSBaJT5oq22AN3OVnRYatDR1CosWZ5z0LgN9QkLp7T4gAF5hNpWU1034qIbER3XDENhJfID1iLD+xcwaXQiH1vf2ludMDXUEtDdXmTC+5Ph7bYY4ga7r6G+MAGy7TNhClyA1lO/QZLfrxESsAsnY/bhVNIuhMeEwN7eL951H59LbeROsWWNY6Ly3LhWqwOJWXHwD92IgOitOBi6DYkZiehzXRVDvAIg2UI4AXFcDwY4bZnUzu8Esa/Slw2f6uhDR2ksIID7q7/6L0lE0rlpt2wTAAAAAElFTkSuQmC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nAAAAHgCAYAAAAlnVB9AAAAAXNSR0IArs4c6QAAAARnQU1BAACxjwv8YQUAAAAJcEhZcwAADsMAAA7DAcdvqGQAAP+lSURBVHhe7P1ndFzHuqYJ9s/50WvNn+7pqa7puXeqqm/dqnvPPefoGOnIk5ToRe+99957C3oHgiQ8QYAACAKE994mMuG9994lTMJ7PBOxM0GCFCiRFElRVH5rvStz+71j74h44gv3v3z11418/+V2vvti2zvRt59uZto3O9BE59HXCW3aoV9Zg7Q29dHWNDDOtp9Wa1O/ojbt8NN1LY2j6368v06ovXmY/KQ0VH7ueF09gM2KT4i6tY++2mgGqrwojE9HFdSJJqRtHLWiCW3W/xrWJYa1E+5Vj/3NR+T4HyUrxEesf9nxb6aEUK34fXbN56TcT8s46zvQBDcQZnqTgMPzCTo8jyCTvcS4xJMg7vlH+78LBUu1Eh+kpSK3h45W8Z6axbv4CbWI76BVfBPjbfswJb+9UY0YfsX60f/KPoPo5G/TCI0VA5TldpKd1EJiRD3qkCbUIozUyjuUku/5Je9aSO5blNVBuqqNeBm+4+0jjs9KbKY8v52WhgHx3Y/ek1GvI5letDYOUJCuIyG8RYTr+OH9U0oMbyU1poWa0m7aW34D76HpmeTzy+/2TdWmFXFZpO3jbTPqNfXiuxlvH6Pen5T4Mpqu6/W/SPvr/1zJqSOW1FY3UfMOJM9bWVGPrk3Q2wgMD438ytLfw9CP1r+qXnwGfuJc4pGHobmugtKseCoL06kpy6enrUFs6BUH9jDY10dv9/BPaMgg/XJfj8ioW7tEmNbQ26FloKf1ue1vRz91vpdsE/fV09FNV2MFvS0NdDbVinsdQjye2P627+/nNMRA/zDDIuzHfy/P9Obfwa8h+TyjzzT2/9jlZxoS6hXvoKujj+6uASVcXgynV3k3ynvsGX/bqLo79fu8Spgb9TKJdzYo4lHXm8eX/t5hBgeGhMS7UL6D8a7z4ahdZEitjXq1twwpzz88/Esknnnc9Ua9jno6hpV3osCC+O3vHX8/o96vBvpF/j8W4D757yu4eOYBRjOa0YxmNKO9T5PQNhbgZCHfaL++9XQ+D3ADfcYX8yHY4MCLAPevKzA5dd+w2WhGM5rRjGa092MvApyssTDar29GgPswzQhwRjOa0YxmtA/CjAD3YZoR4D5MMwKc0YxmNKMZ7YMwI8B9mGYEuA/T3gvAjYhY2NvTTd/AoGHN+7WhwX56+/rFfRhWfETW0aZF19lrWHq5jQzLDgR9DA6NMDI0KMKjj6Hh9xsgI8PD4h56GRh6O6ny0OCAOF8/v/U0Xn6f3T09DL7z9zEiEt5eenr7Xqlp0ciw/juR34zRjPY+7EMFOJ22EV3PgGHpTUwAkFZLe8+7yQN7ujro6X/5ueW1dd1vfv+vC3ANKV4U2q6hzGkLEZb76Ov/JWFntJfZKwNcU0U+8XHRREZGEB4RTkhoEMl5Za+UeQ62FHN1304s3JMNa96nDRHtfJMtJ+9Q3WlY9TFYfxvB9ldZNH8OJo4xhpUvt45SNXv37sIvvZ7qRHd27jtIclWPYev7sc6qFE5t24FLZKFhzS+zNH8z9h2+TfX7fYzXtp7WajTqROp1zxKxhpIcVIlZ9Ip0sFTl8p7eRz9B9y6w/9x9mvsNq37CGrJC2LnzIIHZjYY1vxXrIzM2gPsPHFFlVRjW6a2zvggPJ3s8QzW0j+Z3onDT2dJERUkhaVm5tHYPGTYI69URH/yE+w6PSSuqN6wc3zrEuT2dH+DiE059x9jMdJDMOH8eOLqQUdpsWCfW9nXSUFNFXlYWBeUNhpXdZCdGEBwWrqSzEVGRxMTGk1v809f+WOznAK46R4W1tS0PbO7jH5MlQvYtWF8LhcVVIqfQW122mihVjvK/PCmKhPQiCtLiyK5qU9a9mfWREhtLfk2HYfl5K1B5YyOey9bWnuiMcsPaVzdPi2u4xRYZlkZthKqCfFpFISxbE09OxZvf/+sCXHvYBXrO/z8ZvPn/4dGG/4Ku4wNPpH+j9soAF2F1nKlTZ7H7wBGOHT3Kvt07MXcLf2kESvCy4ayFB11yYaCLoowMyqpblG1vbiPEPLzLNZsAXofnva5s59N5eyn8JfHvHVp2hCPnb1nT9BqpUUdxKNMnfM1Z20AqmtoNa19uLdn+TJr4DTZR5RQE3+br76YSVqi8nfdmbQWhLPzHV1xzSTOs+WUWZbuL76fvorzPsOIDtaqEx8yaPhef7Gfff9DNg3w/Zw8FuhH6BOBlZmbTMhYc3okNU19aQFZuBf2vcKmKOEe++nIqDsmvCnC9+Npd4q5IF341n12/Dscru5k5bwm7dm5i9sx53PVIUjY150WwY/kCVm/cxupFc9h+xpY2kZAMtxRwbvtS5syazuTV+0mp06cu/a1i/bZFzF6ymt3bNzFr9jJsg7OVbS9abVoA6+fPYtWm7axbPpel289Q2Cp7UfbiYXaEeQuWsn3remYvXI17gh4qNe7XWbBgLlMnzeS8Rbiyjl4tzqZH2L3vEEePHuPEsf3MmjiJgzf89ds/cvs5gItyPMuhez7UlWdyZPshEiqaKc6Mw8c/gurWdsrTEoiI1tCgbSIh3A8Pvyjqu0Uca6kg1McbTUYZusYqEmKiCAgMorS+mbywB6xcs4vYklblGqluNzlzw035H2lxmlv2YVSV5lCh7aa9tpDQAH9i0vJpa24gKTIcX+8AsiQcjXSRFhOCT0AY5c06qnLSiQoJJig8iZ6hAQrTMqhp6aO5LB13tyfEpo86QEZwOb+bO+I7rczxY/vBS5RoW0mNlPcfibZnRBQ8SokIE+f2C6GytZeWsmxyyptorS0nr6iIRzdNcI4qor2+mGDxnDHJhdRXJHNwzTKsfZMozM+jsrmPIV0VwR5uBMdm0jc0SEFGIpEhQYTHZiiFyZfZ6wJcR8Ql+i/+bwyb/TOPN/3fRoB7R/bKABd6dx/Tlx+lstuwQtiwoSqsubqE6LBQotRptPYM09mUw7ktC/h89kbC0sro7e+nIj+fWm0X/V0tZGXmUVtfTXp8NJqsYvoH+inOEKWeuCSauwwUM9xLSXYS4WERpOdXKBlCa00yR5f9wPfzdxGVM1piGqYqL42w0HAyS+qeZhzDPW2kamJJzUjH8eJuJq04QrHOsFHYSJ+OgqwcqquqSUuIQ52aT/cYgGqrLVaeSZ1WQLfymIPiGXIoKq+mMCOFkkYZEEOUZqcQJkrLGUW1Y7yRYt/cZLE+guwSfcl6SDx3TkYutQ31ooQdhyo1V4kw3dpKbh9YxpfTFvAkslhEdGX3MdZPaY48l3i+giplzVBXM2H3L/H9tBlYeMSh7Xi+ClVuT0uIFSX4WEpq9NDQlhvEjOlTeBBbQVGYOZNnziGyeAzADfWI8M6hpKqG3BQVcQkZ6MZE0s6mcmIiQlElZtI+xnvTVltKTHgYsYnptBpSAPlMOdlF1FQWExcdTVap3nvQXhTBignfY/okQ1ke7mklRRUlElw1ta3PR/DhbhFe6Zk06uTFRHjmFNLcITPWQRHmGSIx7UDldJi5Cw+RVFiESlwnr6xJOVaxoS7xHBrCwiPJHfVujLGWqgIyBcjId9bb1khRXqX+f0sd6ek54tmV3WgsyxUJZyjJOWWGQkMvxTlZlFbWkJeaTFWb/GjEd5CVpLzvvIox92CwKs1jZk6dg1/+s9J3yM1DTPphN/ltw/R1NJCfV4jyeOK7L0xTEyK+5/SCauWehkRY5MpvtbqK5LhokrJKEfFWbyN9lIlrR4rnTMmr0heohrrFN5pNeZ14LpFAR6tTaOnSf1jaijIKimsMzzJMZV6KiGPhpIpjX/z0KtUuotA2DwvfeDI1caSJ7+/ZPsNU5+vjXUZhnbKmMTuOHYu+4Ye1h0ktbqJZxKEswzfbqxPPmF+t/O9priMzLZc2w3fUUJpNeKgI49xS/f0rNiTeuT5uZRu+H0SczcvMorqhUYS9mrjEDNpEejPWdIVhrJg5nTsBOSJsBnh4djVTVh4WoDaC+5WtzFh1jLreIeo1jkybNAOPNPG+hnqpFGDreHk3X8zZSkq9/i4aMwPZu203YXkyYx/k9u5ZzNl8FX02P9b6cLmyg7kbTlLbN0RHYTCzJ0zgZph4T7Ualnz/HTf9chke6OTWjnksOngPwRR0aGvI1vixZvIkjt0OM5xrRCTKAwz0DzA0MkJesA1z560mLPfH3/DHaD8HcOon19l3xU6AkQenL5gRHekrIPcsl08e5tI9a64dOYy5eyQRrpacu2aDq4MdYSLNenznFKevXOLA4XPctzTj9NU7uD64ydnb7hQkebN1+xHSavVVNIWhlmxYv54rt66zc81G7D1jeXTvHO6JBfgIoNt/+gr2rr4kRj7hwL6reLtYcuiSJXWtTQQ+duLy8YNcNrfnrslZbBy9uXZ8L/6Z+dhduoxLUKRYfx5HVzes7R5Tb0hnvER6cMnGgzAvS0xMHQhwseLyPQceW1zljlM4iUFW7LloiavVVa7Z+BH26BamnhqywsX17jnjYnkD99gS6grieWB7m527j+ETHcf1PVtxV6Vx/+pF3GJyCbQ0wfyRN3cvmPAkKIo7Z47i5OHOySMHCS14uSPgdQEuJ9gW9/0T8T32HY9OL2ZAfNNGe/v2ygAXZn6QmcsOkl6pRStKN03NrQyIyFWfE8qmRfPYefgIW5bPZOne63g5XmP5vKl8P3kaB67bUVdbwPYp33Dqfjz1eUHM/2YKW/YfYNvqBXw3YwGHTplwYPtaURKdyK7LLvQPDRFqc5Lp0+axa9c2fvhhLnb+icR5mjFr2lSRqUzjoKmLSDaHSRHrFs6Zw+rVq5kzdwn20cXibgdwvbqLid9NZ8OWbaxdPIspG09RMgbgBmsS2DB/CovXbmXLxtV8P3Ey5+wilW21GcFsXjKbJatWs2D2LI5bBYkMs4tbu5czfc5iVqxch29aBQlPbjF35gyWrRDrp83GIiBTHD2C2u0682bPZfWaFcyavxK3xAo6SqNYOmEyG/YfYvem5UwU17sVkERBpDurZ0wRMDaVjbvNqHmOxfqJfHiRmTNmsXLVcqaJsLIJy6atIpEDi+cyefp05i9dhUdCmWF/ka12VnF9/0pR0l/Djq2rmTl/HdGFzXSXRDDzpwCus5gj82Yye+VGdm8Rmd7EiRwwdRdhLDKaMjV7Vi1gwfJVLJg3m10XnOgU8VdbEM7WhTOZv3wFC2ZNZfMpS5pEPC0NvcWM779n866drBLhOOmHlQTlt9BfHacAnJlXvsg0G7h7dBOz5i1h5dL5LNp0itz6Z/cz3JLJxjkzMfMrEKlHERt/mMLNgDzoKmbTzClYRZWT7nGeH2Yu5MCxA+J7m87keVtRlclEuAv3mwdEuM1m5YolzJy7FBdVif7EBkt5cpFpc3dTK/LqdLeLTJm7nUoBFGnOF5ixeBdV4sFL4x+zcv4slotva654n9efJIkMpYGTa+byw4JlrBLfTkxJC+rH15g7R7zv1SuYs2AVTxKerwKpSnBjzvS5uKhLaW1tFWrB/dJeJs/dR7ng1vyAG3wzeSaxZW3E2J9jwZLVHDu6n+lTpnLDPR1dRQzLpnzPqs272LxmMRMnzeSen4TgIcKsTzJDvMsdO7czR8QTU98Mwa5F7Jk5jcVb93JoxwbxLiew84a7+JrA+eAaJi8/S7P4TlO9bzN75g+sEN/vtOmzuO6meQ7iKhOeMG/KNFZs2Mqm1YuYNGUeDtH6apo037ssnC3j3Spmz1uBY1QaIVaXmD3lO74XsHrNNpJ4nytMX3SQBnHSZNdzTFmwk1pxE4nO55ixaB814n+J6hEr58zQh7F4jptu8eLsI2hcb7JgNF7PW8ojTTnD2nTWie9g1Y6D7N2ylkkTJnLU3Ecg9TPr62imqKgUfTlwmAenljNr0wXa+rq4uXMW60/aK1A8XJfA8hlTueiVLndULN7hHF/NfgZwozbY1U5jZQ4m25aw74bHc9fTmwDCyhIqGvRo1y7SuB8mfc8DdQ0NiS58JyDYP08PBwG3djFjwVEqRssrHYXsnjWZY2YGD9wYG24v5sDK2Zx30hjWfPz28wB3ja3Hr+EXGEJxYyeFEbYi3bxMdHQM0VF+XDh1leTaDoKtTmMZVCqOGBCFtVwu7VnDXfcQUaiNwdPuNjedQqkrjOH8ZQfx7tScOm9Oi4FJsn3vcfTMbbLycrG/cIz7rhG4WV3kiaaE3KRo3JwfYOHwBFWoG2dv+IrCZjHnTl8gOj6Wh87uPDK7wjmT21y7eoP4/CZCHpzFISYZZ9Pb2Ls85PTZ20ohoFtbT6fhU/MS6dXxK1YEhERR396Hz61j2MbU0lsUyNkrtkT6W3PdI4nu4jhMLlvg8dAUy4BkciNduG7lhovFDdzCM4n3f4irjweH9h/GOyGPxxdOk1TfhKvpNdzCErA4dYz0NpHmPb7FdXMHzK5eI0sU9JxvnxXPV6u/mXHsdQFObpVpyYuFQqO9XXtlgIu0OSUA6zvmzV/A/DmzmLV8EwlVXaQ8Psvfvp1HdFkLLSWJOD3yobq1TXw4W/lu7WlqBeWNtGSxbcb3nLPX0FAQzNzPp2IZWkR/bxUHl05j7gELekSJM9T6EBPnbyWvqY/0SG+C43Lp7mrm1p7FTNlynY7hAez3i4R+01Wah+R5s9k652t2m/rQ09OD3fGlzN9uJkrTapZNm8BFlyRRku3F/sxGvl5x9HmAq01m/dwv2XfHj35ROvAx3cmEBTso1nbicGIxM9afpb67hzQ3EyZOXUdWTQ0WB1cxZc1xChu76KtJYs30bzhpF8Xg4CC+d49z1NQTXVM2G2dNYu+9YHFPndw9tIzFB25TnKNi+aTpmAbli+t1YLp1IbN2mNI/PEKQ+T6mLN5ItlYkWIb7k9ZTEc/SKRMwcdYo1/C5uYcJs3dSLOipKc2dqTNm4pPeyPCY3hmD7TUEeT4hubCeroY0keFNZK9tHF2lMQJofgLguko4PHs66049VBqcqh3PMOH71aTVt+F3YweTFu6jpK2Hokhbvps0j5C8Gh6dXM7sTSZoBwZpTvVi1oRveRBXTUWsNdNEBvY4qZaBrhqOrRRwetGVhvJE1kyajHVQAcXqB0z8ZjaeaU3iPpNZJZ7zjEui4Wak9WG1fwWHbIIpV3sx/fM/seWSN7U5PgKWNpAhwirF9TjTZm0mvaWX7rJoEb5fc90zh2bFAzIR69ACEW492BxdyfQ1J6gZU9XalhfG6gWLCS9qxPX0Kv741TzFW+x6YyebzsjqEx0XNkxl6SFz2sW3FXZvD5PnH6SssZzz6+cxb/d1atr66KuKZ9X0rzghvoOeng5u7ZzD4j3mjHFUU53sycLJ3zN38VIBSytEAWA5836YzPSVx5WMvCDYlMmzFhGXV8D55VNYctQWXe8giSGu+Edk01QSxXwRbmcfJdA/2IXt8TVMWXWWhu4B0iJ8CVJn0yUgw2L/XBE3rlPXXMz+H6az1zKMXvEuPS/u4Nu5+6kWccH95GZmbRT71OayY8Ek9pkHKd9WsN159phYi3hluGlhlZrHTJ0wA4swEVcH2zHduZB5ey3paCtlz6LJbLnqKZ65G4cz65i50YSWzjau7ZzJqmN36BHfdbuI68tnLye2vB7HE6v5y7dzCUyt5snV9eJ78BSE0sb5tVNZftBSCeNgs91MXnKEwqI0di74ln13A5TzWx9ezIId96ivzRBxaypnnNXiufqwO7WWCauOP1crMNZyQqyZMnkOTnGyyrKVixu/Z93xBwrI9lepWDp9GmfcnrXLjbp/mq/GeOD0NoTXpSPMmPA1383djLpKlFBGuokPcsH+oQP27gFUto7Zv7OWy5vmsWzPTVokoIr48tW0ufhl6eHO5/oOZs4+RIkh6g02ZbFTfAvjAVzSYxOmL9hF0fjNpj5K+zmAi3O9yk0vfZW4tPaadK4eO8Et68ekZqdy78JVkRd105gTisnpc1y8dJ2o7BLU3uYcO3sdn1A1agE5Nx2CqMiJ4NINJ1qaCzm9fy9BhraemT6W3LQKVP4nOt/C3i0c9/vXBBDlE+Nrj+mtWwKqbhMd4cehrUe4cd1EAGEwuWpP9hw4g8W1q1y9acGtG6bEZdUQ+OACLvHpON8yxU+TQ+B9U86fv8ANaze0Spo0gsf1U7hr9B5qaTXpAZw6cxaTM+fxjS8hL8pOFP5Pcf38GR4GplGa6M7hEyYCwC5g5uSLm40Z3lGpPLl1hNOm5hw9dorAlGJ8zU5i4RaKvdktfJOryAu5z5nz5zl93pTEnGysLl0htaIa5zsX8E5+eTvL1wU4o70fey0P3Iyl+0gqrqVWwExNXQM9gyP0NRZgeeEgy5YsZf3uEwSnVyr7PzbZwncCgrRyQQDc9pmTOe8gAS6IuV/9gKNGfix9mG5YxKrL7nIvUt1viARrMznNA1SmBHDm+AEOHT3CuoUzmLnblA6RmDoeWMPcLTeVtnXdBeGsnfkVC1dtYOvWLSxbKDKPXddRxzxm/sx5BBfoS71+pvv5dumh56pQ9QD3lYCjOGW5KvohU6avJjgtnzu7ZjN93nK2b9vChtWLmDFrA6rCYswPrGTuEWtlf11WAHMnzMQxvkZZVkyAVGu2Pwtmfcei1RvZumULS+dNZ8WR66QnRrFi+jwckpUQ4cHeNczZdEMpzYdZ7RcAt5nCFzzYdQnOTJ86l5B8/Y1Xx1kzc8JCVJWDAkB8mSYALjDn+YZ9I33txHjacPDAPo4e2c+caZPZdz+azpLonwW4Q3NmsstUn3B15vkwb9o8AhPTMTuxkUk/LGb79q1sXruM7+eu4lGshuurFrDN3FD101/O3iVTOf0oidJoK2ZOEUBUpD+/25VtLNhzncLseNZNnsqDgAyiPK7wzaSZbNi6gy1b1vODyEwPGjygo6Z+dI7Vey9jYXaObTv3su/4CSxunmLdPhNkUCU4HeSH+YdQKula0gXMf8UVDw25wff5fvp6Egy1Tinu18Q9ryO1YUyi013G4a3ruHTXmiNHDnJwzxZO37bk3K7l3AwqEeFRyoElk5i1eDXbxHewZvk85izZR0Z5IefXzWPtdW/lNNoUD5ZO/ZolazexRXyDi+fOYLWAu7GXqkp8wtyps7j1OJSUpCRSUhK4e3gjUxYcVDxwsk3i5JlzxXvtpVTjx/4ta1iydAWnzByp0fXSVRzBnCkzuCkKPdIyvS6I72Izua29VKSGck7c/6GjR1m7aDrLd16jsqGIfXN+4LSHvqo6/PZRJv+wl1IBQ+6ntoj4Y0ZRZigrRaHKLvKZZ3KEYVEYMCwIk1WokyfP5VGqvlo40mYPc5aZUJAbzbpFU5m3UsQ78Y0vl17Y7WepaW7FdM8PrDlhoXhuZRgf376Si3dtOX5iN/u27eCimQWnN63CPLxYhHERe+ZMFeG6Rolra5bPYf6yU0SEe7N57kR9HJLxev5MVornKixLZYsI37uGcPC8uptvRcGsdJyanwq1G3MnfofJQ338ZkjLlW0zFA+cxK3BGlHImz6Vs09S9NuFjQ9wsvq3maqCDC7sWsk2E0c6+zvwND/Bvr372XfOjKw6Q8mgvwWLoyuYtnQ3OY36dUUi450o4pFfjj4O+9/cyYy5hyg1QOdLAW6omUub5rDJkDb+XuznAK63S4eu63kfaG9bAwV5hTS3d9Gh09HTr/+IW2rKKK6sNxSKB6gqKaCkqoHu7i7aO3sY7O+hTafPI9oaqmls1b+U/u52dO36/72dOjq7eujqaKNbZJYj/e0U5efTqOuhPs2XXXuvkllSQadSQzhIY0WlyBsbxfk70LXpREFjkG5xbFdvP53i3kS5TNxKJ8UFBc+aCwnr0rXS2ft8NWNzTSlFhuYfad432XPZhpKKGqUAIgsWdRUVVItrdYrCT1e7ju6+QXHvbZRVVCk1ZL0DQ/R1tlJd2ySeR2xXwmWQyuICKpv0z93e2kafKMB1tovn63u5v8wIcB+mvTrA3d3PzDXnlIxzrGmriigqEh9tVSmedw7x1beLSaxqxP3KdiatO6/fvzWTbS8AnINKgk83twTArbzoKvciSZSuZi/fgzpVzYbpEzhoHU6rroEbuxcxZftNAXADAnwERG0xVT7iobpE1s74ku0XHEREraS6spTy6kZqM3z44fvJ4hr6tjnul7fy9bLn28CNeuDOOKqU5UwBFN/OWENCSS1WB+Yyc/VxkgrLqKqppKSkXESuJm7tWsKcg+ZK5tRbHsuS7yZwwytXOb42N4HY5BI6K+NFxvAtu646UVylv6ey2kbqRYa5aPIcHiRIcB3Eds9qBUTluULM9/Dd4i2UGfKBUdPlBTLru0nYROobPae4nGfi5DVkNY8IJvZSAM4/61mvNmn5wZZ8/dU0HNVVtFZrWDvne/bYxrwawM2ewY7r+sbSNbE2TJ44n6j8ShzPC4BbtIPYrBKqqqspLimjraOBm5vnsvSI4VtpTGTZ1G8xDSykPNaaGZN/ILREnyDd3b+ExYfNKStIYN33U7ANyiU99A5fT5iFfXAKlVVVlJUWU9045gUJa8oKZO306cxYtoHI7Hwszm1l0rdTOW+hv0eVgwC4eQcol+lgYwqbZ3/NFfcUqpLcmTrhB3yy9a4Lf9PdfLdoF0XPfbz9uF0+zLQJk9h93Z6CtGBWzp/O7DkC1qvFfffVcmTFdywRMJZTWimeu5zSsiqRGJdzYtVsVl/WN3LuKAph8fdfcuj2E0rF+64qL6Gsss7QxkxvVQmuzJ4+n8DCZ66i8NtHmDx7z1OA+/6HeUTm1lNZKsK4ppbiTDUHl33PyqN2VJeoWDh5GjeC9bAVbimAf8FRMrLi2PDDFxw2DxLxpAmzvfNYtO2qCEc9wJ10S1X2D7l1WFxrH2UGgJuz6Za4zxQ2zJqAyWO9B6qxMIXIuFR6XgC47yeKwpah0OF6fp2IF5epqckUgDWJTedsKBQZVrWI+8XymUUcubB1GqtPWRuqTnpxvnaISRNEIeKqM4WpviKMpzJj9nbUso66v5rDi79n6d6b5MkwFuFXUlZLs3je1TO+YtclR5HhivNXiHgtMl5ddRLrZk3ndlC+cvYnl3cyYeUxyl7wUNWId7lefMsm9mMLBD1YH1vB3O3XlHczVBbKnO++xzb6WfODZwCnv/sKjS8nTl6lUJ/X4XtjGxMX76Dix3WoImNv5ZFI835YtYf0xmeB2JTpx+yJU3FI0Ieh86k1/LDpMi2GvPtlANdfE8/KH77nto8ewhUTpx2RhP0R550/B3AfknU1laJJ0Rcm3rU1lWaQUvjyKs53bUaA+zDtlQEuSGSCn381lUOnznP+/HlOnTiGpWcU8d6WzP1hIWb2jpid3KK0H8pt6ULz8Cxf/ONbzj/woqk2hw3ffMpRq1jqcn2Y9IevsYqSfpMuLi4WJfATD5VrqB+e4ZuZ61FnpXNo0RQWbjmKxX0LtiycyNerz9IiEq+Qu/v44otJomQdQN9IDz73DjHlh8WcvXKNSyZncY7OZ6S3kYvb5jFl/lpMrlxi88Lv+HTx/ud6oUqA27p0MovW7+WiyTkW/zCR9adsxTlFhhp+n1nTp7HnxAWuXDqvuMcHhju4vG46E7fdQEnPhzpxvrSdGfNXcvbsWRbNmMxx61CGRvrwuHGAaT8s4dy1q1w4fxFPVQm6whCm/G0iFnEyEg5yd8M8Ji03UaraMn1u8eXnX7DvvDP1Y7sCDbRgc3ID0xasE9c4zeJZM9l7U9+WqU7jxD++/EqpghxrpbHOzPhmAjtO38T63iVmffsZG02DlcbdX3/5GRYRpUqbq0+/mkiIwUOpWFcpJxfNYc6KbVy+eJ7Vc6ewaNc1tCKjaUj1ZNnMKWw9dJYrly9z/Y6LgGnICbVi3rTp7D99lgMCxGev3Ede2xCV0RbMmiLu4cg5zh/fLSBgCuYh+XRVRDPnk79z9UkuAx3FHFs9i8Xr93D12hXOm9wms/KF4oGuhP3zP+HzZWeQaJfkeIz/8afPBdDq25hFWG3j6++2UiIzw/oEln37B47aqhjua+LKzkXMX7mVM2ePs2CGgD776OegSlq+/w0++Y//4KKHgPDheg7M+xv/WHaKWiWDHkLleo3p02dz5NxVrlw8i4V3AsP9teyd+y3zTjkq52Cwg4fiO5g6dwUXrl7jgviWnqieT9Qr4h7y7Rff8ST9GWz7XNjOpxM3UiI+gFzfy3z67RQBqaVYHF7Fku0ncXSyZ/OSmRw086ehXFbTTmXljiNcPH+c2d9PYr9FKJ1NBexaPJGFmw9jaWMu4slkZqw+RUlNHpsnfs0+R32VtN/FHeL8myju7sJ5/wq+WXCC5sFe/O8eYtqcZeLbOsPS2VPYfcNDYM4zKxP3/d2nX7Bx/2kunDvEjImTOCWgaER8v4HmJ0QBYiGnr1wV8c6Eh0r7zz7sz67ns69ncvdRjMIZOd43+eu//ztXZVvGwXr2/vBXvlojwlgprAwR53KFadNEGJ+/xmURdlZeckicXjxM9zF1lohDIkxlvHZVlTLYkMyCb7/gso9+iAenU2v585zdFI/5bAabc9m16Cv++NkkDpy5zMVzpzh21Zz8lhEqYpyY98MM9hw7w951C1iw6RTFshuqwULvHeAPE1eSIBtGCmvLj2TNjAks2rhPhNFx5ol3cPSe7zht4EZQOV3kr//2P5m5ahdXL1/kxLFTOHimMNyr5faBVcxeulWc4zCzZszG1DPhKYMNNqSx9utP2X1F7/ketSqVAxP++i2Pxnj4e2vSObljBy6xz6DzY7NRgJOQoGseQk5Gb7Rf3xSAazAC3IdmrwxwJYmh2JjfwczUFFOh61cvY+8fz7BIipKDH3FTJLS37twnqUgPFL3aYpzNr3PPyY+mlib87G0IT6lUMh0HcztSymWWPEDsE0dcIvSlzKqMKO47etIsEvfKtHBuXbksEsFwkmICcXDyRzY16WsqxOHONcycg/VDlAy1EfLElksXLnLV1Ap1gd7l3F6did3tq5jaOBMdHshD90C0Y3InCXCbF3/H7jM3sLxryk1LF0r1DRKEDZMV68m1y5e4dPkGXnG5DI8MEOfjLJ5ZbXBhC+tuxNfRUoG0B0/ClCEJFOtvIdDlvnJP10xtSS1vpb+5FEdre5IrJfoMk+jzGAf3GCUzGOmowdPOjJtmj6mT3dPG2EhXPV4O5gIMLmDrJq5huLiuKhPb+3bk1T/z6ig23I3K75EAzxv4RSUSJa7jEZZJh7aEB/dtSS5rRVukxsbOnhLt0ydRAO7YwrmsPXSZB1a3uW5mR07tM9dGSVIot6+K8Lh0jcdBiU8z+qxoL65dFM9521YAmL6dT2GwKXME+Fwzt+H29WvYe8cp+w+2lPDI0prYLH1Jsr1SvKM717l48RIWD32pHW3R+9R6ifFzxj1C70lqr0rnwQMnSg1tjspS/LFzEN+FTOQ7q3F/YE5Ysmy4LF6BthQXa1NMzl/G2U81TqYrXl9DHvYP7MlpkFuHiQ98jFtoosCTUetDI77tK+L5Ll8zIyS1gpGRToIf2/M4UgKLwXrEd+BsIUDjItfv3ie17PnhctoqM0TYO5A75l0VxAZgY+9Lq/hmmgrisBbvo1yAyFBLKc7Wd7gm4pOtaxAtYntncQSLZv7AAQEi1rdFnHrgSV2X/jspSQlV4om9ezCJccE4uPpRp23E3+EBwZn6zL9QXuuBrzjXAFkhHti5husLIYMtBLnYCCg0wcpFxI8XAqmlIp3Hzq6Eh/pjeuki1o8CaRmNIkPthHvYc1nGu5uWxOfo32lrWSqWN65g5xareOH6G3JwsHOksFEfxmoRxk9Ck8eEcS8af30YX7lqSliKoUpXxKFgNxt9vL5tTVKp+La663B9cJ+4AkNbpUhvLF1EGI3ek7DB1jJcH1pjZW3DXbPbmN4QYGjuQGGz/oq5Kl+uX7gg3pM9uXVjPNDC5Ddubu9JdcczamgsTsZGpCMXL1zG0Tvm2dhxz9kIOXGBWJpbYm1pLtLHWwLirvMkUN9BYqC1Aleb25iYXME1NOW5gsSwiN/edjYEqWTnq2fWVJSIrZUT+WO+mf7mEuzv3hGgr69Z+BjNCHAfpv2WAW54aJD+wXEj7i+0Yfr7+59rdvK+7ZUB7mMz2Qt1+dS/cMoh1rDmd26dReyeMonN1375eFN5/leY8OUUQotfgEujvZG15AQy9asJXA15viet0Yz2sdlTgBMZkk5rBLgPxV4F4Gpy43F0cCAwOpWud/DeRnpbSVOF4ucTQFRC7nPDfik2Mkhbc6uh+cYzq8lLRp1WTGmyN1Ze0Xrv90gP+VlZ1LePLU69og3309qqY0jcT1RwOPUibH4t+xHA/elflv8uAG5YW8C1U7uwD3k7g8r+1m2ktxbLk0cxe6JvE/hLTDbaP3zwBAnSpWS0X2wdVUmcPHQEV8MAsEYz2sdqowDX0jggfvsYNk7j9kHYzwFcR5mK40dPERgZhfn160RmVdFcU0FhSSXdPR3kpyWQNTqTyUA7OamJZBXrvfZdTZWkJGfS3DVAR0s9RUWFFBeV0dDcxUh/B6Xl+jFWeyviOLxtJ8HqBG6c2MlDVaXgsFYyk1Oobe6kMSeEgzsPoylvE/dZQUpSKrW6Hjoba6mpayUr8A5H7j5RrslwDZePHSIo+1m7qoaybBKSs5+OAVpXIpZT5PIw3doqUpNSqNK2UZvqx4EDJ0ksqadC3KccJ7avtY5kdSKVzd0iM+2nvryMnIx0ymr152+tKyM1JZOGtrGNVH65SceirkUvBeD+478t5fRRK8NmoxnNaEYzmtHej+maB2lp6KNZqE07+LwHbrgTVWgIZbLNRHc1waExtL+84+S4NjLUT2asPw8feVDeOsBgZw0+jxwISSpSIKE0PZaAuHSlmrtXW4bfE2d8IpLoHDQAy/AgBUlhODg+Jq+uU/HGqIPceOQXR7eAzZq8BKXpipxUpT5fhfuTJ7i5uhCW9HamD/y17OcALsfHnAt39D3z68qqhNK4sH0n1p4heNrf5epNcy6fPU1Idgmxrnc5fekGV6/cJkFAjuXl05w/dZwLFo44mJ3n5A17on0cuHbXlfggO06ZPVGaXAxUJXBq7158I8O4fOY0ERnF+N6/wulzZzh85i5hgU5sXbGZiKwyNEGu3LxwijPXHxDm7cBdhzCyo+w4beWl3CPDddw6d4qwPL2ToSEnlDNnLnPvxgVuOAVTVqDi9GkTbl65hJO/mvRoX8yumXDs5E0Cve3ZuHEP4RoV101ukVdZhv3Nc9y+e5dzJhbk5iVz6eRRrOzucOiUOeXl+Vw9tBeTa9ew9Y5R2tm/Levv7qCxIJuGwjw9wFma+WB2/ZFhs9GMZjSjGc1o78famqXnbVABhR+1gRsZIsb5Fnc81CT72XDNLpT+rkaiQoPJrdEx0F5HdEgAKXJmkJFe8pM1pGQUkZOdKjJZfbvUjuoMXFx90YR5YHbfm2Afe3zConhkc5+k8g4assM4ceMucha06kwV0QmpeNia4pOk9xaNtBXj6uJOgoDAWxZepCYHY+MaoLQH9Y7OpaU8mdNXrypD2/R1aKmrrcDV9hauqo8b4PIDLTlv6kZvTz3WJ49hYWvHWZN7VDTWYXr2IKmtcsDyO1y5+5BrJseJlUPeDfVSFOfOtg1HCQj2x8XdBbOLl3BTiY0jDdw6f5Adew4TkKoP+14JcHt24eLjwZmTZ/EPD+fsoR3c9wnhoYMnOZkJ3DG5SW1PK6Fenvi4PeD4/kvifdmMA3C13Dx3mlhlCANQu5hw4XGGeNA8TguQe2R7hcsuCcq29tpSQv288PV24fC2M8QnRHPL1Jr61ipxjlvERvtx6qSpUgB4eOEEzt4+XL9qSkWrePZTF0goLCfE0xlbG0uehGjGtP/95dbdUkZB0FEKAo/qAU62OygvefmAfkYzmtGMZjSjvQvraBWgICFB5EPjdWIY6azG7MQedh43paq9iwDLKwIUznHu0h1CQoJwsLzF0VMXyaoo5PqOnVh7JVJUnEdJjb4qa2igX2kDlRPuioOPHx5WFpR3QaLrfQKSGwQllAuws6TOUNPVUhjPjYs3ic8uISNJQ0lti5JRV2i8uO8RR2TgfbyyGunKDcDGPVrpVGd134wiQ81cd20GDk5+dLxFr8uvYT8HcL0NWVwQ4OboHsC982dxcHnEyRPXKNT1Eu14k0s3zLl+4TRBaXmEOZthcsMCK8sHJKckcPPYAcweuJOalYv9tTM8CCtQzhn78DRzV5+i3tDXrqs0mpP7TJQOWAmu17lw7wlO90w4dfM+4Qk56OoKOL/3AN4BvhzYuwdLC0uO7DXB6aE5t+4HkxFmyeE7+uGfJCBeFfB32cqD6NhEUqK9OHvqCtZ3L3PTIYCCzAhOn76CjbUVnu6POXZ4F7ctbDm46ThxKXGcO3yYkLhYLpy4THZZCZbivu9YWXHhojmZ6fGcP3OJ/NoSrp84R0xaFu4P72N54xSnbj0kLytNmXrzbdhAby+NxQU0FOaPAtww/eLjbahtxc05FOeHwbg4hb6RHgs9cgzhga0/1uZepCTlixJLLvcFBctlW0tvHtj4Ymvlg4vYr7pSS1/PMBWljSRqcujpHqK/V5RkxLrfo/rFh9tcWU5p5BNK1THUlvdTW9Yn1Cv+9+h/31jyPJ2UlFZQXF6pSI5zVlFeT3l6JsVhjymODRT7dBmuO945Pnb1UVMqVNYtMpM+kWjBoHgnsuFoh26AusoedC19dHcN0NXRT2/3oPheR8SveHcigevvHaalqY+6CvGuysc7v1FGvZqqSzsE3MjvS6aHIz9KK35bGnv/o//l74gCbRLeXgZw0mLvX8TETsASOkx27uSeix/+j91wcHhAUIAXJ4/uISwtDcuLtykZM1LSqJWmBHPfNZwBgWKe5jfJbxlA5WyNvxywurOIm9YWyI7puuZG6upqCHS14nFwHOnxsZRpO6nLU2Pz0FsZMzE10IpHSdW0Zfpi7RYjclQt96xvPQW4RF9rXON++52PXqUTQ3tdMRHBQagzS+gf6KY4v5gO6W7qa0EdEYoms1TfgaC/FU1kGJqMYmW5vaaAiNAwcsrqqK0opUbbxUhfJ4G25zlvNTpHsGDj7haKxDklz+nqyimubmOwsxFVhDiXuObQyDCl2enkFlVTlptGUlI6BcXifNWVVFRr6WiuorBy1Dk1QHluOtGR4URGa9B29lCZk0RohPrpaBVl2Yn65e5e6goySEhIJSeviPbeHkoy08grKqekuEz5DroaiwgJDqOwVg4lIJ69qISuvm7KCovp7OtX5pyOiIqnrqUDr3tneRj1dsYPVNrANQuNtoGTL6i9eUS8rH4O7LjLH/7rYv7276v5+6vqD6v5y/9cyb/9l8X86z8t5E//sowlc44IEr5DmH86NeWt2FsHcPPCY84ctWHjikusXHiaB5ZBtDTIRowjIsPs4L6FH6UFTXTrxM0JqJQNWz9mtWvFh/yCusW3UJ6cie/uybjvnEOMVwVxgR3E+be8BbWh8mvC3zsGz8AwvALD8QqKEIrG4+x2vDZ+SsD1W8SH9Ih9W1849neigGYSwpopyGhBWytBrJeizE4K0ttJjGgm1k8kTCFakmO0JEY2kZ3YIuLNoBJ/Gmv6yEkWYRw4znk/dPk1G/VBSMQ78Y3F+DWQGttIc60EG5E2N+m9VL9VSTjT/x8c8//Ztp8DuHRfJ+z95BAtQ8Q+scHk8i0Cw6NxunOBy6ZmXLxwgfiMTBxMrRFlLAo0oahy9UOv9GrzOL9zGxfvPSAwOpGk2ADu3LrJXWsXKuUYMbpCLB4+QCeuW6L24a6FJeaW1iSVGQYZ76vmxoEdnL5pjU9IFBWFGdjeucmtO+ZoikSiPdCIrYMlpcrug4TYW4v1hmN/w/YqAPc2rb8xH+cHThQ0vt1G/7++DVNRnEfrC0M2van9qBfq6EJ/F4Km0/jrv61QAO7Lv2x4JX36hzVM+HQjuzZdY9eWm9y+4kZFUbMCYjJj6xCkKOCcAXF+uU5b109TbS9dosQiQU1eWwHIxkHKC9oozekUmWG/0qV89N4+OokIUVPZSGV5tVDNU1VV1VFZWErA8WX47J5K+MMoNOH9xAe2Eh/0y6UO1BHqm4JXcKhIjCLxDYvDx8sH3yOL8D+4iDjvMgFwXeMe+3uQhK8kBcyaSY0R/6O0xPoLcBNSBYzuIzJZ8V9CbqyAn6LMdvH9DpKTqCPat0XZ/uJ5P3iJ5zbq15f8xmLFd5UYoUVbrU8X2wS8KRoDOh+rXgZwg3299PaNDv8wTFNNJQ3N7QIqummob6BDTpM1OEhvT69S3Smnsuro0e8/NNArQLGJ2upK6pr07eK0NVW0dBq6Hg4P0tOrP04CoramgrrmZ+MFjgzKzhVa6sQxNfVN+vO31D2bRWZkiN7eHvSdZ0fo7+lj8NccKOwt2fsGuN9+iL0feynASU9YY00XR/fd5dtPN/OPP63jq79u/El99sd1zJq8jzC/ZDpbxTnaRhQvkoQzmfiMApqU/C8lgU5q7DapTnGMrDqI9dOSHN0q1g3S3vL8Ph+DdDIxFrCanB1HdIYvcZmBTxUrFJ8fTbD9efy2TyDk+kXUoZ3EB3eMn/G+pjTiPFE+uXh6BeAdGIpvlBoPB2t8t39DiMkBkYFoxbXaxz3296KngCYkgW68fUalh7UW0uNa0IT+RuFN6gWQMOrXkfzeJMAlR7fQXC+BRu+x+r3oZQBntPdv7xvgjPZqNtAvaycHlPfyHMBJSYjr7QDfJ/F8+ck6/vTflyvVo5/8jxVKVekXn2zg8z+vE1qvANwf/2Upp49YMyIKOxLKXoS219egyAyld6OFivwOAZSi9GToofSx6CnA5cYTnR2IKif0eRVGEhXjgt+B2fjvnky4hT3qsB4BVjriAmUVnZSEhx//Hzdzfk5iv4BGoWqi/HLwC4nH3cFSANy3AuAOivVNv3uAe20ZgO83C29SL4CEUb+CgprFr1Z8S20kPQU4kWbI9HQc2PkYZQS4D8d+HuCGqMhLJTo2idY+/UuryE0mNjFP6XU50qejqLCAmkb9sB3SmspziIhW09DxBoPpGk2x/j457E6/eC/DPwY4qc5WCWMjPHoQzqFdd7h8zpFblx+zbd1lBeImfb6Nb/6+iT8JePvm7xvxdVcp1a8vnudN1N48TGVRlwAVfXWCJkRLfVXPR+WJGwtwMeMBnFR+JMGPruG/Z7rQFMKsXNFE9JMa20pidDvqiC6SY8T/KB3xkeJ/rI7kiOZXhIg21EHiHEJxIU0Eu4UTeHgxAUdXEudX/da8fUb9hvQiTBj1K0i+B321fGpcMy0i09SJ9NAIcEb7NeznAK4hI5Azp85z1+wiV+xCKE0P58K5i9y4fBa7wGyGdBXYXDrAgUsuSvVoQ1YYJidO88A9kCrd2xxY4/dl/X0DyriJLwU4KelJ6xHgLIFKtlvrE4BWU96Gi0Mwuem1RARlcP74A2LCsgXwPauT/aWS19PWDZAU+ayNUU6SDp1WNhR/BnHy/2iV7Oj/sdv0654/94eiUYBLyVX/CODickIUxeYEk16UToa3G767p+C3fy6xcg7IuCQ6fX1pDQilw9uLDl8/Wv1D6Qnypyw6n7jX9J6pBaxpglsIuXQcv10TiXrgjyasb9x9jfqINS5QGPV+Jd9Fm0jzmshKbFbSL70H7vej8QFugPzUOEJiktH16FCFRlKp+6nqvBHSVZEUK3PxvmC9jcRGqmlXDu9BExND9Ti9Vsez8iw1oVEatF1vCT6Ge8lJVxMRHUNkVCQZZVrDhjewgQ5SVGFosvUztwy01xIVHkGZ7F453ENhThqldc3Ktn5dDdFh4ZQ2PWvnN579HMDp6itoEvtUxjtzxuwRnra3sQoqoLc4mAOn7ZS2go0pXpy65KDsH2Z7gc07T/HQyZXMKv0c2kZ7fXslgJPSw9HIU0CSnjlZvSqBTv5Kr5v8HQtPb0PS25aXqlPgTfEoCcAozm6nub5fbBsUkXyQxuo+mgXoybrgBvFfW9tPR6tMAPTbGqv7lapXea63fX9vQ7LHaU5hFlFZfgrEScVlBaHKDCYuM4ioNB8qKmqUsE50NMdr85dEXd2O1sOD9rvmtFlYortngc7cUvnfbn6P2ogE4sM7UIlMYNxM+iVKiOgk9I4Nvtu/wO/8UQFwPWL9653DqN+4xgUKo96/mokLaKIsr1ekZ6JgPA7kfMwaD+DS/C05fesBXi72PHzszNmjZ3EOTqZGKzIfYa21ZWQXlCszKciecqWFidw8c5To4l4GdHXkFpQpMNHf3kB2lAenTt6lTrlGK3cun8Y5NIWGlg5x7Xraeofp1TVTW11BWXkV/QZmKUv0w9zahYjAJ9xzDqR3qI/SvBzq2/sZ7G6juryE4gp9r9eB9kayc/LR9faJvFNLb/8gbS3N9A0O0VhVSF5JjX7uzpF+KkoyMD93CFO7QAFYTTQ2VFNdL/bt7aIoJ4uaVv3c0j3NVWTllojzVPLAypzo3LHjto6QFemJ3WN3HljeITqjiCi3Bzi5PsLqoQcNXd2EPbzMPacosesgAc4WOLu6YGXnSb2cE+ol1tMlR6Yw5J0vaQPXU53EOZPrFLT1Enb/BpbBhfQXh3HglJ3yjNVqN05fcVT29bc4x0W7UJL8rNh73gHjrNlvZgP9Qy9vA/fzGqalUQ9H7wqMJHRJKBttFC4VF9BCSnQr2QntZGnkkA5yuY30uDYSwltIjmolJ7FDbNORKJYTw1tJE9uqiruUh5Xz7XWI847q1/bO6bQjVJVVi4ieSE5uErk5yZSXlis9U6sr66kSiYG2rltpV9gqSpIa22tEmmwk2DcXe5cKfP3KaWnWoUmqx8G5GGe3UpLiakgMGydz/hmpwzqJdFbjtf1bAk9uItanEnWIsRr1d6VxYcKo9y/ZBq6R8nwBcG1GgJNWEOnCmfM3CVenU1KWxa1jp7h09RomJuYUVJTj42SNyelTPIlMI8bTggtXrnJaLMckZWB/5xKnz57nobsP901vcP3qJU6etKRJOXM796+c4PL1W5jeuYe15S0cgzR425rxwDMMjSaZTuVe+vG3vkN4jhzobZjq2mpifB9z784drO8789jBEvtHT7C+a0VyXj4eDhbcs3UmODaWJ9aW4h6b8HVzxD/IH2szM5Feu5FdZejBKkzldI+IjHYYrObq+eN4xuZQkJmIi4MVt629KasowvXBfewdHPD38+TEsSM8UZcZjpYmQEurFcDUT+ADc3HdOJwsXemhj0d3rEkTt61N8+GhYzQDvTXYm92nUzyH5z0LUmtePmRHT4fM3xHvRfyOA3DdNcns27Cciw5h1NS2kBZkh8l1a57YXeW8TYhSbVoW7ShgzkqBuZwgey7eciTg0S2Om3qIuzPam5jshfoLAE5Pf3oX3vjb34YkYEkYk50ZRjMZ2VBcjsOleOYMvQRlNase8J7fpmxXPHgtpMa2UJjeQXlBl1AnpbmjUKevah3v+u9DOinZzsUg6ZXraH4mCXlyv/ZWCXED1KWnEeydx+WrOfh4l4gEvo3o8FJumWZz514eqohGAXC65zPmV5A6RIfKr4bg05sIPLyI6CfZqEO7x93XqI9UPwIJo34txfg3kJPcKmBGFDSNVagi7aujrDCLJ5Y3uW1ny4Wzpmhyi7G/cpYnESpCg4NxtbjIRVMLLp+/RGpVA74Od3C6b8mBw6fxCvDguskR9p13pKm2ENOL5k89cPdu3iCnrgUPcfwDNx+uHz/I/nM3XxgMeIAAmzuE5eob4zdVZHD9/Dl84rJQRwVgaXYTVb4oPLu74B6VgSYuBA9PP8Lj43G5e5fyhk58HtkSEJtAqK8PHj7eZFfrvYfSohxuE5ysH1D41p0HaEUGnZ0YRWKiintX7+Hl64a1b5Kyb09rBfZ29uS2/Ngblh76BM/IfEb6q7G+7SRwbhCX21akioJAQ4oXD51j6O+txPaWrYA7BMDdI6n65QCnLY6lOl0l8imZDw3/COBayxJxsrfD1fUxvkEp9A50ovJ1wvaRN9VyfD1hbZU5RMVl6KeSGu4i3v8RNo7ulLcaplow2mubHuBkJ4Y3BDiplsY+Wpv0FPguJL1kErZUgc3jZzivqjFwJ88lJQdrzVS3kZ/WQXWJ9HL9miAnrzuq8bbrJUde7hZxvqpYK0qKObi5FtFU30JmWi23bufj5V5AamAa6mA55MjrVX+qQ5pJCO8m8uYVfHZOJNJZo+/1Os6+Rn2kGgckjPo11CbSJy3paq1IpGVzEZEujAM6H6vGA7j0IEfu2rnj8/AO18xvcfLETdQ5RTjcvMAD5wccO3Gae1fOcMXGDU/7e9y6Z8G5s6cJjYrl1vnDmNm6odFEcuPyFSzv3eL48Xs0KGdux+bScW6ZW3HB5KaAig4cjq7hkFUoI30NREWr6VTqOqEiPQQLGwe8XR156O6Ln4stN8wfEpuag7fjHaIyy4l3fSSAMgVVjA82t69j5hBAgLM5Dx4+5raZOQGRKvw9HgnIFPeWpa9ulRZ+/wYBiY2i1F7IzXsOtPb34WFjwh3bB1wzMSU+NRUHW1scnZwEDKlxsrmLR1wB1WX51LTpe3MWxTixaesBXP0jKKiqJMTFBrv7DzC/7yaAEGo0btx/EMbISB9+TvewvW+HubUbdT9RhdpUEEa+30Ea8jMVJ8KAkbk+CJMAJ2tBJRe8McBJApQQ93Pg8aaSHjjpdUqN0QPYuJnO60q2p5MS/0ehTh3SQm6KTpn6qKNFXvfdPM/b0TCdzf1kJtXg5JiPr08Z9vZFPHbOI8HBnMBD8wiz8Rbw1fsaECcAOViOYdZFxPWL+OyYQIRTvBHgfm8aFyaMer+SNQdtxPhpyU6UHbdkFaoEODkW3O9jPLjxAI6hHlHYTiAuIR1dTy/11TW0d/XQUFNNW0c7xTnpZOcWUtPcwUB3G2nJyeQWltIrztNRX0y8KoHali50DaUkJ6VSUtFkmFx8GG11CSmJCeRWNCoT41teOIJ/ZiMj/TpKSsoZ63SqKUghOi6ZZtk3YlBHuiaOjPxymhobaO/uo13bRGtXL83VxSSJ62g7B5VzJovzF4jzd3W3U5SdQnqOOO+YZ2xrqKVVDqshnrO2rlGpbuxoLCdZgFtJWY3SDq+1MpfY+FTaeodob6ykuCQfP8fHFEo6E9ZcU0SyeG61OoGyhk5xKi0aAXtVzfqWZn3tWhoaZBWwALGOBhJiVVSOGax4POsUYVYYfoXyeHu0lU309xgJ7kMwPcDpa0DfHOAa3q0HTkq2WyvK1E8jNW6m8xYkq19ltatsb1eY0S6e6d217Xs70kNcdamW2IgKUhLq0JaLCGllIuBrIn775xD9KB5N+MArQJwM1yYBsZ3EeVfge2QFQYcXEfMk63dahSqHV9GHmfxVB+nQKOu1Y/b5SDUuUBj1ayjWX0tavICBRkNbXUUirR0DOh+rxgW492Ta4hT8Q1R0/7h28gM0EV66nwawX2o9nSOUa9zI9dtNfuBROhv1E84b7de1t+CBG3xaB/suJas16yt7BFw9m8boXUmeX3rkirLalUTkg4c4AbfdrQN0CckZLFoFkcfbXFdmVPA7spJol0QBcT0kRAwaPHKybdyLQNeCSgJcaC8RDmF4bf8a/5NbUPnV/Q47MciwaSEuqFmAm/gWBLRFBzYQEVgiMtV6w/bxjvtINA5IGPUrSKZD/o0UZOqUNrp6z5v0xP2OPXBG+1WsV/ChtrKFytRAqpJ86GmpMWwx2q9pv7gTg9T7mh1BlkDlOHDv0gs3Kn2P12bK8ztpb/2QAW5U8h7199mhE5GtqoWoGwfx3SZA7OBCgq/fINTKQ4E5tQST0B6DZ20URsRvsBZNWBehpmb47fgSv0smJMi5V18Im49bMjya8QjIw80vG5+AIh75Z/MoIIPooFoF6MY/7iPSeDBh1HuXKkAUIgIaqSzsoaNNxHEJbrInoIznL8DOxygjwH04JseBk99euzLDEgy8526jQ3099PTqq4gVGx5SxkB7uw7SIbq7uhn8DX1zvxjg3of3bVTSC1dd3INKeosM7dfepWSv1uSoFrR1fR+4F+7HkhDXUNaEysIEn53f47npMzyE/PbOJOj0DkJu3CTmcSpqOVBvSKf+mUN0otRfS8jZ7fjtm0mMq4C93131aRtxQY34+OcQGVCJn38J4YG1RAbVKVWp4x/zkWkcmDDq/Uvfu76Rgow2pQmJAjZKL0DD/49cLwLcwMAADQ0N1NfX/0h1dXVotVqxv5H43oX93EC+/e11BD9xxPqBE6klgvB+oXVXZeDqHUG/gKrctExKSkqpHTMNF20lPPZT6cf7+1kbID3GF8t7t3H2CSJJE4XTAxu8guKpqa0Wy3HoZGPDkT4qyirofEtjM78PU6pQlam03gDg5IHvE+AkRLU0DJASLUqmAq7GzXzesmSbuPw0nWG8uN8WxMneQnI4ksKYaOJtLhN7+xiRl7fjv28G3ls+x3ffbMLN7VH51QqQ61faykU88CNg7/eEXTqigPLvaS5UdXCbIvncIQGFJAiQk23fJLhpxO94x3yUGgcmjPo1pJ+JIV3TJOKzTH/GdmQQcfwj14sA19fXR1paGgkJCSQlJT0njUZDXl6eEeDekf0cwNUmenLqwj3USYnkFtdRlBCGlYUNSfnF4vtNpqyilBRNBskaf554RlCcl4yTrTmBqgyyE6JxdHAlJSuXzOx8Bco6isLYtnsfqqwCIkJjUKviKKxooLE4HTdPHzSRIdi4R1FRmoHnEy+Ss0qpKk7Fzc2blJxCkgL9eejsQkZZi3J/gwM6vG1vkC54pSjCHr+4XCoyY3hgdRdHp0eI6CUArpPElGyqqkoI9nuCk5sfRRUVZCQkoklUU9L04Q03LAGuub5HqZ18LYCTbrvR3g/vUxKkSnI6RMn0Fw4p8oqSnj45UHBNWbe4/uBvCuRkJwyZEHaKgktbywhNNR1oqzuozMhDZX2JgINz8d81geDTm4l2CBQlfi3BV88SdmQysTZ2JEf1CqB5H+AirhEor/Oi3p/HS44RGO3XRIyf/K4a8QjIJDqoSgG48fb/qPUjkDDq3UmG94thPrrcpjQXSYrR0lynB5qxgPPxScKpTFvlr6xxGWTkBYDLyMhQgC0lJeU5JSYmUlBQ8NYArrO5ntbuQYa622hqbkXXpqOrzzCOiLShPpq1bYYerK9u/X29ykwQvzX7OYAb6G5BExGAg4MT8aoY7lpaCeiKxvT6Ja7csCM1LYGH5k5Y3b+Kd1Qi7laW+MRnkxzqwfEjezlrcgFz12j6B/Q+NW1RHNZPPAnxdcD2cThh7naExkThcvsO18wssLx8g3t+CeSlhXLvng0RcVHYX7vKdbHdyvwej+0iUEV64fo43lDN2kuoszn5OiiLdSY6VwvtBTjcPstDV1+xVVoLdg+9iFOF8jg4mmBvR3xTS1A9ucqxq250Db3dCtu3YcPik6ws6SAvte0NAM4wB9d429+V5FhIjTV9JIS9n2pUKXkdOcRIZnwb1aU9Chj9moP+vopkRwbpHZXvabSNotJTWCSMsnq1o028+PQcom/sx3/3JEKOzCbyxhE0d7eSdHsRAXed8XhYLQCuhYTQdwsx6qB64oNrfiS1AKnx9n/b0oS2EebRwJ2z2bhZlxEf2oCbfzpxgb+jatOxeg4mjHq3kuEt4tfTZfG9KZLrZWcq2YmmXilAtreOFpilJ078fmRqFZIDmrc3yGriAZHGDrwVgMvX+KEubDQs/bx1V6dhampJUX0NbjZ3CE3OozC/gOq2MUNnDOnISMpVBsF9mTVUlVCvG20sNozKy5Zbd+7h5OpDmfbFSVf7qSwqQ/cCGH0o9nMAV1cQx2NPXzwfmHHP7rEAOVse2t3Hws6JBxZinaWALjMnbJ3voSppINnLnrt2LoT4+3P7wlHOmdmhSsmhuLRKgeKm3FCsQ1JoLQrn8BlzggRMhas0BDyw5qqVI5HB3tx7EkVFcQoP7t3Gyt4WRwtzblk6EBkVQYhbEiXZsbg7xRgArpsAe1PkBBrl0Q8ws3Ig0NsHf19v7Mwu4x4aQV5JFg6PAoiLDyMkKY9UlS+uEQlEuFly454rlbpx5tP9lU0CXFVxt0gnml8P4PTVp+926JCXSc5xKsdGin1P1ahSEuJkta2cxitDgJy2tk/fM2yc+/v19fM9g2V1jPTMNdd1kSZKN0GH5hJ6aDoJt5aTbbMCnwvH2bEkgpsnU4n2bSApov0dwIzMqJqJiEohNElFWIL6qUIT4oiKyEQtM7Nxj307klWmyZHtRHg2Yn4xg3DPOqICK/D0yyRBGTLk3V7/g9RzgGHUe5Ecg1HqKby1iAJEI0nRTRRl6miul3FWpjfSq/5xVqG2iufSaQW4ifSpVToGWkQG9RYALjHAktDUYvJTovHycMPVN5pWXQuxAZ44PPYlKy8LVXQSutZGVDHR+DrdYudRK9ITfNm85TCJ+TXk5mRQ1thCWrQn5rbOpOTmk6bOobNHR5SnM07eERQW5BLh5ctjN3fSs/MwPbmBk/ZRylhuEtA8rK4QWdBKlcqVm/dD0Olq8Xd1wDVQTXVFOkdWbcBFUy4AtkQUnu3wCkul7wPx+vwcwMlJ8vNTVETGCegS23qayomOiqGuc5CuxhIBRfGUlNVRW19JsxwwuFeLJiaCgjod3c1VaOSYdVVVlJTXKAA30NVMZZOcYmyYmpoaGhpqaGnvpa+9nqTkFEoqqqnV6uhqbyItWcBadQvdYltKYgqlVfW0NLXT1dFKQ93oRPlDIs/Wt2/ra61BHRWGOqOYQVFCKM9KJCxcAJyAx7qGFtramtHqOmlv01JVU019rVjW1lLf9mECXG1Zr9Lh6fUATqk+1Xt23rdkNWZNaTfxwXI2hRcyn3ctpVTcQrqqFW1d/wdbnapv2Pjz70e2k5PeuKLYOAJPrCLwwCySbq8g1XINV7Y/Zu2sKE5vV+FtXyogTocm5G0CjR7ggmOTCMpUE5KR+FRBGfGER6W+U4CTzxLqXo/7/QoeW5Ty2LKI+JA6nHxT8PLPEwAnM9bxj/2o9SJcGPVupcCbKCwoy3qAi/GrJzWukdY6OUzQiFLg0s9FKQrNzSJujwNAv20JQBDPqJO1GwLepDeuteXHbeDeBOCSQ+4Tk1WEr50ZXpoMvKzM8PcL5u5dC7wCIomP9sXWzIX66kLuWj8iWR3KPVcNA7pizCwe09bTRbCPJ86PH2H/0IuiojyyUmJxtQkiNMCOG5aOuDlYcePqJSytA0iO8+GeYwDuj27xRDM6T2k/PvdvEFveL15iHjduulJcmU9MZAj3rpgSHJ+Eo+k9Mup7qMlLJTwskFtnL5JY/mG0u/pZgDPar2IS4Oor+wUHvZYHbtBQfTretncvZUDLpgEBUbKNyDgZ0HtQjG8zFYWddH6gQ4y0NPSK31cDbAmhXZ1QmV1M0IkVhByZg+bGPO7vPc2WRXFsnhfBrmXh2N3KUqA5KbxdqVaVkhAkNdoB4KkEnI1qrBdLWfd0n3bigmsJSdAQKqAtNP2ZQjI0hMclkBjYJI57Nx0pEsVzuNuWcXl/GlcOZGB7pYiYoFqCAosFOMrrvjt4/KD1ImAY9V4kZ16QbT/jArWkxGhpqOpXep+2No1600Vao3jfPlYPnCgQy/RIAbguAa7Db6UKNSHAgvC0PHwEZEWVNxD9QIBccCLJqhBs71rh4u7G/XtOFOWncsvCmazUWCy805ETyt+970XXcD/B3h48sH+Ay+NwkV42kpeu4pFVIP4ed7hk4UZpsSj8+dhi9zCamvx47jgE4O1mintCueEu+nE3v0hojpZatSe37wejjnThkXcQdlcu4RmdgIu4l7x6HeEe9jwJCsHs9GEi816sav11zAhwH6ZJgGusliNJaF8d4PTw9ut430YlE7bi7A6l7nfcTOgdS06/Jb1w0tPVoZSQ5WTTHw7M6du+vQZkyyrVDkh3t8d/zxSCD83Edfcy9i7zY9viWLYtjGDL/DAuHUog2K2acM9GkdCIxNCnUYSFVpQAhMSvfB+yg4kmXEtCuJxXVQJfq1AbyRFtAppa0IQ1CWmV9aqISsLS4wnNTHgB4MSyRiMytkqldKEOELAY3C7O8bxk1W5KZBdpUb2kjpFcTonsVkBR/84kaOqUCf4TDEqN7sTLrkLAWzpXD2ZieTFPFAiaSRx3oOPfkcaBC6PepcS3JiSrQaL9GlCF1NBQpk9XZLtVfdtVqY8T3PSSzybTK9m+b4QO8dtV38GQoVG7NAlwqampSo9TCWxjpVarX9oLtTAliMzSapIig8mqbyE7MpDEpDT83R5iY+dCZlEVUZ52WFnZ4hKYRFVpDkEJpQLgtASEaugdHiBJFU9OeYXYz56bt6yISExBFZaOtrlCFALvYePsT1pCJFHR2TRV5hIQk0FRSgCW7tHoW8GNkOBtx/Ubt7FxcKe6vZe6rDAsrK15aOdMWmkdiX6PCYnPJkMljrtvj6O9A/l173nAtZeYEeA+TJMA11TbK/KzVwQ42YD/eTD4daBFwlJTbZ/IwPXjJY2bEb1j6dvDtdJY00tz/YAoMXcp3sFRjXffb1PNDb3jVJU++y9B+3UGWZZVqbUFVYSeWknQ/h8IPPgDlzaas3VxPDuWRLJ9cSRbFoSzd1UMh9apOLRexdGNak5sSeDc7ngBdyrumkTjdj+Eq8fjuXgwkUuHE7h8KJnbZ1K4eSJZ7JPIhUNqLgrJ/zdOq7l8KhxnzyjCs1/wwqUkEKIWv7EphISm4PkkmWtHU7hyOJXrR1O5cTwV05NpnDvgzs71d9izwVwvcc87193F5MhjovzLBPjJSf2b8XYoxcG0EEezIpzuFuJqVcz967lcO5whlMm98zlE+8rpxH7H8CY1LmQY9e7UrMy4oA7WkhzVSEmOnPtUAo1Ia2XclP+VdPZj9MCNeRbl+US6JdL2DpFuVWWG09v1bEyxwcFBZay3xsZGmpqanpNc19raOi7AvQ/72HHGCHAfpg0NIthDcFDUK1ahSiholyUkEa/kGGPS3T3efu9Dsi1cXmq70tV+3IzoPUhCnPQqJUe1CphsFhAnoUrf8/NdQpx8D3IONL2nTUiBNbEsrt0yuu5nOjL8SFqRcLZCsr0p/numEXxwOk471rNneTjbFkcrELd1YRS7loaKdSHK77Ft/ty65IGdtQceHk+IUrvgZOPK5rlhbJgVzrqZ4WwS/7cvDlU8eJvmhrN5nlhn0FYBhNsXRODsHkNkbtJzAKdUq0rPnPTGZal46BYszhHCxjniPPP02r4ogvnfn+NP/7qIv/37Cv5q0B//ZTGr5p8g1qeOhNgyVElx2N1K4sLuTK4ezODqIb2uH8nkxtEsrguAu30qmwivxrfczu83qHEhw6hfLhm2rWgEsMUH6tu8yfQjJrCOzIRm6spkp7DhZ4P2PpWEnA8M4Aw9Ydu1A/p2a40iP1Da6IltzWJZ/Mr1smNCS7N8LtmGb8z9i/RG5h1KlWnziNLmrUMsy84LcllX20i5xo7BntFG6Eb7Ne1HANc7wohgOKN+XQ0OIOJMP6mxrT8PcBIS2gTtVVfWU15WRX5RPoWFeWKdbFT7/kFOmZmhpBuV0gj4hUzoPUrpoRqg/5XDmySE62dwqC3rEkCkHzdO3qteb8M7Nwpnz8JcGfPN4H37JVObdeqgKE6N187JhB6Zg/e+uRxZ/ogti+IFeEVhsieIAF93QiOeEBTqTmSsOwnp7iRleJGS440myZ0rh/zZNCeaA+sjMDkRzq7l0exeGceWxSq2LVGxVfxKbVmkYvfyGK6ciyQgOZGI/AzCctIJy04X0Jb8HMxFCLh75BspoDFCQFukApNSe5arWDnLgi/+spov/7KRr/66kb//YS2zp+0mODqAhMQ04jJDURcFEBwUienRTK4dylagbayuH8ni1vEsgp/UonnHw6Z88PoReBj1NqUR6YRa/MpmBwkRWsry5RiTolAs0woJOwrg6AHpg5ZMfxplGiSbkMhmLXJA0V50jbIKVJ/e6SFtkA7ZREOkfbKHabvY3mlwACjHa2VaJtvsin3lVE2C2ZpKiiiMuCcATvZE1NvQEHQLkOjuGF+9XcMiVzPsbLS3as8BnJDyvuX7NOpXlRwbUv5mqnU/BXAykg6SX5iDJiuSuKwQYjIDic4KIC4jkNqKBn1kHPfYd6fRbvWyGvPX6szwoiTEySrdGENPVVnNK2GrtqyH2vJeirPalf9v2ntVHjc6xtubnUMkrNJz+pJjldKvKFXH3TtD4J6pBB+ew8U119i8KIELe0MIF9CWnOVFcqY3iRkC2FK9USf7CHkRp/Hg/p0ANi9Qs262hgvHY4hU+3Nxnz/H1rpxYMkjji5/yPGVTpxY5Sx+nTm2womHVgIG4/wJDPMiOMSDwEg/BdrCcjMFzKUQnp1EdFEyj4OiXwC4KAXgFk+7weefrFHgTULcF39az6UrZqRXRaHKDyK+IIT4vFChEPy8o7h7Op3rh5+HOAlwN45m4O9c8c7Hvfvg9QJwGPU2ZAhXZagQnUgjOojxb6Aku5OuNhEfRSL8tJ2bkt5+6ACn9+63Nsl7H6GhXkt4lBfa+hq6RJrc0qSjurZOpFPtdDX3i3SwkcaaGgFynSL96adBLGsbdQLYBqgoK6G8OJ/OtkGa6hvEudtpLc6iOM6Bgb4uA0LoAU4WVJvrZSe65yXXSc+lEeDejb0IcMq7bzTq15b0hsqCX3Zix8sBTnZhl70ak3JiBLT5E5cTgionVJGEuKL83PcEcLL9nfQ+yV/9//aWQcry5MwMhkRyvAzpV5IEueTIVsW9KQfElYr1bSY3qV1fTfLC88l2fXKMO7ntxTHm9CWeYZFQ9ZOlaREvrE3//GLd2P1+SvI9yhJxfaVW8abqXvLO5EC/dQVVBJ9eS/D+6Xjsns/tbdcUz1tyXgDxqZ6EhT8hVu2BOsWbhDRvJfG+ftybi+vMMVu7k7vrtuG0dyshl9bje3QlHnvm4bNvAX775+C/f5bQbAIOzBbr5uF7eBmBJxYTeHQ+wUfmEXhsIb4Xt+DvZoFveATuIfH4REZj7xyuB7jFenjbvSyW9fNtmPDZJr74y3oF4L74ZCNf/20jxw9fJjhWgGZRGFGaMFSi0KEpCiGh2B8XuziuHXzBCycA7trhdDztypSODuO9z9+NfgQfRv1yyXCVNQVCAe3E+rWRGNmAtlbGdwFtStWijH8iPj8HSh+aZHojq0pHO1WINKWtF01SNI5PzKmuLKa3rRtNchgRKj/Ky0qpr25EkxhOTKwvjQ1VYl0JvkFOJCRHifSrk9TkaGor86kU6/1DnNBoAqjJjiVJ5Upnd4cBIfQAJ68pge1ZHqCXXNfR+jKAG6SuqpLWLv28CUM9Oiqr65Vdh/t01AuQfC0b7qeutorOV5uI86Ow8QDOqA9DsilZbspPeOCkt0YnSC8zN5nITF9iswOJzQokLjMIdUYo5UUlChyMd+zbkhJJFc9Tr5B+DlZ9Z4p+Gqu7ld6Ov1Znhp+SrFqV3kHFMycllmU1a0NVjxLwo88nga2ptp+8lHZyk9uVquFnMCf3kc8/IOCvjRhfAYL+AuISWmmpH1Dez9iwGk8S1nQC/kqLiojPDCErL4XW2h6RgMpE8cfHyx6pVVnFBBxdRsDu7wk8MJOAK5sI87HB9m4AhzeEc/+uJ0lZ7mjSfXhk6YDNxm0E7p9B5JFJhB0Sx+ybjM/OKfjtmyXATcDa3h94snMuj/dsxXnPdh6JX/fdC/DaNY0n22bgJuS6dSbu22cQsOs7QvZPxm3/Bs5tecK+NTEcXBP2tOp09zIVmxY90MPbJ+sUeBvV539ezz/+YzVHd93D/k4MpqcScbNXEaUOJjQkDJsryT/ywEnJ3qiPzEtJCjcCnFHvSALgZG/T2IB6yvO7RRogC1Ey/sn00yAFjCQgibj4wclwr8p/UYBsHaSyvJLoGH/CYnwpKswX6bKWpNRQktJDqaooJjcvm+gEX+ITA6irqyIlRYOX/32SU6PRNTQTGxVEp6BCTYIK7zAXUSCMoDQnkZSsSHr6nw2e+mYAN0JGqAe3b8sZAtwpr6oi0MUSU9N7+KszSfDzwe6hMzmlZZRVi0RyjI0M9NLdp4c+eZ7BgX4GZR+JvmbcH92lSM6tLmCuu8dAckP9AjhHe42KNLTrw5s7803NCHAfriRHyPnaXwpwUtLDVlvRRFpmHIVFeZSWlFBTVoO2SkebiEDjHfP2JCOpbAgr/4+FDfl/WAEc+QASasbNkD4wSahLimyhvqJbGUdO3n9lUZfirZODBEtAiw9uISdJR0l2B8VZnWSqpTdPPp/+GfVA2KxUx/6cF04nIE1X30dObgqxmQK8c4IFgAeRIkq5NaU1ysCZP/bGDeun28rMJ+b2cfx2TyV433SlTZzZ+mNsnx/C/nURPLLzxuKyF057NhB+cBIuu1Zxdf0Nzq+5y+lV1pxaZcvJNa4cX+3KsdXuHF3tyLbpe9k2Va99Cy3Feg8OLX/CgWXu7F/mwcFlblxeb4rrnpWEHZjE4x0rOLzMmU0L9L1hdy+LY+NCJyZ9voXPP1n7PLwJmJv4j02snWvJtkXBbJ4TyZ6VMVzdl4n52XTMTmSMC296gMvk4e1CNKHjv7ffjcYDD6PekuTYlY3kJLToC70S1mQ6pgCRBLdRja77ECXTYj1syumuqspraG5qpLmhTuQR9WhrtdRWlohCaI4AtFaKirNx9jIjKtqHrrYe6qtqyc5JoL66jvaGDlGoLBYg2EtDTRP5uak01jfSVd9KaXY0/S9Uob4+wA2Sm5YrQKyDRzZ3eOzphrNLMB3N5VjftsbfOwJfT0cee3iTX/PME9fVXIKLvTl3rJzIr2gg2tsaMwcfGiWTDbbg6WpFfnU9oW62mFk4kJydTeATJyxtHNFkFRDv74KlpTWh6oLXni/1QzQjwH24kgBXlNWuBzilmm1c6dtN6er6RIYvIy6K9Bn/TwPEL9OgSBh+ejgM6b2qq5ATr7+/+VF/qSRsyiFQijI7lMn5NaF6r9rodvkcsnetXCeldJJ4wcMYJzKE8vxO5fnHCxcp2VtYdjKR8BadGfBc9XdsdhCqjGCKRalZ7jNej2I53ZYc0iArwIuAY8sI2T+TsENTebBtG9sXRbFzSRymG88RfngKLrtXcWC5J5sWJSgdFkY7K2xdHKdo8+Jk9i51JGbn/07Rhf8vcTv/V3b8cJYtSzPZJrZvE+eSvzuWxrJzpZqDK/1w2L6RqCMTeLJ7CYdXeop9kti08DHffbmdf7wAb9IT9+2nG1gzz0ppG7dtUTRbF0Ry47gKD+cY7p5O48r+nHHhTera4Szunssmyrvh990T9UfQYdSrS7Zxk78yHEfDUv+rCtApbWNTY5pFfJMFKwEfCqyJuKZoFN7k/w8V4OQ969u/yc4IcriPzmZREG3poKtFDn/SqezXIdLt7qY+OsVz1NfWk5mRJNLoBrpb+pVjOgQEdjaLfEQWFMWvtryCyhQP6lOeUJcaQE3CE0pjbRjokW4uvb15FarsmOWJU1ACZWkBPLSPYLivDhtTB+q62ylIjOCJhz9Jqbk0t+vnO03xMMc5OIf67Cge2jzhge1d/FJrlW3SAxfgY4e/xyNu3nYkLNiLBw4uOD58iLtvKAlZmfg42PJIQGFccgG/zsAmb9eMAPfhSub/pTmdeoBrruthPGmlajtFBJUlr3cJbM8kG6zKtnfKQJbjbH8qmbCIfWWngQ+lM8OrSAKZhDRZpfK64KkOlrNBNCleOtmIcbxwkcO9NFS1kJmdoK/yNoDbWEmgixVgl52TTFvD+B0jpCeuSSS46hA/fI8uI/TQXIIOzMRu7xE8TM4Qe34WPntncWq1o4A09dNqzhclx5Pbu8iRpiv/E9z/Qcu1f2LP7LNsW5r8dJ+dSyPYv1rf1k32Uj2wwg+77duIODQBtz1rObjCggmfH+Aff9Z3WngKb39Zz9d/W8/KWebsXh4r4C1KwFsUVw/HER4dSWJJIGERYViYpI7bC1XCm5yN4fapLMI9jQBn1C+RDENDOCqdFlpQBzWRGCYHtm6kskD2TpfpmwSh0erI34pERi4L8jJ9aUSZLUFWm5aV5VBSmCnyiQYBZLKw3S3Snx4F1CpLSqgtL6WruUv8ForjupRtrU3SCykhb4iKjChK4ywpi7pHadR1iuLvUZnmy9DAswnk37QKNT/qMQePXCApv5qmIhV3ze+jigjEzMqHXvopyojBw9sHB7OHqNL0MyfkRzhh4xQo3t0THrn4Y3ffipgSw6wIvU14PL5HaJAv1y7eIS4pg4K8LGIiArC6fg3LR2EkxQvws7jCLQdfPoYh04wA9+FK1sBVFHTrAS5BE8B40mj8xW8gVWW14gAJceOf7G1qdJyz8ba9KEmh5fmyM4NsKDwmM/oIJWFPE9pMQVoL1cUioRynClXCW2NVKwmZEUQLeHsR3MZKVqmqM8NpqpElaOlR/fG5igvLScnMRuX/RGnPFnJwLvGXF5F7fynRF1dgstpMAbTtS6Keg7ax2rZEw97FtiQd/Geabv0bqYf+d/bMMWH70hR2LBbwtixSwJuctuvZMdKTt295CPe37Sb66HQe75zB4okr+fTPW54OG/LlXzYIrWP5D7cVeJMdHHYujcLkYCzBEREkFIWgygsjoTSY0NAIQzXqM3iTPVDvnsvBxbyIYNcaJYwlIL8Y7r8bPQcjRr2edEJyZgWZDmmFmkR8bVIG6G2q6KelXsQpg3dNjn32Y0D60KW/dwlSMq1o1w2SkBbHE397ktIilGrUtgYtsbEBZOUk0d3aKf4Hk5WVRH1tNdmZarpa28ktTEedGIa2sYGm+maSxbHJqcE0V1fQVl1MnNqLvILE54DsTQEuJdwP2/sOPHJyp6iuhcLEUO7bOpFTKztIDNMvTtxSlU9gQBjlzYY2dwM6onxccHjsR2N7N7lpiZS1GNq3DXaTk5VMa1e3OLcX9s6eFFZUkRjuj5tnAMXVTeSqQ3B57El6Ua3RA2fUO5XM/6uLe/QAF5foyXhSJXoQFe9CRmayoeHt+Cd7e9J73+Tv+Nufl+zBKXtoygF1ZXXjuBnTRyIJcOoQOWiwKOG2jQ/Tsuq0vLRS8bypxlSbjifphZNDw1SXSzh//t3KIQLqKptJTUkhWSgtI4s4Lyf8Dswl7MgcVDdWYbrHVkCYWgBYnNIzdOdSCVH6gX9HJdftXB7EnEn7mfnpTOZ9PptZn01j5cyrArri2bU0mv1rItm1/NkxekUI8FOL9UHcXLuCqCPT8Nj9A+unruQfn2zm879s4Yu/bWXFHHP2rk4Q+0ezdWEkJntjUUcEkVocSGxuGKrsICLiA3C2VXFTGTJEr5vHspXBfOVE9kkRbcYhRKTGBROjXk0S4GQ4SoCT3jf9fM0pMU0iA5SQIatIB2htktNkCYj7zU5MLwBOpA2N9ToBYhF4BdoTnxJKb3c3RblZPPK8TXxaMLqWVtLT42hvbaC4IJeC7BQ6m7QkiYKlOjGQptoKqkuKSc+OIyMvmoqsCEozVbj525GYE2fAB73JeVEH+0deroGPwNX1gZoR4D5cSfapKTN44OKTvBlfXkSpnohMvuFHmfy7kL6X6at530YlB7QrSPt1Z2Z4H5IZQk5iK3KAzPHCQUoCXEVZlQCzYAFprwJwQVSVVj/3bvXVqYPkZeeTlJSonzg6NZW0rFxiH1sScmg2gUcWs37WIaZPPM+SGdfZuPA+WxZ7sXtFhIC2GAXCJLztWh7K3O9PKOO1ffbJFsWDJvX13zeyarYZh9bHiGP0+4+VPFbOBDFjwhm+EfteXDqX8MM/8GTXTNZMWc3nf1rCwgkb2D7vHrsW2QkYDGPLwmgOrQ2nINaPzoZgNOl+At7ciIz0xM/Ln/u3YrlxJEcZuPfSwWQOb4jF9kaOcfiQUY0LJka9mmTV+zN4iw+Q8zWLgkFkPdo6CT16gHvW2/S3BnCyClV6wmQ1KrTUtlOUl0l5cSaFhemKx61OpCMZAtoqq4rpaGimtDBL7NtMXUUV2ppauprayCtIJSc3TZynleaaKhpqCmmqTic/8jalyQHkZidSU1n8nEdNjjz/kya2/+w+RnsjMwLchyuZT9dVGABOleTJqMYCXIzmCQmJYeIlymEr3m0Vqt4trm8o+zpSOjOU96AObn7tNmW/JUmAy1Z6sY0fDlKvA3BSMVmB5OVl0KGMjK6vkpUw11jToXjfUlKS9QCnQFwaqemZRNw+TPiBKZgIqPr0k3X8489r+eIva5n0+WbmTT7J1iWuAr7U7FoWJpbPCniTsyVseK7t2pd/Wc+Xf13Lytk32bNCdop4BnGK125ZMAunnWPCZxv4+x/XMXPiEWzWzyLpyL8RsffPXJ31n0g88H+Rfvw/47Tm38S1/AQIRrN5XiTnd4STH+tPTsYTYhO8lEGHk7Pd8HgUxI1D2ZzaphLXiWDj3FCsr2a9IcDJDPsjA79xwcSoV5MMQ1l1KqfK0ilxVRVUS2GGLHBJaButgnxWFfk8IP0WJO65Wd/pqV1k6u2NPSLd6BWw1ifgTKi5j7bGdtoauukSaXlHUy86Oe6kbPMnltvlAKTaHpHGDNAla3Oqq6jLiqIy7j55IZdpKS+mW9tLp5CcrHvUeruHRQG9k5ykDnKTn5ccyLQ0t1vsbyS4d2FGgPtwJQGuodpQhapJ8EORxpc4jTtxiR4KwMXGP6Esr0gBg/FO8rYkvW5yns9XrTodK/kgSo9Jjb7aYtzM6SOQMpZceAtNNX0CsvSw9aJeF+CiswPJyEmks+EZwMnwLC4oIynZ4H0bo9SMLDRhgQQfW4jfnumsnbKSv/95s4Ax2Rt0PZ/9aRVTvtopIM6ZhVMvK563L//6PLyNSnZA+PIva1g68wq7lkcoECe9d9uXhPLDtyf57M+rlKFB5nx/hNVz/XDeuoKmy/8Xxaf/C5E7/0+SDv0z2P2BjJNfsGm+P3tXyUF+I9gwJ4pT24OJjHpCYrqcMUJ8xzE+OFvEcfVgmtLWbsuCCDbNC8X2ejaJrz3+WxsakVFrAhtQj7v9N6pxweTnJI9702N/S5KeNSn5f/R5Rz1ueqmV/y3E+jUTF1hHaZaOzhYDvMkOYAYQ0k8zJdfrl38TUjqwGbyHMq0xpBUdWjn0BpSXVZJdkEBVdQ665jZ0LQL0WntF4Vr8ymnCWvtp0XaIdGuAzlaRzlcVkBtlSUHYTUrV96jMClB6tZYXF9JYV8/wGB6TACfbpkZ6aYn2bX5OER5aMlQ6hsceYLS3ZkaA+3Al82ltXZ8e4JpqOmiqFapppyRbZNIJAfp2cALmyvLfLcBJeHsTz9tYKZ0ZCrpQyYR1vMzpY5DIOGRnDTmESIfMGMYJh9cFODmkSFJWLC01soeYHDpkRHwU3WSkp5OcPMb7NkayKjXy/lVC9k3BaesPzPhyPZ/+edMzMPtknTJW29SvtynLo50OxpP0zH0hIG7RNBMF4mRHhM3LTFmz+CBf/Hkdn/1xLdO/3c/6hd6471hG9fn/TO3lf6PX5q/4bvo/ST/0/yZ8z18EwAWwc1kM+1aFK148OX/rrTOBqBO8SMzwwPFeCJf2JXBsc4wyqf7xrVF42OcR5VMvMofX6Xnahlpk1kF+Gvx8I0SBoVJk3B+JJ06BkteVPO7FY0ehZuy636oMz2fwrilD+gS2KT3I4/ybhASs+begVpa1yjRZGapWqotEIUsksPqqUxE3P1YJsOvRjaDSxBGp9qSuLlsAnY7S0nyiNAFUV5XRWt9GdHwIddUFNNfWKANrx0c/EuDmTFF6EFHxvjTVV9NS14KvvxOlZYXPVaFKgEsMbyNWhLVM38cqRkBclqZ9fIDrayNFE09hrRznbYT6iiLKahuUU3dpy8nILWOMo+/lNtBJRUWVclx7bQGqhCxkl4fOhnKy8so+is4KLzMjwH3YkrWWCsDJarNRyc4K9SW1xGu8RKR0IScjkU6l+lRf6nqb0g8ZIj1v429/VUkalZ0ZkiJFgvoRd2aQz5YW16JAr3zmF8NBD3CyE0OQALSXA1xsTrDSBk7uEyNKv8mZcWirO5R3X1elIzUlleSx1adjlJqeQVJ8LAFn1hJ+YBrXVy/i67/LjgXPwEx61yZ8tpkpX23nm79v+lmIk566hdNke7pLmJwxRSPu8erVu3z3+TY++9M6Jn+1l90zvsdl9f8BDz4B989JOPBPWC//V+6uWc2WRTEC4KI5uDacPSsjlJ6tW+dHcfdiEGHBHpzaHsameXrP275VEfg555ASrUMT8nrwpQ5uR+Vbgk9AKO4hwQT5JBkA7nUg8AOVAixGjSuDd00PdM3iO2gkXcTD1BjxTYRqRbzUCshoojyvE52Imx1yFhURP2WHhXHB5yORUvvR2IsmMZLMXDWNNY201rWSkhpJWIwXuZnJ1JUVCcALpae9g9z0ZBw9LIiI8qS3RktxUSZewfZUlRdQK9KtlOQo2tpEIjSGit4M4IaJ93zEfQcn7ty1Jreug+wwWy5ef0iXwLYYp8c8cJQdMNLILa4zHDO+pXreYv0Rc7TaCpytLHj4wA5v3wCCAlywcPBFrUmluKJ2LHN+NGYEuA9fCsCNXaEM4CvILi0pgpAYB7JT1XQo8Pb2AU5OiSXbRIy/7fUkZzYoyupQBsAdN4P6CKRv49ei9D4ZrxpVAlxlWTWxGUFKT1TZxi0mO8gAawLeckOJywxGkxGOKjNE/A8R+wYTkepDXn6WOH6E5rpeMiSkJSeNC3BSaZnZ4j78CDi8iDABcQfnL+fvcoiP58BsI99+ulnA1zYBcZtfCnES4CTkTflmq4C+jexYf5aQWB/SyqI5tOcCn/3HOn317F+3sn7SBLzX/ye8t/3/MJ37/+LRlkkEHFrOxTX64Uyk922PALT9ayOUDhVymJJTW8PYtVTfvm7rgnCOb4kX9978hmO+taEJ1BLqr8E7QIRdQOnv2wP3tApx7Hp5rjc83wct8b0ovUsbyUts13vYBMTUVfZRUdRFQ1WfADfpdRPpmXZQ3+NUFrJegJ6PSRLgWus6qSwvoq21lU7pBGjspqAgQxlOpKW+kabqcmprqulsGaS2vIrUTBWZSb7UZ0dSUZwm0pJYmuqrRPjVUlKUja5Vp/Q8HbU3A7ghaqsaxY8OO7PrJNb2M9KUjPV1e9oFauVHR+Ht6YKrhy8lTYZx3oT1dck5UpvpG9Sfr6OhEBeL61y29ScrOQxzj2TxgHmYWd0lOi4KD09v3J4EU9X6cU6QagS4D18/Ajgp6YmrK28QEBcpIt2764Gqrzp9SwAngKaushd1iIzcYzKm96jRQXqVGRTewT2MAlx1cde4AKeU+uv7qKtopLi4mLyCLNJzNQLWQgXQBSuzMqSJ5eaadpGw6oTa0Fa3U11WS15Ouois/cq7riytIykp4SchLj07F5WHI0EHZuG9ZyZrp67m0z9vfgHOBMQJOJv81XYF5n7cmWGD2L6Zqd9s55tP5fymG5ggfjeuPMnlS2ZM/24vnwkw/ELA2xd/2SL23cCs7+SxK/n7H1ZwaO5iQg9NVybKP7vGRkCcWpn0Xkp62qQnbsuCKMNE+HqAO7Y5XmQG2jcetFcCmyqgSpyjSPz/CDxvo1Ig5RUlwU0q2KAx29TiG1XaBo5Z93FIPpMAuIBGsuJbFXjTCSiRBUfpcZP/FbAxFHbleG+/zTHfXk/tIg1v1/aKQr/4bZLjxPWJsOihraVDLPcqUuZPFWHS3txPR1s/dVkR5IRepLWiWBliRadsF+dr6hEALGDrFwOctEHUvg54x+UrS11Vaqxv2tOqLA1QnBLFYzc/YqMSqWrQT55fnR2Hw+MAajrEDQx34Xr3CtdNb3PSxBR314dY+2eKE+Vz1dqOniFxjuRwXN2fEKdJoqLl2fytH4sZAe7D17gAJyU9cS21Xe9szlNZDdisjPk2/vbXlpKgDJKplpFdJLgvZlDvWiJBkdUocmaI9DixLDI2pTfaWwS5UYCrLOxSSvvjh4NIKLWi9CgH3JSZSb2c+L+NXAFz0cn+yty2sqp0tBpWApt81631vUp1tqxXb67voUaAe3ZW7kvbwqWnpZKRlU2k3S1C9k/j8Y7ZzPlmw3Pt4fSQpvfETRGQ9q2As1GIk+u//ttGZk7aycR/CEgT8DYKdZM+38Z3n67jH/82h8//MIcv/mMOX3+ySkDeVhbO2C+Ab5eAui0C7jZxeN5SIo7MwHvvXE6ufvgU4iSwSU+c7LTwPMCpxHt5Uw/cqHQCUtqfXxfc9prt6T4wie/3lWSANzmFnfwW5a++M4d+edxjfutSPI3yvz6c4gLryUuXEDeiAIce2gzNTORwIU/1kbeBkxLQ1t4kPW9y6kV9YVwONaJv4qHf1qbU6siwGaFbOgcyI8gNu0ZrZZ2S/shwU3q3SjUPCSAzEIQwCXAJYW0KrCmF4zGK8m4W6f14ADeCxv0eW3adJDgygZrWXrqr47l7yRpxOcF27RTkJhEc5I/1dVvi0iqVo56zkX6qS4rIiPLg4IkrJKclYWtui7PTfR54RjMwNEheSjqRgY+wtrUkIk8kuB+ZGQHuw9dLAU6qRWTkbwZwsnpBL33iNt4+g7Q0/vL2b2MlOzNUl3QL0Hm/Q4rIayWEtVBbLucElMOhDFBT0km2Rj97gkxsXpzT9E0lz5UR3yKuM/4UWM9LvoMRpWo1rzCPlGw1zXVdApx7lLlm5aDJEtaaBbyNjsEn2yW2SpBrGKSusoW01FSSxoE4/6hkQmPTSEvLIOzWEUL2fofFhnl89/kmBayehzhDNenXz3viZPXqd19sZfKX2xRPnVwvQe6zT7Yx6x8ziNn3L+Sa/DvJh/9FWf72q4PPziWO/eKvm/j8L5s5tnAZ4QLiPPYs5PgqR7YYIG6nhLg1z2Z52CIA7szOeJIj2kmJ7HzLHjQ91CT8VgcFHgssPyE9uEmIk0NmjFk/CnNy+wffiaFV8RRK4FRJKfc73j3LcJHxWz+zgiqgWfEESQ97XHA9NaX9ojBk6J35nPRxT9GLwPORqUVo1NMoq4xbJbCJtEcCmeKFHE2LFNCVHQhGqEjxJy/0Lp31zQrAjXorW2V6JdLwsQDX0zVMcqSIU+K70oTK9PSZpBcuO6GdoR8NIzJCaXYakRGRhIdFU9nco8yyUFFSiTJJl8HF19daS2pqJtqun+rO0EdFlb6dXH1hMoGh8TR3P7ted0s1KcmZtPWOuemPxIwA9+HrpwGuQWTqQuNt+zlJAJDjxynzmgoIfH6ct9H/b6f6dFQSaFrENVPkzAzvcUgR6fHLULeJxEhWB+jBVcKkHN6kobKHwgwdieEy4Zclx/HPIQFPmcReDkMgfsfbR0rCouyNWpbXKa738wDXKiBZQpryLkWYa+u7xP+x4CwBXUq/v7z32vJG4hOCSUwKpSg7h3QBaaOeuLTUFOI0KVj5pWDuk4J3RDpJsdEEmWwkdN9krq1coADW5588Azg9xEmP2yYF1iZ8toXvv9zOxH9s5R9/3vgUyCTMTf1mB5/9ZRtzPptK49X/QcqxfyJsx39iz6T/yrS/zVRmYZAQp3SSEED4xV/Etf66hTNLlhB9dDJP9izl6EpXNi+KVyBu78oI9q3We+G2LYrg8IYYbK5m4Xg3lzg5FMgYT5z0yiWGtStjw0m9qkctMawNb/tyHO8UEu5ZY4Cc35g3bgy4SFBRoEaAmirQML6ZBFQJaU/3HR/S5Ha5n95r9cI+cv3TZRE+isaue1uSz6S/tkq5hni3ynM0CvBqRBOsJS6oiaiQBgL9y0W8qxNxqkHs26Q/NlC8e3GsWvY8lb9hjRTndlFZ3KMMGq4OaSLSp47cpHbFw6SMzTgW3kQceia5/HFLPzm/1E89s357ews0FWWSG3SV+oxgOrUDyrzLulZ9B7ou8TsW4IYGR+juHBIw8RIJ+Bq7v9HenhkB7sOXAnCtjfp2b0OioNIlIpP02MiMXK6Xnhq5o1zXJpZlBFMimthPAQSxrVOs621H+ZUen9LCEhKTI0hKiSA/IxWdgDkZeaWHp0VKgQmxbsyNvC1JF3xhphxMUyTkYzOodyiZ4VUUyF6cIvH60f3IRGuIptpeynI7SY2Rmcrz9ybvNTFcq0xSX5DeSaZaQprcz3B+BdoM64Ri/VrI0rQaGlKPveaz/0pVaJ2+WlQCmjL+lGFf5T2M411Vtot3nJISQ2S8MxFxThTmpIv3Wfm0PZwEuNDYZCx8U7BQIC4Zn+hskkIDCTmxXBle5OjCZQLCtirQ9gzg9J0R5LoFMw4w5dvd/OUPG/jbHzfyDwF7EuJGPXITvtjNoq+mk3Hknyg89d+ov/EHukz/G9sm/pm//ml0eBI9xE3+UkDgJ5sUD95VAY9RR77HZfcajqz1Z8/qWPbKtnCGTgxS2xfrx4DbODcY74clJIXrq0Jlj9Qon0YCHlUJ1RDoUiPei6xqldWl48OYBL6kcJ3Yv5rbJ3O4ejCDWycyCHxc+dvzxCngI/UM3kY9ak89awYo+llJ0BvdfzyQUySvOfa6b1PymfTXHAW4eAFnQX5luPjkEBpQSrhfKZ5eeQT5l6EZBUsBdXrI1B8j4TUhtIHqkj4BGcNCMq0bob6sh5QYAYHBZdQo7VFlNaGIQ0a9gkboauyhKjWAzMCzlKtd0Oal0FySR3W2WsBdznO9UGX1qPSwyd/xJAHPOBPDuzEjwH34UgBOgkdDpRZPN0+KckuoKa2ms6mHAQFl3aLk1N06SHlxOd0tveSli4hWXEdWUg4dDV0MdUJ5fjmJsQmU5ZQzLJZri0tITvUnJd2f7ORo2ur6lYg73g28bUlgaqrpV6o030c1qvScyblYW+rHH9pjVHKbTPybantIjBD3ZvDEySoZWSXaWN0jAFBkEMo8pwMC5kY9cvqMJE2AX35quwjrLupKeigvrKG2vJ52wywKCpQp1aJC9YZfse7F+xi734sQrQe4AVLEO4uL80St9iMxKYiyfPE+k/VVpxLg3MKSMRcAJ71wlgZPXGBsDmo/NwIOzsJ/7wy2zFjF3/60WakSlZ63ud+fZtI/tjPx8y0C0tZzcd6f8Nj273hu+zd2fP8Ff/+T3ksnwezrv29lxpcr2TLhz8q4bzz+Gzj8kR3f/Z2//GmrHuCU6tMtfCvOOemLHUq17cTPNmG+YSFRR2fgtGeL4nnbulg/88IowI1KjjvnalOsAJjMtDXie7G7lcNusV7ODnFoXQx+zhUCrEdhRP++EkL1c6dKsAt1r8XNpoQ7Z7MFvGUq86zKX4uLuUT7NSmAN3rchy/5jHrgUp5Xdk4Y/W9Y/zKv24+l31ceO6rRsdT053lx/7ct+Tyj15EwJuJbkIDzgFzc/DOI8C9FHVBHcGAl0cHVAuDkvtJzKH6V/7LKtFHEv3pUwTVUl8pBaWVVqYxrI0pvy7baEZHO9dBcK6fKkutFHDLqZyULkm3SQdDcS3VmHHnBV0jzOUR6wCkyfPZTGH6bgb4eA0JAe2s/j8yLsblagN2N52V1OR8/l0oGDb1GjfZ2zQhwH74UgBvqgrDAIGbMmo6vny9BAUG4ubkQ6O2Hn5cXSQkJ+Af5MtAxgOODh7i7unHvzh0yUtJRRalwefiQtRvXYm93n0SVhojAECKCAwkJ9CU1RkWHrKL7Cbh529I1D5Gd+H68cNIzlq5qU8Dop6a5GpWENGW4Ez99dWmmuoVmAVxjvXcyQ5BVwSVZnRRntFFd0ilgTLa3GRYJYD/5BWnEpQcQlepHcWEBbWJfWdUtoWzstX4sed4+tHUdtIrzKBmPYZuEt/bmEUVlhaUkxgeSk55EnMqdmuJqcrLyFC+cBDgPAXB3BbRJgJOSnjhbv2TUiRnEPLpL8P4ZeMnJ56fJnqmblHHhNix4xJalzkz9dg9//h+LCNn1rwLMPgGXP2K65G/86Q+yXZy+7dznfxb/P93B7O/X477530g7+W8kHfnvrP1GgN6fJcBt4uu/ruXvf1jMX8S5vv7bSiZ/uUVA4BYWTVyJ04a/4739r9xcsYxtCzzYtiROgbbRatQ9KyPxsi8jVhm/q50AlypMDmg4sC5aGStu68IIxVN3aoeKs3vicb6Xq2+HIyAn8FEt/k61eNvnce98GpcPZHB9zET5Vw9lYm6SQ4xfowCX3x7APQU2A4Q9A6E30CgQKdKKc4+eb1TjHPPWpe8VGxNUJwAuj4CgPJE+lRIfUk+8gHYJqnJmDbUAPHlvceJ/TEAlWQlNise8LLeD5jpD4Wa0itRQbSrbv8kahxchxaiXS+lt2igKkiIt6xTpdHN1NdV56ULJ5EfaUhB6m/6eZ0N7yFkdzE5nc35XGpf2pT+ns9tTcbxbrHjhjPb2zQhwH74UgOttGyE1IYVDhw5ganqL82cvsHTdUm7cusGpCye5aXZDrL9Ju7ab9IQMtm7fiIPjA8wtrVi1ZhW3xX6btm5i996dTJ85neMnj3Pe5DxrVq8mL73AUN06/g28KFkdoe+ZNP72V5EEnapi/cwMqh9lVG9XrwtwMiOQnq/8VFldqhP/5dAdL8LtsFJl3SJAK78gVQCXbF+nr57WVutIz1RRmJ+NKiOY+KwwtLX6mRTGVqH+lOR91pV30VDZq4SV9C5o6/qpLe0W1x2hqrQKVbwXqZoIYuPdKc/NozK/hOzMbJJTkgTQJ+MSqIc4WZV6T/zaC4BLUCeLe8si9M4JQvbph/fYPXs5MyaeYfuSYGWO1PULnASgrSBg238Fh3+HB//KjYWf8Kd/l/Oj6gFOVqPOnrJL/G7m60+W89Wfl/Lln5bw/ecbxLptfPbJDub8/Rtc1/wnfHb8N2yX/TMzv1zG99/sZ8LflxK87T/TY/FHGi7+n9xeu4GtS9UC3KIEnMkBfUPZvSKcKJ8mksI7SI/tUmBu84JQtsx/3lO3ZX44a38I4crhRAFkTQLcqrh2KBubS0lEqPy5b67m6v6cp/AmdeVgJvev5SvD2XwoACe9haPt+kaVIKRUDxvu8Zmn7EWwEud4bvl1ZYC2p5LXGbM87jG/TLJjgvxVOipIieeKDKrB1TudEP98YoNrlHZwCYZmCmrxXx0s28A1khjVqMxhKqes62gV8bBFtmuVY7qJuKMVBSQ5ztvotFKjQGfUq0uEn052wBLpkAxTmc51yyY57VBXlCUgzpyBHpFhGEwCnLlJrqGglPmcLu5Nx8Wy5KUAN9JRg1qkVV39QxSnxRKfnqfMvtBUlEJIVBLdwzA49BMN6Ia60IT6EBCTqQzUW5URxWP3YLTiwAZxjtCYFHrE4cNDg/r9PzIzAtyHLwXgegTApSemceLYMexs7+Ps4MSN29cICw3Fy8sTbx9vPD09qCpsIze5ju3btuHv488tAXuXL1zC082NWwLiXB45Y3LxPMGBQXh5e3Hp/Hn6OwylVHEx+auUZF+4iVFJ93pTVQuNVa3jbn9VSUCRQJUWpwesFzO0t6nXBTil9Fnfq1RZN9fJjggCWMfAlwwfmbhVCohKyIwgISMSbY2cR9Cwj7hOS10PHSITKSsuJSrVl4LiPH0bxbHXeYkkLNZX9oiEqVmpHlQ8DPV95CXLYTC0FGXoxL21kqAJRBXrTWJiENmJMajVPhRkpZGamkZaajJJmiQ8gpO475+Ed2gCmvgkUpP1MzUkJyYQfGkH4YdmEXBgJufWmbN1iYZdS2PZsNCOb/62kk3f/IUTP/yR49P/nU2Tp/HN37fw2R/XK0OKzJgoAG3qTv7x5/VK+7Zv/i47POzQjxP32WY+++su5v/tMwbv/N/g/qlSzfr9X+fzdwF2n/37PJIO/DO4ie33/g3fHX/hwupLHN2SgM31bKyuZGJ9LUsAmazOa8HboYxrx5MF4IUrHrqxACeX5dRbZ/fEYnEhG9MTOVw9kI27UzSJxT7YWfwY4KQHzuJCLjH+H4YHTt5DuGc9/s6ybV+1In/nGgJcapT1skNMvAIwo9WbY6FKVj9KPYOjN5e4H0V6cFNgUYLcuPv+Mj0FOBn3xf2rgrREBVXj7ZuFr18uCSHi3YjtCWK7nBotXrYr9Rf3FNpAXWm/0s5XdkLSQ4ce1PS9KWU6JtcbahSU7Ua9jlqbRViKX12jhGLZNnfEMASJbKPbR0NxLoN93QaE+CUAN0TUo3Ns2HGKRrG9ONaBC5fu0ynWR9q74vTIjuDIaDIKag37v2iDaLztuWvnRWF1Gz11mVhZ2BPm/wQnx4d4+z3GytGXkOAY8sqMMzEY9etIATj5p0tGLgEUPTpRKmrqpVNEpr42PWxkJbWRrulQetvJRDgjron02Bbyk3XUl8qeWD0iQnbT3SrP00N9eTEBAX4kxcaJdfq2IzoBGC1yuAqlV6seVsZK8S4JUNGkhZCUFadE7Ff1KI0nCSrFWZ0igxKJ+TgZ29uS7FUqJ1SWw2/8HMDJRKpegFtmbiLxGaFk5CaIMO+hqqxKhIus/hxWYK5awFtsmj/RGYHUlNQKoNXRXNuphJHcLmFOVqnK9m8FhbliX7FfRb0y9tt41x0reY9yEtxc8e5kFbPMwOUUZNJjFOcvIE48U3pCGhHRLgSG2ZMlSq7VBaVEx7sqUFeUU6j0SE2V7eHEryYhibSUZKVqdXSIkTQ5yK/vY3z3TCfy6Bwe71zOvuWBbJPt0ZY9ZtH0U/z1T5v45D+2sX/3XRzuu3Hzkh3zp+1l5oSdTP58O7Mn7earT9azdO4RrG7bYnb1LpdPWjDxs61M+HIfa7/9mpaL/xke/IG84//M9H8s5uvP9orfpXis+d8ovvjfSD/0nwk+MIngI0t4ePohCRF9pER2kRTRrlSdetqXKZPnbxKQNhbcRiUnyN+/OorTu2K4cVxkIIcFpB3JwvZaEs6W8dw5m6ZfNwbgpGTm4vmgRGkvN9438z6VEKrD+V4BVw6mivtKF5IZYQY3jskOF1k4mOYLkDJMzD8Ggp4B14vr30QvnksPis/1VjV445QOPs8dN2b55zx2cvuoxLFqCZ/iueJCmgj0LuSxZxoBwaWoxLLsaRofIOc1lfs3ohLwpgqrFIUXEa+U9m5yHDcRZxSNetr0admzbUaIe33JNF2kYzItkmmmhDelic2AADrZTvjpKB+KvSnANeQn4uxghcWt+zSJ5eHGRGxuyJkYRPqamUSAjwdPvPwpbdIP4itN11BOamY+uj55vl6cTU9z5oYlDx/5ERPiiZVPOnTkY2prRWqaOIevN088Q6gW9/gxmhHgPnw9BTgJD7J3qYSD7jZorO3D3c4G1ZUlJF1fjffBOXhYBJAYMSAS3naR0MpRyfUJZElOlxLxFC9R/QCpyVGkZ4VRXVKmBw5x3uaaLlISQ8jLyVSu8+KNtIvEsbi4kIh0b7IKMpXlF/d5HcmqwYqC7vcAcC1katrFNX8e4GT4VJSWK8AVmRGgTHmVmqFSppdpre9RvGgNlS1oMsKIzPRT5jTVZIajFstp2SqlarNJgJy+k4K+g0KnSAzzCnOISw+isUbAtHwHL1z3RcmwaaqRs1bIYRIMXkqZWcreluI3LNyP8FhnQiIdSU+JpjwvjxjNE1KSImmt7aYwr5jEpERSBLSNBbenSktTOj0EXthKyIHZhB2eidmmE/rprpbGs3NZqAC140yfsJ1H9i64uTwkNSkB14eu2Fk8xOW+C/fv2nLx2B22rTmNtZUlHh7uZKenYn7rAR6PAjE7fYB7m77A5dBUgm6s58b5G3g+9sPqlilWl47y6M5FLu7fiv9DcyIe30ftakOiTwrxoV2KV0pCnO2NPDbPHx/eZFu583s1mJ1L4+bx9OcB7XA21w7miEwk+7n11w5lKj1RZTXqY6viDwfg7haJe5IZoITLZ5KZoswcZa/THwPce5KALekhGwUvBaiebn/xnsZuG0+G7QrAyWXZAahZAFwjMcG1xIbUEC/+K9cQaZecfD4pqomqol5RsOqnorhTFG70hclRz9v4EGLU25JODiXVLGdrEGDXKPMQOSzIMyB7M4Drx8PmFlduXmX/1l1El7QxUJ+M1XU7RNYjbJjStEicXX0J9YmgoEwinsjzitPxD1HRqIzz1s3De6Yk1PQR72vFpRumPPBLZ0SXwzWrB8p4csVJETx+4kxoRATZNc9A8GMxI8B9+HoO4GTbrLrqFurrmomOSOThnbNUnfsnRmz+O3kH/h88vGhOUjRKxjAqmfnL6jhZLaeM8F8nwEATQITKiYzkWAXomsTHnawJISTKgezsVDpfADiZYMrjEjMjiEz3FfegfSVv0k9JQkpNaY/S/uVd9kaVPUXzUnTiGQyJ/Tj38kwyQgzQXN1JdmEmUZn+RKf5KdWlMkzaBYzl5qURleGPSgBwemEiSbkqVDlhRGT6EpcRKGAulIycBMWTJ6tTFWAT55RTZKXkqJVOCvoq2fGur5f0TsrJ/5OjtS909JAA10ZsdCSqJHfiEj1JTggiLzmG6Hg3qoorlOolbV0PmXK+VAlxL8KbQXK+VHWgJ4FHFxFxdAF++6ZjstaMrUvi2S60cb43G5dcJSo0BH9RGg71DyDI14cb16+Iby+I6JgA3Jw82Ln6FNb37uPl4klUeAiuTk4kaqJRq2OIiIwmPCqG4NAIfATgebs7o1FHkZCYgL+3AOC4eOxsHcW5gwjy8kZjeZoI5wTUYb2kROqwvpKtDO47Cm1jq1Dlf9mp4cIBNTePPYO0l+na4UysL+fhaCZhSWQsFkUfFMBdPZTxo3uW1b2WF/J/NYDTw5qQAK7n2uApADaqscf83D3K7fIbNiwrnRPEOQzVtSrxfStpQWCTKLzUkqFuEPFITj4vC5myAGto4vECZBj17tQqB/gVaWe7hLcG2fZ38EcAd+dMDia707i8P/05nduRitO98ToxjNDV2UNjmRrTc9co6hhioC4RW9OH+qm0BnSUlxWgjg0VBT5bNDnjVaMOkxPtwc3b9zC3diQrN5fH1vcwNbuDR0QGA4ODlOUWizTUEytra+KKlTN/VGYEuA9fTwFOQpSs4kzKjBYA4Ud4ZARRXg/RXv1XsP8PCg//rzy8ZCFKrM8DnJT0cqXGNosTSpd4L3FqHwEAnqgSvYjT+BAe40xKchSNtbLR/gC65ufbwslry8Fm07I1AmyylIb9Y7e/iSSkNFT36IcTkR6mF+75bUkCXGF6u8gABMCNcx/jSXraSssrCf//s/cX0HElWb4vvNYH737vvvfmDtyZ7plqqK6uLmZmZheayswgWUZZssBsSxbZsmWSQTLIsmyLITlFmSllplJSipmZWTJW+f/tHSfTkmy5ytVd3e2pdq71X+fkYYqIX+zYsSMvDtnFOuHTxvDWXNuCjFwFzLmpqKusR1VFNcpLS1FZWYbc0iyYSghcSlKRmp+InCIDBtuuiWMJ+Ov4npZlwkpwx83Uwoowwbnt4p66rfUjsKSw1cN+P9yE2oP0dBUys2OE1a3QmoHKvGyk6s6J3ql2K21rQx+suVaCtYmH2srJzUVubjYUW+dDuf4LaNw+g8z5E+xZ4oWVM9OwbKoBG5cboI7XIVmVgPhzF3DyyFEcObyfID8fBQVWhJ9OxMJvNyLXaMbaxb44sjcUUeGnkZdlQClVBGori1BbUwqVUoETh48gWZGI6rICVJTlQZ0Uh9iI80gkkDt7MgwGjQKWICecXzkFB7dosGdbIbauNMBp+ii0rZmdKsWMs4Ecw91Ghwzs3TgefG6Wn0sBgrYWIj2xnb63XkQdr4IsovZnCyNiVEkgJoUw+WniUSfCD/wAwO1igCN44nPdAKG/g2zgNg7iWDe24esbA2e3iNfbt+HnxsfqEp0VGASN3GSqGBDfuiWlC+01l4WbRr9oLpWa8PoJHu5Z3f7WYh84zr/YJ+4KenuuEsDZCIJ+PIJDGFWKjuwqxXG/snFiy1xcWB2uXrldR4TvMTI4JMLKXb92CYP90rz9d/3yIJpb2nDxtn0QrqGxugyNHVKv2Eu9LSitqMeVMbz43SU6RlMbbnsJ/41/9wDu7tc4gGM/rOISK6ylJljNuTgW6AOfr+9DuNOzCFn0MiL3R8OS+h1ljpxBjhfXbAuM/ai0tiFdH0kAdwGGrEik6aKhT9OhJKsNVXk9qM5vp2kb2uskny47aEhDOFECbuexOH8sHMaPiwGQ46DlpHFT763X+3OJw4FUFQ1hsHfi65hQHdfQ2TaM7JIM6AuUyCvJQimBR0aeGsmZkQTAsTBZ5EjPjEJa5gVYLBp0Ng2KIbDaWwZRXVkFfa4chaW5aGnoQDOprbEbBaVWaHNjaZrz4xBHmSePHFGSxc3A9vth4OhBikYOvTkSmeZEMSpDRaEF2rTzyEquR3P1ZQHHDHFNNW0E5hZk3wJv2cjN4xEa0iDzmIYop69wzMEJ8vWToNnwMUIdHbFhbjwcvzXAZVkYHBbtxKqlAViywB+rlvtho5MLvFa70/pl+OJdBwTvjcDcqRsx7XMXrF7mg5WLvLFioTdWLt4FZ6cAeK4LxDpHPzivDMSKxX5wXOSLpXN3wmHhLgQ4b4Ph+GZUJm6Ged8cJHt8jpBlc7H620SCSP0Na9vqWSlwWZAK10UpWDOH/xPM0bLtq7MI4MY3lY7VbmF5K4byfKMAJn6GDFtZKRyWYvy38ueIm3u5w8WNDggRjZCdbfhBcfw6+7ziXAOO+5cKC+HN185QxwAnzsPnmxCMfk7xOW5/HrYEjg0iPB7keD8bwN1YNnZ/3lfqmGL/b1RL23FnBpNc8nljn8/stE70trDFjQoo4VTP6YTFlcaxFrh7MPfXFrudDFLlk3umdlMluLf3+jgfOLauXRr5DpcuTqyLtG6sxe7e7+f73QO4u18C4IYGgSEeSYGmwzZdGgHKy1qgUGQjWVaLDPVlZKpHkKkapOkEUrFfHKsHBm0h9Mn50GvzYVA2wCzvQo21GR2NVNvp60FfezsGu7rR19SBnpZLooMDi33lOlpG0EkSAR8nuOCfIs4c8jIp0x7XTPjzii1wZVbuJTrxNdwstkDy2KMMQBz+o7AsB+kFMqRYE5FiItg1xSIzO15YMHlqzE5AWsYFVJeUSwFEO+g4BGe1VdXIyktBqpXWW5OQQtvpCOoMVhV0BQo0VNeLc0hOw7deB0NYa90l0fw9tomZrT16eSXS0mJhyVGL5t4MUzx02mRkJHWjpmRYNDfxsdubBpCbm3tjmC0hKwFdVi6y9J1IDVdD6foZTi2fT6CUju3zjyNqzUykeXyA86sXY+3so3jj+cV49uFpeOnhSfjosWcw87k/QrboX1G85Q9Id/xX7PVwh/sWf+zY7ovJn63H84/NxwuPz8eLpOcfm4eXn1qAT952wrsvL8ZzD03B8w9PxfOPTMezjy3C8o9nIHrFR9Bv/xpnN+3EQefDSHCbQ+f/ECGrXLBylg4rvtWJ0RrWzk250YTKceJYHAjYa70JgZtuhR+W5EtWQJDUBEsKx4kb8xy1EwMcP9+fIh7aSx3VigCPPGExYxD7qeLrnOj6GeCO+f6tAc5mIZtwPVvLbfO2Dg6jvWN5uW0/0TQ65r9tmTSSAssGgKLZ1LbeJgY4E72brmYOms2wxpZzWxoZAxb39LfSValDA72HbsqrhgjixprgGM5Ghq9S2XQVw0PjxcsujvwyQ3jcDb97AHf3SwBcqTIJo5JJUslQlapBa2EZrMmdMCc1w5jUAGNi/Xgl1CEzqZEyxs4b4lEGWNyrMUvRiJLsfCQlRaK3rwmJSVFobKqAXq9FfPQ5tBKIdBPIsFM+QxyD5EDvD/tw3am4mbAk968LcCKMCEEi+w/+WCcGFgMcDyXG89z82dnUB32+GlpzDFIM5wWwZVrix0lnjEJFUREdnxIU7c/WSrbidTcPoqqyEjX0DJvqWtFS34HW2jZh1SsozkI/P9M2jrl0K8QxwLU1MMCN9xEU4KBsQ7ouAXpjNPKyM6EzRBOkl1PhOoCqQoJVG8A11bYQvJlvwFtuLsGbKY/gpQVGzTVojkRBse5dnHDejvULMuDwrQkb5sbi7KpFSHX/EPuXu8Fzyiykrfkd0tY9ANnS/420Vb9G065HgZg3MBD4GFJ3fImgeU/DddZn+OJjFxFm5LVnF+ON55bQ/HJ89KYTXn1hFWa+8R5Ujv+JdJcHETr7d3D75msoXCdDteELbJq5EI7fxmDZ9BxsXngGMc7Tkez2AQKXbsfquRkEcOkC3OxikGOtmJYC10VpCHDPndAPjnugHthWhNT4jluaS28HcD8qev5jxfHaNNGtCOResLcBsbEKoGvizhQTrbtZDHCh/rcBOAFNBEIEQGa6t59HA2POY5vaQG1CqBMgJklscwPqJECTfPd6YOJvVmzD4VAY4AjmhAWP8iE7wNn2F8PR0TY1JRepAsV5DuUTPexIz75Y3Lv0Tqxu9yxzEvRy8zNDMEuKlddLz1MaG3XsdtI2o+tt82K7a8ICx8GR2e+5v74e1y6NBvLt7ryILauMWDWLK1Tp48QdjQ54WXHt6i+w/fIu+N0DuLtfAuBkqz/EWMnXfIjEVR/g5IJXEbLoLYQs/wzR66ZA6TEbcvdZQgpS0oZvkbB+KhJcpiPeddY4JZCiV09GYdxJVNdUwMPDHfn5Zqxe5QR9uhZBe/fCy3snOlurod+/AUlu05B5xAuVBgO6GgcEyA3229THFrofaA68jdgqxsDx1wW4blQVMdRMfA03SwAYiee5iZM7eOjyVUi2xCE9MxrGm+CNZTBHo8BqEL5yYy1qDHSiwwJb5ei/6ETSdgmZBVqYitLRVtOKvKJMNNe3i3PZ9xP7EsB1NV+ChYf1Ggdw7A/Vhoxkg4gDl5Z5BunpsWKZnoCcw4/wc2WAa2voEeFERBMqwZsls0gqQBVUUGsuQhN0CAkOryEm5BDCjmqxdlYylk4zwfnbWEStmk76GmeXfwKcfQE4/wrafB9D5rrfIIPUuPsJGNffD8PqX+HKvj9g/8yX8dRjS/Duy8sx+WNnvP+qIz583VEM0/XCM05Y9O67wJFHgKhXUbntYcjWfQyV2zdw+mo+Xnh6KT5/1w2rZ8sJ5LKxbcFxJDl/RXD3KfYu2yVGanD6dhTiBLxR4eC6MB3+bjm3bULl3qbh+8sFBEvNz6PP0aRlkBj9b9b0Iza0Dod2FuHIrpIbOjpWPrfqmG+JiEE30flvFlvo9m8pFMedaP3NYoA7sbuM3pkd4FgMPBIwMRzxeLDqC62kNkmRP6R2Ic1tpL7QDl0ihyzh3s8/1Bw6RnQNY5tTxfcp/jOsSTAnwG6ifW+WOA+7e1ClTtkBc0orGipH0E/ph9OvyGPs4EFg0c9Be+0wIppYeT3/5+X27f4RRc/ABnBcaZVCPlHeQ/PcKUGCM4Y2Xvc9PV8ptqX03KRwIdK2Vyn/+g5D7P9GeVd3YxOqM87gCkf2tf26Oi7CdbEei7/kQNvJ47TgMxV2b8y+B3B/pd89gLu71dl6WQK4OI9lGKuETStwYsU0JK/+E8p3PozyLQ/g7KKnEO88BUnrv4HMdQppqiSXybTs6wn0FeKcPkZ+zBHxMRw4uA/t7fUIDg5CdMwFHAgKgn+AL5rqS6HbvZaA8RMkrHgbSWs+hnrbYhQnRaM+t4hUgqaSWkr43wuYu9HccQdiS1Fd6U8NJUIFi6qfRBCiHhI9Fo3aywQk3HwsDXw+VrqkblQXDYuo7RNdw80aC3ACxtouI7/EhNS8JKQZo2+BN7syjDFoqmmie7rVOsnWP8mqR8+IgK6yuhxZFSZadgm5pSY0N3fg4ggwPEwwzBZOAmKe9lKmm60j4NPwPUr3aU5lXSUAoamGCjlNMUzyPJgUnQRwvWLAfbbecdiYlqY25BVmwZpnQVZGKT0fLiClZ8eFqnqnC+TrP4c8PgIXzmiwZkay8C3b66XDmS2bkUDv+sLSxzC472FcCX4UeW6/gWLF/biw6HeImPvvMLo9AP3a36HQ8z4cmf86nnlsKVY6eiExMQrzvnHDK08vEiM3vPjsSsx58200ef0GfQefQJYL7e/4ARw+X4BXn3fAa88txevPz8fkj7ZQTT4ZTrPMCHAIhJoATrXhc/gtPQiHGWYRp46bVB2np8N9mQF7PPMQ6Hl7eOLQBpHHapCVMh7eWEZ1JzIYGBg2SBxD8dzhSnivy8Gum4YEkpR/e63PF2OsTiSGSElSSBBtdCvk5xrgS/tw54ob62ned71d+dJ6Wn5qLwGomoM4SzEAhWyQlKXpE/C2xzMLgRtzhPZuyr2t9m3+Ye32NCP+NMfHo2dkg0QJrvi/DbJulg3cflQT7Xuzbmwn+ezq6ZvmsCI56d0oNPdRRYxjWrIrB4OaBBk3AE4AiQQl/3jivM1+7/w8CNIY1ASAXaFndk1qBhVTbhLl7SWLHAMer2MrG2ugnaCPtyWQ42bTXqoI9lOeNtg1gsrMUyhOPoCrVy6JMoN/DHCcFpdN1lLFKmWcGOoCt+RMCHBXh9sgv3AK0RozLl/5Dvmp0YhWGXAV11Fj1uJcjApdwyMYGBo9182/rqocnAw+iPNqCy5evoR8zXkcDA5HVUsvKnPoGHGp6B4cwQhlrL9EL7x7AHf3isvgppoRCeA4Eru9yYFlTr6MmJBMVO96ETjzLBDyOBK3OUEdUYjUiBwoTmch8YQZslNZ9D/7tko5a4Ehxkog0YaS0ixKSH00zUVTczUKi7JhztKisqAc6RfykHbWhJTDZ5DoNhtJq95HgtNbBHXvI5EKeaXHdKQHbUJDXrGwxk10QxOJAa6xisCLYGKslUkSF7o2WFMPw5R8lWrk1whcLlLBSxm8vAOGuCroTqmQHhoPw3kzbd8NU8pV2n5IHIOPaZB3ob5ySMr0J7iGm8Xwxj5wPNzf5cvAtStU8+y+BHOFTnRgyMyKE8CWXaRFdkkqsktTkVWoRrrxAkqs2bYQIZxB2o/J81KzKvswshWuJicPqiOboA/eCf3hrTAe94Px5D6hihQ1Wour0FZcg+pME/Sn4pAekgjdCQLI0BjIAgKQ6LsLKSGxMMQ3UIE+BJPminhWbMlkgBvuv04fzxBiThfizBH6HiJLCFi4YLSBDD+fhBokrp8MBYcQiY/GmeNqOH7NoxpooMnT4fRJGc45zkX8qtfgM+11OHz0CRa9/wHee24yPnxuEg5O/lc07noEFd6P4tzs/4WVH7wIJ0df6HLVOBsRhimfrsWrTy8WAPfCs46Y++6XiHZ4Fqp1ryB0wfNY+MlsvPSsA4HbMjFE1+vPL8Wrz87Ht5O84bIwHavnZGDfci/IXT5FhNOX2DlvM9bOjMKab5OwaZlW8nvbVIMAjzKCNYa4W0GOAe7C0VpkiQHxpe9Bl8R+kX2SknpgIFBhP0kDPRtNdDuiQxvEPueCq8brcAUiDpfhLE8PlSH8IOkAqxTh+zk8Sck4ndpbitN7S8R2YbT+/JEKpCd2wJI8gLSEVnGM88HlYnkEHfMczUcekxQTWom4U1WiWfhEYIUATZE+7BLpo4dAqw/KiDYCxXwR++4vle96K+UrdcIaKfmsMVDZz2uDrAlkjw3HoyeMW8f734CynyjxvrhTg/1d8TNoRYGpE821I8IaZ2/iGw8ynM4Z8OzL/tHEz4PyG9H5g+bH5G0SmEnq6+DnxNAnbS8iFNwAOwkA2YrPPX8HOvrRma9GkdwbrWXZNnyQfn8uwOnCDyDgSBTBFp2Efo05sfDfFYpBHqEhLAYXIk8gLkmBvMp2sf7W32Ukhh7CeU0qwg4cFlEZjp+KR1luMkKOHUZsUjROnJMhPlaF0gYpjtwv7XcP4O5ecQes6uIhG8Bx4Uu1cMny1C9AJibUiOKtT+D7ow/h+6DfI8lnIzJSgbT4Rqh91sAYsBSqrbNwfu9ZWHQQTWa3SDuCDK7Zq5rRVtOJoZ5W4MoALg52EsQ0obagnTLlDjr3iLD+METpY6uQejwa6j17oPbdCi2dN8llMuKWvwa523Q0FlbYLHET39hYMaW21F0S1oSxAMfWNCOBGoOGkXuuxRQhOTQRygOnkLw/GGq/bVBuXYmEdd8gceX7kK/9FEnrvoRi+3poDp5GRkIjjMlXqOAbEk2KnEHdedgTShQd15ClUiLx2D4oTlJmcMgHkWe9kULwpjfFwJidiPBgVxz3XYJjPksQeWob9FmxyOO4eqK5R+rwwb6CwmfQBrXlugzoDmyFbP0XSFrxDj2z1xGz7A3S64h3kCRb8wEULp8LydZ9AsXaD6FY97FNH9L9vo1Ep3eQtPo9yFynQblrE9LPGendXKbCrh8llj5cHqbvIKkRO1dZsWttIRXK3ANTghjxfLWXkHZSiYRVdEzPSYg6fBJHvWXY7qiGh0MqAnalYONaA/Ys9kKax2cIXzkNk950wIsvOuPNV9bgpSdnIXjavwGhzwPnX8a5hb/Hc4/NxJxvPeDrvRcfveZ4w/r20rPLMfWd+Qh3mgzdpqkIcZiGae8twzuvrcI7rzjglWeX4KWnl+DFpxbj3VcdsXDyMayenQbHaTqsmWPAoYVfQ7fuQaQ7P4QT855E5KpvkLBhPiJcXHDEeQ8ObEzDno0lBHLl2O1Zhd0EdBzAl33NAj0LoDzfJO6dv6/stG5UFvWhmL6Jkpw+1Jb3o7mmD1UlAyjK7kN5fj9qivsJsjh2Ijerjhc3xY4TpUu7xNiqNon/9E2btG0wazvFf7E/p2F+/uw7R/tzCB0+D4fNaKziXt9c4F7FUO93dF2DYpDwwI2FOOZXiuP+JQgJKEbo7hKhk3tIgSX0/ZWI0SduQCzPcwDjO9L4bf1c8hAXys+Lr5MBjmGK5n8E4H4+2c81Hvx4zFQxagMpNaEF+aYOEe9wUDSrcrpmEKG0K3Tz/38UjTYnCxDr4DxHElvy+blwb16peZS/s+9FeBCxnGGPRc+zp5sFjNDz7aptRp05BmW6fShRbkVN5gUqI0ZwfYw5688DuO8Ru9sXu/eHYn9QMHKahnC924qQwFOgogN9DRVIU8sQHSdHeVMn7Lu3V1mRpNajfYhHTL2OfFUEtm3cAO9DkTCmJuFoYh5ltqXYeyIUVdUV0GsS6Rgq1LT0Y4LBIP7b/+4B3N0rBrjirP6JLXAmzRCSo6sR4+uLBN9tiKdCPPFoEsyp1xEXnIT6HX8ETjyKrp3/giOuzuOD+4ohagYokx5BVvJFZKUMU6FzEYakLpiULcjRNMOsaoBB1gqTiuO0XSYN39hfarYkmLMtN2sGoY8qgMJ7o2hi1R/YRpkHOx9zRjrxzdklHPUb6VhUiHEBa1QPEohcgj4yH9pDp6Dx94Z841ICnsnC2he3/FVELX4B8XQe1aaZSN+9Hsajvkjb4wC551eIdSQocniV9llMIHcGeekNAp641y5DJVsHbyteT+JtO7tAEDwTFRv+CZVb70PSjP8X/Je9CGNNJlItCUjOiMGJRQ+i2vPXqHL5N8h3fIi0XBkK8jNFM0VP8wg6GwbQUtGIQnkYciOPwnBwK+IJNmOXvQLFJrq+wN1QHzwO5aFwqA+dgSroCDR7g6AO8IPcy5PkBgVJ5bMVmj3+UO/2o/UHCGC9kbpvPv33JkBfgaSVb0Lu+rV4XpnKAXqfgyg0d+PM/jLRvMeWKPZ/kgplfocE7PTulbv3IIFAMM1/Cn0T5xAbn4K4aAU2OWqx5Ms0OExJx5rZKTjqsA7pHh/h1PIvMe3DJXj/LQI4gjK/yc8BJx8HLjyH6MW/xfNPzMNbLzvg2Ufm4umHZgsge/ZpJ0x6YynCHCfDuPlrhC7/Gp+/uQgvPrMcb77ogA9eWwL/ac8hbsVjiFn+IDZ8/hVWcCDhb9Owdg4VAnNzCOC+BY7ywPrPI3Pdf+L0ohcQ4zwDynVvk94U7gIXXJ0Q6uKPQy7h2O+ehqDNZfBzK0fYwQbxPTGwGjRXUW1uwqWYMFyKvYArslhcjTmDaycO41piJC4nxuDyhdO4ZFAjL5Mtt6PAO6rRZzhOohI0gdSdNGWYs+83RryMgESX2CPGtx3q5Y4n34t0M0zfYU1pP92H5DcnRpAQypfkyj1eWVZax6NQ8HseK+4kcfOym3XzNtyUa0XcCQY4zmsozxHQRM+BgWocaP21RM/FDot2650QXwtfA4G4vA/m5C7UF4+go/GKsGgL/9FbgOYfTXZ4uy7cNIbomQzRtzTULU0ZdqWODAR09L+PQE3ykaN8j4CNNczgRv8v0XG6K4tQkr4fFcl70GCOQoM1HT1N7Rjqu4axUUH+XIBLDN4HU+0gciJDcDa1Dte6c3DYLwSSPY4Ht0/B2QsJSAhPhLW0WSztb61FTh4PpUXH+64fZ4/vg76oEnEnj+Ds2XM4FmlAf3M2dh8Nw1XavsKchsioMMTL4mGuJiL9hf3uAdzdKSlE2hXkpPdMDHBcMzayNU5zGQY1iy1qwwLUjmzYgHKP/w1EvIZe39/g6AYXG8BJhU2GthEGXSVU8dmICk9H7BkDVOcrRIGSQRmkNPzWAFQXCBBP5iHmVB40kZUTFELS8dgiyIUkN2fK3GYJiKrMMGF4iGt/E9+gXcJRv+UyLKk9yFANUebcBc2BE2A/vjiH15C4+gMoPaZCu20R0gPdkEmwVpAYjUpDJlorWggUrwlfscb8ZJQkbaF1UdDt9RR+erHLX4N663xknzmIsmS1aI5ssBajIbdwAhWjxpyNstQUVOp0sGqSYfSbStDwDHDuVXqe92GfwyvIyNfAWJ4OpUWO2HW07hQp5Cna9mMknfJByh4X6Ha7IMXbEaneDtBsmYc4p7cRvewtxDu9T2C5EOr9x5CZ2EBQMQJjMsGz8G1j8TukZWqCZfZRu6FB8W4ZmJOjG6EO9kXG0RmQHzqO80HxSPTeBrnzp6JZW7XvsHgf6bJuBHtzYV+I3VQwK27EQKP3Rsfj5mfVjrWIdfqEno8jirT0zFMMkKWmYvdmFZZ/wxYwDuabgdUztTjmsBJa188Q5/oV1s92wpuvrIXDpK+w+9un4TPtGax45ym8/txCTPt4Pbw8DiDmrBKB7huw+eMHCLieQLzDQwiaN0lY8V54ZoWwzL3+wnK89ORsGFyfpmf8LBD2GPZ8+zEWT8nA2rk8xmkKlk63IHg+vYcTD9H6V1C2+T6cXDoVK2ckYM/KAzjquBYRK2ZBtvZjKFa/jaTVHyHe+VtErl+Js+uckeC1HenHDyH12AlojkahMSMT12PP40r4aVw5S5l8RJg0JfH0WtgJXE2Vo6qgCwaF7T2I73zsd/8TpGqnKQPIBOsIVNgCV24doDQwPjD2EFUoyvO7sXcThxmRmoMDPYqEpHm2nEkSvW9t80IMZjesa/b/LP5vs7bx/kL25dI6HqFiFOAYmOjeWQKg7JD1V5R4VjwvPZ+xMCdGbBDb8TV1UwWzDVmpbWisvkjQYveLY4ix9TYfJwluBOCMW8661Von3sWN/9IxR8XLbt1nVKPnkkRQTlPpvDftxxB1Y5ndgja6jdTRYMw+DF70n4GVwUtY2sQ6Bn+CNmIUHu96oLUX7TU16K6tRk9dLdqqyuh/FYbaB3CJgY7OxSMqsKV3oGMYvU1t6KgqRnNxBnoqjARs0chT7ERFWhD6GhsxQs+WAa+PO5EQCI4N5MsA57xAh/mTVFj6tWac5nykhL/HxJ0Y2ssycJAqq/uPnUPDwBVc6yrAhZOxwgKHq4Po6GpHaa5BDN1nrZawbtzv+lVYtZEI2rcXwaExaGnrgPJMMLz99yPVWo/vvruGjqYOlOdoEHriNKyNoz1nfym/ewB3d0oyTF0S+ZYAOO6JaEnpE748Y8X+NBaepvSK+TwjMcVmDyTM/5+weD6AxMX/jDPee5CXAQIDygzlPTAYLTBUanHc7QOkOv8BOtc/IMb9W+jk3LRDUEigZiCIiN24ADrnP5EeQsiqqcgQnQToGJzB3qJOAXGqwP3CSpZx2FvAGft8sQPs7QLWckbJPmd5xhEYkjqh8N6M+BVvIWndJOgPbiNQ06O1shkd9X1ifFF7GBO2krFljf1geNpalI1SuQt6WrrENtWZZmQc2gGZC4HgivcI5thf7z0RqFbu/Jmk9TydROf6DElrPxOAxc2ZCSvewfllpHm/Q/3236HZ509IWfEf8P/yPig2zYFq71pEB63HqUV/RJvvI2je9QgSlz+MyGXvEUR9hLhVHyPBeTIS1k9Dgsu3SHKfD/X2b5B2ZC8yElskUGNIE8/NVmDdED1ffsYTiH374g9GoNH7IQwGPY6a7X/Eidn/hfM+/kg7nQDlhkmi+VW7/xCS46jw38zBYaU4aPJz9chJ42+mD5a0i8iIyoGMoO+kgwPSQvwJ4HwQlZCG2CQNju9Ngus8DVwWqOG+RI2VMw3Y63wSco/PkOYxCfsWz8QbL67AZ++txkvPLsMzjy/G808uguOsTUhLUKK2poSylu8Qvd8Z7dv+XfhoFm78I6a/8THee246Pnhxug3gHPAyAVzKuseFtfj6kd/Dd8rbcKDzOc9Poxp8KhxnWLB5ykIol/0PpDn9M1QL/z84OvtLLPrGANclJqyelYbNDjIc2ngYsf7ukHvNJ0ieCjk9C9X6j6FksFvzIWQr6d04vIFcWQKSDT1I1zUhLb0JcmU9klMaoaFKjd7QBLW2AXp9E8rzWqBLaBKgwE3T7G5we5BjS53dWjd+Gw5cK4XNGF1mF/vdlVh6MNgnJfix6YItcCXZnQRYEoQL2HIvFv8l2eGLYWz8OLA3ROt2E/DttlnXGOIY/AIJ1gLFPqOWN/s+fi75BHDNBJZUmaNrFJ08CN6kURLouu2g9VcTn5Mqc/a0Qcsk3z8CaXoXehWBG12XkZ6zkSGOKnxGZTsKjb3oaCIoYUt6Lw/ETvkKAU4fQYoETwxHdhjiZRL43AinIfzmGIyuEhSxaJ7zJ7amE2Txdrxccvqn+Q6GJ1pOx+8hCfASfnd8HqmzkrQ/qZ2bKfmcHC6I97Nvz9fI751hjNaL8UZ5H9pXhO24jm7286PzD3QQ1ItjEHQRTDF0DbZfxTCDK+V3A720D+V9TUVm1GZFoiI9GKVqf1IASlW7UULzRSpfVOuOo8kciRp9BBosCWgvUKIy/Tit90Opxgdl2gAUa/xRnLwXjVY1Bpo7hCuICKTMz4mvj65nLMBxGJGD3nnwdbdg96bscdq1IQtnDpfiymVu8rz1d3VkCJev2Q42YRPn97h85coPdkAYoRr8jcN/fwVDwzd3evgely7dG8z+nv52Yt/++gqpc6YAuLjTNYg92YhYqh1zDXm8GhB3qo7WNSIufBCn3d1QsOHfUef1R8Q6PoHwg0WIDm1GZEgFUuMaYTRlIb1Sg0iPN4DgR4DQh5Hr8xWSE6WChjPtNMows/1mAMcfJP0J0es+QrrSBh2UcfLg1mMlMnnNMAzxtVTQzxPNnZnHAqhGV42upiFK+FSDo0JpolAjDGPFpk7IvLYi0eltqDbOFhY29h9jKx5PORNhMJsIBHldQ3Y8AdwmtFU3iqF3BODR9i2ldShL1tK1+EPl5QrF1rVQbFs3Tql+66Hb4wrDwe3ICN4Jw6Ht0AVy86UTkrYvRrz7DESs/AThy98h6PkCCU4fIJ6A8MLSN3Fh2Ws4u+QVRDt/CdNxf1Tq0lFnLYJFUYy0yDKkx1TBGF+McpU3CjSpyFAzlUuFvBRioYPgjJ77BDKqO8bJnDqCxMPh+O7w08DZl3Bx/5OwrPtXnNqwFhfOdOHM9iMCRtWunyJu1x4BcLvdS0Sg2BO7yxF3kr6R0Fr6jlqRtD8GSud3sW/RRoT7n6PMfTtO+kci4/welFDNOy9+F8kb+UleyIrchcrkndAHryTg/RwXVn6J6e8txgtPL8MbouPBErzz0jLkGkw4H34O/r7+UKekYubbj6LH6z5hwbR6PIiizY+ifc9TCJ37KJ5/xhGvvbgSn7yxDCs+fAMek57Gjm9eg/s0Z6yZq8PKGRLArZuvg9OMBCx/dzb85kxC+LZJOOHrioN71IiMViFOqYJSr0GKNR36IpI1CTpTDMFZOFJlR6CL3o+0CF+oQrZAdZTecZKKauN1yLG0ICurGdHR1TCbmhFD04LcVkRF1SLifC3yY0IIvOfSN+AK9aGjSI/Op+97SICcUclWOQa2AYIIViupTcyzdch4A+ZYbCnn9GH/PyoGkyyqeLVTTY39JcZ+0wxwReYOBHrmCajid7jHgwGOwYynDG4EXwLgeN0ohN0isU0xgVwhAuh4ATTlebvljYFOmhaLJtT4k7XI0nK65ryAv1UGKbrmW2Dr59eNThD03Ew0ZfF/7szAseEEUBJMimctYG4ABgXHtmwVzRV1FVfRUHVZjNs80DEoQmBwBY/zCPYFY6sV5ydSpfIarb9EU3bgJ1ASQEXPn9TN/mC0friNthdDSBE0EYhxOJO+bh6Fht+XPSwH70/nofUMWgxtwv+M9u+lY/M2DHk9tJ1kUeN4dgRz3OOTe4S205StabbrElY20aGA/XYl391hOn9LaQGqTUlozUtBecZZVBjPo7U4C0NNDWgs1KE8ZT+lYy9SIFVgI9BdZkJ7WSbtl47uimx0FBtQpjuJwuRAVKUfQ4kmCAVKyrPSTqDZokRnsQV9NeXorCrFQEMrLvGzYgi2PZPbAdyd/Mb6zN37/Xy/ewB3d4oBrrJgaBTgfF2ohiPEoQdulX29j1sddsxagbBv/x9ELvjf2Df1Qexcbca+LcVIPNNIGWEPzMkN0JsKEOH8Gr7f+xvgwG9g2v4ZUpO4sOGMsZ9gbQSZOycDQf9Fug/nV70LnYrgYyJfnjESzvFhqUhc9zXilr8JhetUpHg5wnBgG0q1Wroxyggpo7LfKDd/dtR2IXWPm/Cfk7t/i1pLjginwcA29qFMJN6mu6kXNan+yNcFQ1+YjKrqKilDZOscQyDBHFvtrPpBUUCYVb1CJrpes7oLrTVUm6VMiZutxLZs2aNj89innMl2NgyipbyFMslK1ObkU4aXjuyYk0g/TeeMOYOylBS0VraI2r/dOthSd4UKe36Wl5ClakGF2gf5CiUVQFLvWBa/C2lYIn6mP/xcWdxxJXb/WWStvw8Fnr+Hce2/w7j6f2LvwuXY5VoPf48KHHM5LKyMyvUf4cR6LyqoS0ilwofK/q34uJQhZP1+aFw/gP/crTiwOY6ubxPK5FtRIt8G9dH9UAcfRNrpAOjO+kB/xg/nd5/AFgcFDi9zRbrnpwhdPhmfvbFEQNwLTy7Glx+vQ0N9DbIt2fDftRuNLfXYsGQyzjg8hcPT/hXHpv0Lijf+EZW7/oRj3/4Gbz7xET55ZSY+eN0JLxLMPfXEEnzzyV5hVROx3gjeeLqG/eCm6bB7iwmazEyYa00w1+iQVaWEuVKNLKqImMo1MJZqkFlKoF6agswyUnkqMivSkVnJ0iGzSo/M6nSUVhfiQkQ1lPJaZGe1IDamGrnZLcgwNMJiboJa1YDU5DpkHnBBnMObSFpN3+TqN6DwmAKl3y7oYvNgTK6nb4cAW1mHDK2F9k1CeoqCAKMQOgJXnTKP3pcd4m4PcCweIi1X3yOGpuNEb/+uB6jQZrArzu5BvqkbZw9Vwt81F3s8rQRj9iZQnrcDGv+/WWxx423scMfbFRHUEwDegMAiAjf7tBj+lIckUIXQIppQGZ4kKOVK21jQ+quJAI3TqFHOFjYW5Sni3FIaMRG85cqqYZWlwaI00zPvIIjjYORNsMgykSNXIU8uo4rUOVRnnEJtdiyaSg2UhpswRGl8pOsiOitL0VvbLJob+9h6RYDGkmDJBnOiokjgxHBFMNVL+RbDVU+PZHGTOgFI+QRb1hhsJJjjdfwObdY4hj3eVsAPv186DkObEAEkHY/HSR5sG0RToRHNpVm0fEQAJ/v28TWyX1pPXTlKtLtRJNtA97cZFan7SQcJ1rxRpvVCoWwnKjLPoreqBP2N3XQ/VzDQT9fDUMj5GR+P5ns7htHdwutH0NvQgY6qGgx1DGG493vRRCryTPoO+/lbpOu9YaEco5sB7srlq6goq0dxYTVKimvGqaiwCnU1zWK0hnu/n/93D+DuTnEc1iJLv4gKIQDu5syZI74HbJAcnEWsKVvhvHtLA46udMZw4O+Bk8/A6PEiTgcVIi2xGxwxXoAC12BVFxHpuxcan5XQ+q5C4p69VJOlQoWbUGmbDNUgkgIP0PrVpFW44LPbFprjx0GDOzikJsRBc9gFyu3zkejyNeId3hVNmeYTe9HVNIDhEWCE1FbVihR/Z1r/JtRb5okwJHfiO2cXA1x7dQUqVBtRmJ2AnBITmupbpZqjbRtuUmmpIyBVc7OQBKisDCpkuVm5tf6ygC8pg5UyLmHts4khUMBZP01JwwRp7e1DyCkzo5syaf4/ur/t2ijjKzD2Qc+dRRQNKFftugnguLDqR1bq98I/MZtkSb124xlOJLP2ItLiGnE+wB17l7+M9V9OQ9CCefBzPEwFewWBWjECPCsJ4oJF07DK5UOcdPXFno2l8PespvVlIuSGn0cdLd8H7YYP4DNnG/zWK9GcsR15cb7YsTIRC78yYsk3mVg6xSAGtF86JQNLJmdi8ZQsrJmlRfjq5Ujz+BQB86biy7eXYs5njtjj5o5Sowr1DXVIiEtAf38r0lO1MOUWYPecJ5C74T6krv4d5Mv/C3kEcoVuv8KC1x7DCwRvrz67AFM/9MaqGUqsmZ2GsUNmrZyZik3LkpGaqURWNUFaiSR9EcFaiRrpBcnIKNbckfRFauRX6VCQV4+ykk6YTE04ElwCrboeanUdCgtaYTS1QHa+GG6zI+A67SB2zvPFvoWuCF/2DZKc3kCCx3QoLwTCaEyBITMe+qxIZBIk6M1R0JkuICMnEmnpCQTmrfTOOC39MMCxOJEzxLXVXSQYGPttE0D0XcfVS4A2rgE+zlbwyBIMX9KIDzYwuy3AcT4hrWNIC3Ch/GJdAQKc2aqXSxU+K3zWW+G7XqoYsrzW5CA2pIUATgrtI4EV5xl0rWNB668kA/v50vMyCcs+pR/Oi8Q8VbyUHciV56JQcQzFyl0oUexBoeoMLdMTwCSiRLkbxYoAqoQEokR2AIXyEyhUHkJ+oj+KVbvRZDmHZnM4ipJ2oDJlP7qqighWCHQof2DLPucZDM5SMyqlfW7KZCsYZcb9zR1oKS1GH6V74QvGgMZhNmj9YAeBEucb3QyAHGdNiqc2SO+Q50XcOmGZYxiS8hTRYYDyle7qajRZZajPCEUxQVihfDvqzZHorK1BR0M9XWMZWnNlKFbvQIlqD9oLM9BeU4nB1i4Mt3WjrcJKeWYyOkqsBGLDGLIdv5dbOug+OKab3TI4wP9pOVshGVz5GkZI/aLnKUMoXTtvLyyLkkXyVn/BWwGuubEDn723Fs8/NhevPrNonJ5+aBaWz/fG5cu/zCbMv/fvHsDdfbK7hVn1HNar91aAE35NbgUI9srHcb8yhAVViLhVUcfqoIkfRsIuT1ze/Wvg9OOwbnme4K2FCv9Ry88NqYaQKh9EGmXQemFZo8xTrJMgzUCwkSojcS2crUlj9/0hsb9MjhWZ5VoYqNA05SiQfH4PktymImH520jxW4NyrZIyLIK8HcsRt+wNqLcuQmNRpfCZm+ih3E6cWbVVl6JcvQntlZWi2VQ49trWs29Re9MlET7i5tEeRK9XVTdaarnGOwa+fkSc0bc29iCrMB1tzX3jYPHGNnS8hooRAXCmCQCOexGnxdbimMcmHHZehwNr1+KU9wECygG6plshmYO3psS3QRXbC4sqEblxOxC8vQi7XBncxkb1J4jzqMBx92OQuXwlmkkj3DwQ7BaFA24qHPJMwQH3ZJxZvxlq109weOkahG4+gsIoFxxxD4HzjES4z42F+zwST+2i/x6kDXPjsGfJDiSu/RRazylQbJoKpftUEWxXueEbVCafxyUeEBbshyJl2hUh84GQx3D10LPoCnhcNKnixJNY9MbjeOZJB8z7KoC+33Ts3ayD4zTJ6uayIAUrpqdi9YwUnD6mgrlcLaxsmtxUXEjLQLjWhLgMA8I0JsQaDDASzDHYTQRuY6UrUqC0Jhv52a0IP1OFgwdLcPRYKQ7QNCqyEumqSmxdkY59OwthSO6BTtOJxMgmnA3S4YL7aiStfA8Jrl8jTRMCU4HiRhBnMbxaDoEcQZw+nb55ZQ29NzvA8ZBdkpvBOImOSZL0snZUFfaLplTJQZ2n0jc5QpUGnayJYCsHfq458HU103vm5tM7GM1BAByPtVogYtJxfLmY0DKCNNLxKqGYY1WIPlqBSBGPrhjK6FrpG2Ros/mh/c0AjvIe9rczy7mCxQDH5x1AtqKaAC0WZfIAFCgOIldpgFWRjCLVIZSqvAjQthHYRdPyQmSpSmFSNdBxCETlLchJKkK27ALyVPsI6I4ij+cVhwkAfdBoiUIPgdIIgVl/67BIy1wZ6yeoY1jpYYsUgU2dOZHOvRPNpmiMNHcTnLE1TrKuDbKPG+U5PTTPYMeWex4vdLCH4I4gra+HxD5qlCwGuXm0pQed1ZVoKtaiOMUPFRoCytT9qLcqCcZSUJwcgCLZFhQkeSFf7oNSbQBqTOfRXdcgrHEshjABaWxho+MLi53Ih6jwENY/AkeCtsEOBjOpGVfkTTQvNeFKsMnLuFm3h765Hp6KZl4CPQY+YZmkY46Bt4kArqW5E5PeX4cXHp+L155dNE7PEMA5LvTBlSvcJ/TW30XK8O3+a1evXMF39lHyr1/B8MV70Pdjv3sAd/eJy/7WevZzp7yd8k0BcFzzlsIIFGDvxkJcOG6GPjVLdEpgK5JwTk/uR7YOiPYLgMntCRTueg2yDZ8QwLXRNoOUGY8CgRBl0txpQYQ7UPH/Dso0OewB+2bZhsHheFYamueL4cz85mNMJMqAM0xmZJSqSARx5VR4VqcjVROKpB1zEL/qA8SveBfxjiSn9yDfsRh1eSWiOVXUbCd4KGNlry2Lgo4ys7bqMgFwnCmylYwfIA+7I428cBV5GT0iYOvN1zkKcBfFPhOdayIxJLY2dhHApf0gwLU1XEQGN9XKJwC45KtQh2lgWvVPaPW5D/rl/19snfIibT9E12SHaemauVmbg8yGu87D+WWPIsrhARxc/CYBXAEC3EupgB5vgeFeiXu3liPY/TxinGdB5fI+VK6fipE3klymQO05HWqPqdB4TEei61eIdvkckesm4cLqrxG7djLibOJRPeKdp40Td85QcMgS9y+RSvCWuvlb6HbOQPL2uVD4LsYFL1e4LtsB7+0HEehzHO4uB3F6yUvo3/MAanc8iHyP36Pd/zE07fgNFr76GFYuPIrkGBPKy3MQczIdK6enCIhzX5qOTcvSRI9YQ74SxjItAZwaCRkZOBCXh+CEXBxJzMHhBCsiko1QZKVRZUE7IbSNlb5IBV2BDEXlJpiMlYi6UIlTJ8shT6pBbUU7ZGdLEX6oWIz7e/UiYSgHc+bmfCooG6v7kHZoGxJWvEff8TwYMiNhtCYRvMUjwxINvSEJmepcYT1iJ3vpO2OA6xzzPjkNscbOc4DaLtSVDQp/rW76nrr4++bCmQtiKvQbKweRndpOIFdPabEBiafrRfBe4cd20/sfq73c+5QHy/fMQ4q6EGVVpXTvhSgpz0dpWYFQSemoium/JSsXBk2DSB/i+iYArZ9fdC5uGSBY47GZLfJymJWtYlmWvAvFaoI3lTesspOwKPgZD1JaGoRFyc2pcuTItciWN1N+OCz84sSz53yI0zmnIVKWop6OVUv7dtOxqwiOklAs30sAtQcVqcEoSjmKpgIluqvyCOoawB0DuBmTLWUMVpXabSjTeKA2O0b4h3HTJFvnhdWLYIhDczBYsSWsqcREeZoSbYUpBGZq9NTWYLChCXU5SShPP0zQuQllih0oTQ1BZ2URBtp5uLArGGFop+2a89PRQRXErnILehsbCBhpOV1LjwAwzmPoP+V/LAFfDHMMbwxlNpAU8d6EVVBqFpasirz/2GZdyk9pPw49IobbEsu5RzRvZ5e03Y3tJwC4Lz50xktPzscbzy8Zp+cemYMVi3wnBLj63BQcPLAfx84moHPgInKUJ3EkPAmX8T0KVPE4ER6FmrZ2tHZQpv4jv3/UBtp7AHf3iSvhtWXDVCnnvN0GcDzWY4h/GRJONUAXWwuzMQPmVMrMuRmQ4YszLM6o1P1IjWtA/Ol8xJ0ugCKilJZTBnmjQPkxcYHDACdJDL1kL2jEf3aw5/8T7WvTDYBTwFCoglFvpWstQ5a+EpkpJqQmhEEX4oPUo1ugiQ1CUVGuyAhvDF91kySLhARtbPbvpppyQ1UtetoYvID2mnIBcLXWPNRVjNDDGxCqKx9AmZX9zLgAvfX+RQFF99L8EwGOr6G6qhqGPDXaWwYmBDjOTDmzLDBSYZJUfxPAETBrL0NzRo1mrweAC68Q0PwWXjPfpsJnkJ77KMCJHnkEb8kJ3bD6TgaO/ZH0CE4uegkHtuZQwVyIoC1W7N9B2i7poFcO9m4muPOooAI8E6HuRxHhvBxR62Ygbj1B24ZZSPWaDc2mmVCsfx3Fm/6Eul1PIWLBb3BmxRcEdTMR7/It4tfPJJD7kvSFTZ8jft3XiFw9AyccF0DBoV22TochYD5M6ScRKYvBN1+44uWnFlLmvVRMn3lkHia9/A0WffQVFn74NRJ8ZsMcMgsuU6bBde4epCqyUFGRh+KibJwITIHDFGmcU8epqdi1Ng0aZSz0VlKhZIFLpkz/pDILRxJyJIhLykGY2oxQWS5SrSmiWXUicGPpChXILtKhtppgrboKXS3N6G3qQGttJ73TESqo2Sfpe4wM0Ld20/cgHMkHgY5Gehe+K5FIlQ910DoYshJJdH16AjlVHcEB91Yda63m9MSVn9HvbiKxP2R91RWYY08i2mMS4rdNQfim2VST6xUdGoZ6r+MiTS9RJecaAWVyXC18XS3CCsfNo6NicOOmVal3qQg94laMPfSdyBJNMBZpCHQJZItVt8hAyihWwpSXjIzkGkrH9B3aIO6WERbuSJQPsPWegNZExzKJ8ES0nCuJHJxbzsDG7hq8jLaRE1gpOpCnTkCJKggF8pOwylWkXBRpDqJAcYogrIXSBKUfOXce4efGFju+TumZ83++biOneXHtUhoy0rlMbA3naxDbsj9dF0FfIXJlF2CRhSJPEYIihR9K5V6o1AShrTgdvfXV6G5sxVBTGyp0B1GqcUe95Rz6aivRXmJEc5kevbW1BFgMPwR7BDwtBanIV/mgSBuAUuVOlMu3oULhiwruCarxRbnhDNroO+Q4a0NtwwISeZxRkb91XpMGjKf8kK137B/HlVQRvkMAFAMVQxaDGcOXND+6TrKuCcAT18TfLm3L3zB/y2I7/qYZAHleAjn7+nHbjFk/Vj8PwF2H9sxBRCSm4ETwPmQ3jWCkLhVBvicwSABnjExEdPRpXIhNQHE9PQTb78pwGxLPhyD4ZDQaOwn2tecQcl6OjhFa+T1VsBIiEHY6DGfPxyD2/EnEp5fi8uUh6OLCcOh4OEqbW2CKOYfTFwzo6m2BMuokjobHoGng9sN13c2/ewB394nTR1me5P/GeZIAOPUFKhzU3UjR1EGhLoJeXUEZ0NiCwq4e2m4Q5uRLwmfKrGVflpu3+UtEFyWafRiK7CDHGfOYbTjjNpthKJEhU1coMk/hkEzb1ZYOo7OZaqvtlNE196CxuQs9Hdyr6zsx+sHND4PVTaDGaqpvR2V5GXIKDUi3JiCLMsqOln60VpahXLkRZirE9XKp54ddHFdOKjTGXJ9Ndgtca91lDHNtekIQGy928u1s6kNWfiqyizNFwGIps7x1W4nEL1GhcSvAcWgK5alk5Dj/BzqDHoZlzf+C74IvIEa8EH6Io9fJFrjUpF6Yd04C9t8HHPwjQha8SADHFrhbm9H2bsoXIxDwvOjAQCC3e2Mpgjbn4NCmTBzYbEL0ZneoPL5BsutLwJEngYgXIHP8A7xWx+Hw1mwc2KjHpkVJcJ15BhtmnSaFianb7LPYMFcOp5mZ2LzoFMHeZKRtmgJl9H4sXe6DF55citdfcsLLz/EIC8vEQPYfvb0G776xFs884YBFU9aiIGkL9Od2Q5toIHjPQ2FBLoqLc6GV6eGxJFlY4BynpmHzCjVS0+NgssYhzRQDXYEKmWVagjkt4g16hMgtOK0xC4iLSDb9oAVOX6REdqGOAKwH3MLL71pYHQjMpGZLfofSdKwf2nhJENdSXg/F5jmId3oXyiMHqFLSCD0BSJp8BGmKYXpfbO1mULidDxwtUw/AkvY9stOuIzv9mgi+bMm4BOPBDbjs/ytcP/owYhf/F4FxGZqqL6G9gUNMcPMWQWb3NYLOYcSfqhE+bCKMiIjzxp0TeFQGnkpNpyJsiBvP5yMpPgvGYi2lS4K4CZ6REDdF07edkVwr0q3UeYABjq57Qkj7IfG9ch7RQftTviSn50JioOJQIOyDyuv16l5hVSuSh8OqkKNMfYDS806CnwMoVhEEqXejmGSVp9JxuAc8AxznKfRc7ef5s6+P8yWGvQ6C70bKQ8pgScpGruIkXY8fipUBKNPsQ6v5PKpSvamiuA21ugOoSA1EcdIuFCu2oMYUJt4NA9dAQyfKVLR9ThIGmjqpctmE7ppK1FpiUW6KQH9dDUY4diV/c7Q9+6LdDEijYsiyg9bdo58L4ErSIrF163bsCjiKupHv8X17No4HngJlxbjc34ZsvQbRsTLklxIgX5TaWfOTQnAq3oxyoxLhpxNw6lggzhuqCPnod7Eeh3bvRm5hHvYFHqH82YxT+0OQkaLAibPJqC/NwKEjJ3DEZxdSynro/R5H4MEInA85gIi0MnH8/26/ewB3d0kqO66h0EQAR/zB+b0AuEx1C/3pRKy8FNHyYug5bAEXEuMKhr+l+OIY5Li5yJ4Z2kQFl8FkgN6cDpOt8NLLuqjA6hGQxhmd6O1EmRdbs7jQ5OU3A5woVAmQ8ouzkJmnhj5fCVNBCopK85BXnoO8MjMaqjtRkGYVAGeRWwnKCF4JXLNSrpKuEMhO0HQsRNdMYMTDbTXWXkF9Ww862A/mNjBmFxf81VVVSLMmorW+7fbQ1yH1am2sBiyaTtSkssO1ehTgNINIialEmNdenNkVhNM7d0N9roCWj454YRcDnV7eB3mAN3Te82Dw/gRhLpNwcEsOAVq5ALUb8izEvi1sfeFCe7xESBH3Uvh51OCkSwDkrl8iwekp9AU+jpFjzyB6yQPYvDIdezbWwI8K/TVzDXCYngHHb2+WDqtmZmD2F+HYMG0e9Ju/RtjaGfjk9cVY8+nb8J32ErZ9+QymvPYh3n9zNd55eTnef9URH76xAs89vhhr565BtcoTZWnBsObmorAwH0WFOTgXkoK1PJC9rQPDimk6+LrJkJZ2Aea8BIK4WKRaEgk0VDARyKUXaJFo1CE+U4/U/OTbWt/0xUqYi9PRQeDN39uE7+tHJKwgBHwcnoKb+itN2ZC7TIbCfT6SDsZA478JhoBVSNnlgLgDMTBqh5GhraP3x5bs8QDH7z4ttg5nfI/h+M4jOLp9PxLDcpCuuIL0gA2i1zdOPYaEZb9FXFgRfafDsOp70dN5USpEuy/h6sh1aGMasc3JAh8XK3xdcsWA+j7rC0i5trAjBG9jAC7RDnDF6r8NwAl4s0GWmOfl3cISZiTY5Q5FWYo6gqVsAqHDqFTtEP5sJepNyFNeQLaiAdlKHQrUp5GnkNF/fp4SGIteqnRshsFbzvsTxMcxiXuTrHKiY5N8mPKtRrq2bGQlaVCgiEehwh+V2q2o0mxBkdITpYpDKJApUCLbg4ascxjqp4pcexcarEoC0D3o5aC5lP75e+PWBe6V1t91mcBNAiCO7dbDecddCGg/pp8H4C4j+uBhpOaUIurAPiQWduG7TjMO7DpqG4nhEsqtqTgfnYBzR87DlFcvlhbIQ3E6NpMAToEzp2IReuI4DFSZEb+hGgTv24fGlhacDJehrq0MZ/YcQrpWhZNhGtQXm3AwOBTHdu9BFVXEypTH4B14BvmFZWjo+O8Z5PcewN1dYoBj95scHY/kI+X3AuDGwhr7c4iMzPb/7yep9mpIqaAMvwpGgkyRoZJMXACoOQo9D0bdg1xdn3Dsu511YyKAYw10UU2tvABphTJR8OgLlKIJTDjs0vYFZspsk3JEGAyLIh+Z6iuQn8lB5GE1SUXzVGiJoLmcQY/KpLkIbWQlVPsPIivMB7LjTshKVWCE/fDYOnMbcXNHQ10z0vLlqKtttAHoreJMu7tlGMlROsQFJyD1uCOyYpNg0l4V5xdNP3RdWWmAORViygPSM4Cyb8/N4g4nGcnAEY9t2DnpP7Bv+n/A49OnsGudgcCskgpsjvfG4uayEvjRMh+3CgIg7uTA8eCKCd4k+blX4aRrEFQbvsT+qffjwNf/hOPT/xnbPv430Wy5dxPt426F8zwpFpvoDXqT1swyYOrHQXj35QU47jANOs8vsXvOV9j7za+gdfwX6Nb+O+IW/wrz3vsUr73giNefW4KP3lwhIO7FJ5fCe9161Kd6Ik8bhoL8fBSX5EElM9A5k0Uz6mo6/qpZWnz5zg4sm+OOlNQLyMpLhN4YjTRzLHRWGTKKVEgvZHBj/7gJYMSm9AIZKmurheXt5u/rTsTw1kmwXmc4TYX4TjQaT6CzLB3mE5tF4ObTS99Bw84H8H3wHzHo+2uEe62CIacABl0ugQEDOAOclC5YZqpYJJ2g5/z5/4Fzc/8Xwmf/Pzi7+GFEH02G5tAx5Gx/ByX+nyF81SdQXqimfYYo/RDAUcbAfkxs7RkZ+B45+jaEHSjEuaMlOH+0COePkY4X4QIp2Fvylx0LcAlx5r+tBU5YtgiSxLwUO9Kk6EQ2VUKtigwCMhOK5GdRJvNDqXI78lSxKFYeQal6K1XGkml7Bj2CPFm38IMTTaa2a5GaYyVr3C3n/QmSAI4rofSOOMMlwDRyzVkMzk/plCt5dJ4sRS6BZCgqtAHIkzNcWmFSdhBYxqEi/Sh6qgpRkxZKcLcZNaYYDHT2oauXvx+28nKeIPmgccVO8kG7JH1bvwCAa27qwAdvOOGJB77Fc4/OGadHfjsVi2btmNAC11JkwPGDB3E6UoWeK9/hu74qpMh1ECh17SKGLo6gpTIPUefjUd4qAdY1bkINP47DIedQ294Liz4Fpe0XxTpc7kKaVouunh4YMq3o6GuBQZGKvpFhpMeexoGDlNc0NCFbrURDP5+iFXFnjuN4eCzqev57dpi4B3B3l0SnycZLYiSbjLEAdys83Q3qp0ysDfocBTIKeBzWcsr0OGOlDFA0j7AZkQfq7kFn86Uf9DO7LcBR4dnS2AVDnhK6QjmBXBIKSywiPlJlwSD0siGRuQqAk+WIQLnxG2ehetufULP9IcS6TROZMDeRZCoIKG2yJA8j4Wgi1I7/jlNT/t8Im/Y/EDT9AZSYsujYV9DTOjKh+tovo6m6ge45kaAjF32tl2j58C0a6ruKLG0K5A6/R962J5G88j8RvsMLqQkdVCC0I0PWTNfRdkNGRRPMqipk2WRW1VDBUkeFCauB1EjPsR+hLotR5vavaN/zCPLc7oP3sl04tLMIB7dR7ZJ02KsAAeuOImD66zg8/x0EzX4Tfk6hBGXF2OeZKxToWYzTG3YjyflzRC15BN27H8Vw8FOIWvwHbFudin2bK6nAz/tRgJv+8V68+MwCTH53Cc6vno5Uz6k4NPVXaPZ5BDj7KhD6DJw+ehdvv7Yab7+0TEDch6874t1XHfDGc8sQst0FDamb6ZnTs6yoQRlBVnxsDh07FcunJuCrDzzx6rPz8dLjC7HTwxeW/ARkE4wZs+OgN8cgNSMKqcYogrkk6AtVBB/aW8S9TnOp5t3TPn6oqjsWF7z0XdYajqIocRPyE0KRnxiEUsUulKl2QOMzD2ELX0Fv4NNAxIvAwYcRvmch9MV6GDme3A03B04TkhjgEkJSETbj/6Jn9CwQ/gK6Ax7BhX0XYFANQ3GhllSH5NhGsS+nIbbA9VLhzyAg/Jw6r6Cb7kmkGc7A29mKzWIfzeuIPVlNcE/v2gZwu93z6dmaYCpJ/hs2oVIlRUYVLAFb3EGqB1mJHSjQnEC5ditKFN7gANeFirPIUSrpm68TnRdy5WZK0zW0vQRq3Cs1Q0EVGFFptbluiOPzNfE13nzeOxdXpAwEbwaGQT4Hvy86rpmeOYOjSeQXBOGkLEU1XV8BASgHFO6HTjVIlcYaFKr2o4K+hRrNYfTU5BC8cagRek/ckYoqfNzJgXul9nfzSAoEcWyN67kKMcA8N9vT/4lA6W7VzQDX2dELr62hcFt3AJ4uh8bJZXUQDgdFTdiJ4d7vL//dA7i7SxyyrK6c3bhGW13uYoBjCxxlpinVyEwrh1HLBQ5nsqPb8HBBlYUDth6hE98063YAJ5oYKJNraepEaUUhsvJTUFKajYYKtmBR5sr+M6psAriNVCD4iejihm0ED0cIIo48Ct2Wl1Ceth9VKXvGif1YUo87Icfjj+j0fwwIexk5634F7dFlaLYcRq0+8BbV8VQXiMpkPxSptolpVRodL3X3LWrIPAjNMQdolv8bclx/g7pdD8G68VloAuYiXx6AIrkvaTcK5XtRIAtEiWo3Hc8bVTZVanehQuND9+WDcrWvUHXaXoS5vIW+gIeAM69gIPAJxPtPR3lyIIoIKFgVtE3c7pmo3Pgr4ORjtO0foN07F9bEQFjjfIXyEwOQ7LsYcau/RNIKuvcTBBGRL0Pp9AA2LEuEzwYrdrkYfxTglkwJw5sEZq88uwjOHz2L4JkPYssH/w9KNz+I7wneEPwQlr37Jl5+fgU+fstJ+MMxxH3wGkHcKw5484XlOLVjNaI2v49jLt8gZMNUxBzZhPjoDEz7bCNefnoe7CM9fPD6Cuxy90X0uWPQE7SZcmORYY4mmIuBgWAuzRQNbWYkUrNikW6VI9USB5U+HIYcOdpb+kVF4JZv6w7EnWRaiy2okLkjW5ZPNfpLVKD3EVg0EnBUEOQU4YzrTJya8R84t/A+hC/4E07v3AVTGltNudlwbHqRxACXGKrHkW/+D4zs+S2uHPg96rb+F6IORMKaAWSncdibEWSnDove5SZ1H/IzCOA48GuvVPgzWHa3X6Xrkyo5HCCbg6+KXpF9QOypSvg4ZxPAFdgALg9xMZl/W4AT+/Gz4ufA0DWEnKQaSjuUTuU7UaoKQL7qBFUCuTMWgS3tI6xu7DJAz8lAcMbWMTE+M1vOxwQTZrgTgGg/158rtrwxWItOEdLxuElVQKN4X3wP9ufAFkB6r2I7bm7l5uBB5KhNyJUdQHmGHo3VV1CW34ua4kF01F9GWW438rO6UFMyRJWI7+idfYcezudEZwMQDBHAccV2AlC6W3UzwN37/f1+9wDu7hLnx2VWqtyNiXpxFwOcTQrJOVly2h5dzvCWq+8VloIfs34wvIkgmJyhkezLuYmSm764Bx73yOrruIzGqnaYNVSjp8yWw25kKXNRqSGAUx2GVRML7aY3cWXv/fjuwAOQrX8Z8hOnoAo9dkPKkKMwxpyF8th2RMz/Fbp8fgucehzWdf+MuCB3FCXHwSo/e4tyZeEoTglHfU40GnNiUZ8djdqs8zSNJEWNU2sRQUTYFpyf+T+Rs+F+ySJ1+GHkHpqBOmsSmvLiUW88jjbLbnTmEPSln0SOLB25ijShPIUG+UqFTXKhopQ0hDp/g6Ydv8flo8+h1fdhhLitguqEDPKjkZAfiYQ6TIaj7mtRs/k/xD0N7vkDYnetgCbsNLSnjks6cxJJO9dA5vwVQmc/CPWK/0Kay28Q9M2vsfSbKKwiOFs3NwVrZk8Mb6x1szOxbPoJvPXScrzw5GzELn8Cg0ceQ8OuR3B+/n8hfPFz2DnlNUx+8xvRmeHdV5aLJtTXn18iWeLeWIH3X1+FD19ZCO3qR9C353707fg1Lnh+DGu+FYtnbsJLTy4QY6aKcVNpP44zNftzVxz20eLsUT1OBukhi5VBnxmNTAK5TEs0DFlR0JkjkZ55Dikaes51beIbGvut3anYT7Ov7QpBexBBdhh909wUzwW5FBCa/RlNydeQdiEb4Y6f4MzStxC1J4S+yWECEra8ja/M2GVSDyAtvgnhXnug9XWGbs96JGxbjeAdcpw/1oCI4EpEHa9BNCnqeK2YZijbUG4dpMyhD2V5faiiSlFXy1W6RoYBEkf876Z0RvfKQ8lFh1Zgl3OOBHAbuFNDoQA4M1smhQ8cT0fBjeM1jgJcCgxaAjgZ3QOBDYOO1NPTDj4MUgw+JDE/ClbjROsFwBEQsaXLrOgUoTtKVF6wKi4gV1lMyxql4L0C8KTthE8aPzuacpOr6FFKkCVGZBDNnAxSPGWQus2571h8HJsV78b9MCBKurGeYVbJlrceul4GPGl77gjF/zMVzQSekpUxU0ZTVScsKd3IkLUhTdZOMNqBXF0PslI6YNV3oSynG/2t19HT+j06Gq+AAwhzCwUXANIA9yy22vGUAe/ugbx7AHf3/O4B3N0jdg8T47pnUp4gozzBlt/f/QA3gfgGuOm0o+mHm05ZDHddLVRQlg2itX4EnS3srH2VCl4eELYFucZClFqr0dbQL5og8gx9BIfSeTKoUGWAE02o8kJkaIDY/WcQ7rkB+5auxq4le+DrWkMqJ5UJea0txcm9DVTLH0TUvggCvs+R4z8dces/QsIJMxXKoBr/yC3SyYeRbxoWVo5+gklWdwfXoEf/28UjNjRWtuLsLmekrLxPjIpxPfB+WEKcUVXfS7VwoKu6GtdbZDSjRkNOLt3TJbofdu6eSBeRSdcVvXU9LGv/BcVb/oBTc36Hrcvj4OdWJ+7Lb0MpAjbWYevSCJx3fA8pHl8gYe0n8FlxFj6uHHZCuv9dLnU44RIE7YaP4DNzNQ5v8ofmmCPWzwqF47QUOH3LoyFIutUCl0bwloGlU0/j/ddW4LXnl+KFJ+YgxflZ4PxzQPjziFn6IEKXfIap7yzEKy+sxKu0zfNPLiQIW4p3XnXAq88uxtsEfpPeW4vXnpsHncvT0r4nnxDx7ZbM34W3X5TGWWV4Y2foV56ehy/e3YAtK5MJRsrg71ICf9cSBHrm47ivEYnRcqjliZDHJSFVG4dzx7U4vD0f1oxeMZrBRN/dj4lhqKXAiAqFpwg3wd/azd85i3sUp4UlQOH6BeSuU5ASniHGTJ1oW7u4F2pW6ncwaK4hMxWQRZQifNHz0Kx7GRcWPwrv5SHwd68WoyMEuOdCeYEAgaBGL+uk2h0HBm5HVwM30dG1imZVLuAZ6K4LYI06XoEdqyxixAU/HmlhvRUxF/TIKklBJsNbUfIotI1ViQqZebROWy0Ajn3EpCHf6LoJnhiweJ6XSQAkgdYoEI0VAxhbsBiGhmGRVRC8BaJIfgBZ8kpkcEcGxQClrR6YuclBHPd2x7qbxdfMEMjPSFqWIXrAj9/OIGOg6xHvMIOALie1B5bkboK6dpTlUl5JIMdBx9nSKiqxIoQH93Ln75ffsQ3WbwKqv7XuAdzd87sHcHeP7BxjSaV8jCuatrz+vx3ACb83uon2hovCojbRzY4VZ1adzVcoI6NatqqLpt0oyR5Ac3U/lKo0RCYocT42Cfq0TFTkSse3n2s8wOXR/yEqGK8g6XwP/DyqEODB/lxjemmS/FwLELavAiZtv+ixyiE6UhJ7kC6gcGKrCYvjuhRl9UmZq+3au9gvjmMxjbkf/t/TflkMsdXWfAmJvsuh3voGYje+hnOh65FdlIHu1svoqirHd40JQLscDdlmOv54C+Z4UcGp/R6qnStQ7/lPaPX9HU7OuR/e6/NFpwXR49CzQIQQ4R6nPhsK4e1SgF10r9KwS6PisCKnXPdB4/ohAuZvR8yhGJSrvbFxaSocpqWLcUjXzZsI4NKwZnY6Fn5zVAxe/+ozC/Dmiw744PWlCJ77ArI8H0em62PYP/NpmI9th2q3OzYs34oAl33Y6uSHZXO20Ln3wXWZt7DAvfGCA4HZHATPeQZZHo+jYNvjOLTkZXz4miNeemrJDeubGGrrky3wWZ+JoM0V4+6Fh4pimDu8w4KjXlnYR0B3eFsu9rgVwXtdAc4dqaD3ZSsQx72jHxbDW1fjAKq13NR9iiCELWq3eT+qfvqWLkEdtBeJK9+GYsda+g47afngxNuztUmICnbuxZ18EcqwTFRv/S0Q8Qx6fH+NPSsOYjfBOAfw3rc5H9roZpgJ+uywZJC3ozKvR9T6pALeBnCUibAVRxlZjUNeVhzzK8bRXYU44psHuYzjwKUQpCkJ1iR4Y4jjzkHSf1IRQZxVB0MKARxbo3isUYINnbyTwKMdeoJHfRKPHEEQIqxhbH1neBkPK5K4CZTvk/ZVcmeEFhSpwlGsDkKOPJuOzxYshsNumGQEcHL2Q5voOL8kScDL92xgXzqCOgY7fp/m5HaYUlpRaOpBW70UlkRY4ETP+HsAd+936+8ewN09YtZprb9ElXNbhdeW3//3Aji6cANlxnXlgxj6Eb83uwTA2ciVLXcMaKIpRdmM+HgF4jUpSNSkIU6hhjo+H0b2Q7GdbzzAWQXAmTX9kIU3UuFeIA07RtMbov+7qGA/tadCPGgOfCyGr7LphwbrZ4CrKx0eZ1HsbhsRGRoXnHYxwLEplefZH6mnZQQl6gDkZ0SisqoaPa1DwkrXVVlyE8ANiHsXz+AW0XWpRpBwRIu4XcsRv/ML7FrsBd/1dI8bCGJ4XFxXm+g/90ZlicHsCXIY4qQpbUsAd8LZCxqX9+E9axvO7zuHcuUWbF2aJACOoc15XirWzpGC6jK8sVVu9ax0zP8miKBtMV4TVrRlmPTeKgI4R3z8xmK88cxMvPjYNMyb5oae+Fjg5EFcDgsGjhzA9yGHcSkiAoiJQmpoFN5+cy1ef3YJ3nqBQO25uXj5iZmY99kCFMVvQNwhd7z+/HK8/PQS0lzM+HwTgV829m0qGwdvY2W/N1aA8PmiZfSuORZavrFT6l085pv7MYkA0WVWVCg4PE2R+M4m+ibs4h7FBgIU+RZHxK/+AGlnDQLqJtpWgjepWZBlSr4CxSkDctb+LwwfvB+V7v8n/JYFIsCzXtxD0PYapMouItcAZCVfFZYdjl9YUzRI3xhfr62At6m38xK6mi6ho/6KiB/HFanOpmsoq6yELl8JQ4lChFbRF9G0kEemIPHyQjUyCeAyC5NRVdmG1toraKq+iPrKEUrPpNIh1BUPobpgmCpSQ8hOJeASvTXpnm4DK8J3ju7XQKDK4UPy5BmoSN2MYs12WDV65Ot7kKPvoEpXC/RqtkxNdJxfjiQL46jVUmoC5nkO/Mnqg44AOcfQjvqqAfRwPsJN+fRebzSX20Dq76V7AHf3/O4B3N0jju1YVz4s5WFj8nsBcDcvvCtFGRH7vRVnscO1BDAT3ejNGgtwo6ZHzuS6kSIvRLxKixitEnFyLdJlUlOS/ZwC4BS5KFdvRJY8VwBclrYf8adqEbixkAr94nHav6UQR/zyEH+mjApB6ZlKVoCJxBYBySrAw2JYqMDi3rRjrTmdLRyYmArMlss31NF8ER1N3BRM/1uvoaOuC1XJPmixpqGvnUeSuEbrKCMuyweakwTA1WVl0rV3w2roFkN/8fQW6TqRb7qGanMaSpT+CNtbiSO7SnDMtxDHfAoRsrsIIQH5OLqrAEe8C0WP1APb8rF/q6SgTfn0DEhbSnFqrSuUzm9jJwHcuT3nUabciq0OSVhBoMbAtm7ueIBjy5v7MhnefX01nnx0IZ5/aik+enMlPnxDChHy8Vur8N5rK/Hs4wuxdNZOVCmzUBOrR1WMHo0aExpUOph8NiDTeylOb1qAKW9+ibdfXi6aSV9/YTleE8DmgM0rXdCo34KTO90I7JZg0rvr4e2ipmu/Kd7dj4ihNsC1SMRGCwsqFV27J27K52X25TRlCO8FetuuSr5vSUdF4fpDllm7RHDmfQeRsOJ1qPbshVEMCM/7jd3X/p8hzrafhsPNlOH8pjVI8nJG1OYVOBuoxIHtlfBzKYL3Ej+EbtyOM9t9EXsojrYfgVnbja5mKYq/faQS+z10tQxQBeKiWMf3zBnLYA+tJxgoKMtBWkEiDARtRSU5aGpsR3NTNxob2tHU1CXmW5q7Kf1eEfuM1RCrV5ofoIK8wEwVC24mvHFvPyYCOgJXqzIbRcojIrh1trqJntMgqYMgmKF2ov3+UTT6rXBekKnuospHr8gb+Zmzn7AUT26i7/hvJO4JfQ/g7prfLxbgbqo03O1i3uE0WlkwQKwguYOIPJ6mAuBy0thpf2xBcHeJa5a6pG4UGDlY79U7ajq1SwBcMwFcyliAY/XBpBpEirIUSlkGUmSl9EDsPjmSDIohmBV5BHCeBHDZ4j/vq5e1ISW2AylxnaOK7URqPDsat8OktRcWY4HtNhK+LFTIVQ3RS5Lui8M1cOFYV87NsD3ISubxaMfKtixlEDnJtaKJslCjoP8EnLTcpB1AjSUXaJEArsZkFMuF/x99DNwEe6uksBEtOfEolnmJ0CJ6OTe/dAhlqNqRqWqhWjzNyzuhiWnCwZ0S0Bz1MSM+KhEJ0UkEejk4tdoTKud3sHPGJkQFnSGA24Yty2VwnC4B3KqZBG4sMZ8C18UGrJ9zEpu/eg3bv34e2756Fl+99gVefc5RauokEOOepm++sBhLZmzFhXMVCDpchROnq1BdP4jYxHKELHgCtV7/iRaf+7B/5lN44yUHvE2y+7q99txSvPLMMni5rkd9mgdO7NyKbasM2LtxfLPpj4mtb8cCLIgIMRCw5sHHuQDmlI5xVjjh7G+T1BuQpvyfBylvHkJjdhzKlfxNFYtKwug3eXsZtZeQdlaPxDUfQ7F9rXAH4EoCT0WBzE79agIVMbj9KMAJB331AIjLYUyBmFpSRqCObMahXWWIXv4Mmnf+Kyo3/P9wznWm2Ia/R9GzkWCTx05li649xmJny6BIg/Z7tYuDTnc0D6C8ohjNBGxisHO6ZxGMmgvmTmm4OtaPBbTmQlwCuPHP4MfFPUqvIl+RhErVOmTLDJTG2F+Q0tiPDdH3DybOUxmQC01SpxWOBVhTIr1bMZLDT8hjfzbdA7i76ncP4O4WSZbxAmOXcDG5BeB4xXi4uXskZeLdKM7uQ1fblZ8Eb6zbA5wkMd4rhxeYwAeJC9c8VQrV5jciS1FC/yWA4yYmk5pASU0QeJOksUbvHIa5CZM7TogaMBWUI4PA5RFpWlPCjuUMedK1jxU/Fz3JKKtFmWoX8hQKMdQXr9PL+pGbUoXLdQoqVWUEcCYCuH50tzH8skVltEn2hriwpUK2OfM0CpL8YaJr42G2+H4k8X8Ghj6CSh4Ttw1BWwrh51KMs8HJMFkjSTEIP5CBM2tcoVj/Ibzm70dy6EEUybbDfZEajuwDR9B2s9bMzcTqyYfRGfCU8NO6duBPmPbyK3j5OYY2e2eDpXjvleWYNmk94iKtOBRchcjzlWhp7EGargJy51eB8GeBCy/g8NxX8NDDBG+vrMPbLzPEST5vrzyzCC8+tQRhftvQot9OcCmHj+udW9+4+fTgtjykm9VIz1bg4PZceK3JgzamAVfonbGFimGnq2kALQVpaMw6jXpzOBoIihuyzqA+Mxg1yV4ol7sjV6Gl9y99T3ck9SAyZa1IcJ0O2YZp0EWVwJzMQ6PZm0u7bQBHoD0O4CaWWUuVl8QemLZ+IEZmwKH7kbR1CUwEeJrIUhxZ8QVy981Awf4ZUPktRnvTMH0jHF7kkvhWJ0xrXaOQJoXokZYzFLDz/Nhtf0gMi38ewHGa7YdVZUQFpYlKFXcQMdvS7U+x5v3jiCuQBq6osSsFTbljDsN7m82qLMCdNcF7+tl1G4DrrS/C+dPHERatQvvwX053gx1liKLjRSSkomvkmm3pvd/Nv3sAd3eI02Fn81WYU9pEGpUAjg0/NoDL1d2dFjiGF27Oaaxk3zDO2H96rZABrosALvs2AHd7cSDhLoKjABSrj91YNrreXnDa//950id1o9w6gOH+62hv7kZRUQmKi0tQX1uPhkq6ZsVE5yCoo/NzuAMOlcAAxyFBDAruedcPnWwIxboifNc4CnAcqLe79QdCrnAzWcf3aMwIJYALgAjtMBZEhWVHuhYG1ZTYVgFw/i5FiDmjRGZ2FPTmWIQHaRHl7IiEdZOwdUkCkkP2oyBxG9wW3gpw3ITK4UTWzpMArnsPAdz5Z/D9oYcJ4F69AXAMb2+9yFa4FXj/1eXw33wMibG1CA+vRkV5J9LSKnDS8V1UeT8G44Y/4OzCh7Dxy9fgMuktfPo6d4ZwxGvPLcYbLyzEt5/uxepZKdCeCESVdiNO+mrht+H2/m9jJTpskGLPZSLiRIZoSvVzKcDJwBK0NVwSY952VtegKi0QpXIPFCkOo1B+CMWKIJo/gALZMeTJIpCVlEfPkX0tf0qao2+PgFrhtwOJK9+A0s8HRs0lMb7t6DY3vbMfkoqtVYNIcvsU5dsfQoHH73Bh0wpY9EDSGSv2ff4/cDnwfnx/8A9IXvsQGmv7MUj3x/AmWeDuJC1SAdBxmQoBDg480fqJ9ZcAXCZXMjQc960NJcoQShu+9C03C7CbcPt7GidRMUzqgSW1By11F0XzDVsAuBD5qZXnn6wJAe46Uk7tRsCJBJiNJtQ1NUMbexZhURo0tTQgP7cYDTXlyLcWIU0ThdSMIpTkJCPkZASsZTUwqxMQI0tDaVkpSmvb6XhXoDx9DMbKFlRazKhubEcR1VqSVOkoKcqHKv4cYpUmdHQ2QJMYhzQzHa8kB41tnaioLEZ5RTm0SbFINRfj0i/cUngP4O4Ocdprqb1MeX27qHCN9XsVAGdOYQffn1KY/PXFpJmX2UMF44i4AXEzE72MH5EAuBYCuJu6347qdoUeW516wANOl6pOCyvd+O2IhP/CZhluxpAGvL+IIUosCfudEbnsAUQ5/gnRG95GCWVKlpSLNuK2i14cw5RoOhukgqrhBsDx9Zg1LTCqW1FvyQRaZbYmVBvAtd0JwJ24Y4Bjnz9/1yKE+mdCqYiAzhSFiH0KxDgvRvSqz+AyOxHJoRLAuc5XYfmUNKyYnnpDokPDfJrOzMDKb0KR4PQ6DJ6vQOH0ML568S28+ryTsJ5xWJBP3nQS456++eIyTHp7BY74X0BSbDViYhoQFVWPlAtKJG1ZAr+v/4SL+x8XcerKtzyI95+fjPdfX4m3X16COV8cwLq5ejhM1WPDfC1MET6ieTfESwf/nwhxPAqBfZmPcz7iTtWjvcSIaq0HShW+Uq9l0STPJm+uIHGvSH6ewyKW28Tf3A+Lw4ekn7ciyXUyktZ8AHXQUWTKO2DSXhY+cka1NBbuRPveTsmRJdBE5EEdkYvUmCpkpVwWABf0xf/AlX1/IJh+AFoCuPraQXR3A21t19HDTu83/OJuL26W5+Z5HpZuovW3018OcJ0Ep5eRozCjSu2BHGUpVW44/U6w/T1NKJE3qXuRresmIOKhCi8JX8+J3tfPptsA3EBLJZKiIxAeo0BK4hkcjUiENuoUgg4cRFi4HNl6FU4dO42AQ4Ewm83Yv/c4zAVFSAoJhNtGD2zf5YOkrDpcvsrWth7E7D+NJtvgDcO1GfDz3Y4Dxw7BxzcIKRkGxIeHIFmvR2jwIcRrOIzQYZhLa6FWnkOSOg1hhw7ggsqMoavXpYP8Qn/3AO7uEPNPfRkbZzrHwdsNgPs5LEk/h+x+GWyV4ojDwt+N4W2il3CHYmDpamWAGxA9saSYShwygdVPAEUF7G1AjJtQC1XnqED2J6BhgBlfixf7jvn/U8VAyQE5xTX2XkLMzhnAoYcIPp5Ew56XkawxCIuISYy3yu+IdKPJjK9vwAZwPsLvpyHHjMFqFQaqtBipVuB6i+LnATjxfEaf0TiA21CEA5tzoZTFwJgXjYggGWIJ4CJXfIpVU5OQcmI/CpO2Y4uDFuvm6bF+QZqAtvULUuHpkAqXRSkipMia2Wos+eYcKQJfveeON56bY2s2dcDHBG/22G12a9wnbzhi+byd2L/rPHy2n0PQ+vVQbvgGF5Y9Cxx/Gjj3Iuq9n8Crj0/CB2+sxbLpYVg7Ww8OV8LWv2WT9diyLBEFCZtRmLCL7iHrJ1niBMjZ/vu6luLsbhkqVG4oUJyBSdFCz4lATXwvN+ung9tYMailHI9B4rpJkK15D0mei6E5GIrUs5kwJNQQvIxIza0T7DuRjJphKqgZ/iQA5E4P2qgKBC74BOfXfoZ4j88Q7bUIqaf2InHTl0jaPhlnN8+hitUgpc3bQxynXYa32zW33l78fV5Dvon9Lye+5h+UDeBE5UZeRe9kC6WNSAK4O38m9yRJyo85n5LyHg6czu/V7g/5s2tCgPsO2WlxkGmScWyvH46EnsSxE6dx8kgwzsXGIuTgPgQfPoKwkHAEnT2Nlq5WnDkQhLNxCijPncKWjS44FJGAvOJKNLT20vGuwhgfhii5FsoEDQqzM3AocAdOno9FQngUrBXVyIgPRbLJCtnZ49gXHIpEeRQiL0TiePhJpFqKoAg/gF0HzqBx4Jc9hNc9gLs7xPlsmXVA+KRzz3IOnyQCktPUBnC3Jt6/tTizYIf9ioJ+lOX0CqsZNysywEk93W4nqYstb2fXuPW99BF2XkGBpRYWQyWpGhZdFSzpPF+BbHM+zClNdH4uXG+6JiqEs9UmlKs2I0tRTv9v9lnqJJhhf7hb970T2QGut+079PRdQZzXTFzb/Rt0+f4BcQ5/QBgVlOe2rEPiMS1M2osSSI2BzbEAVyBPQHexDuhkqxuBW5sKaCW1jWlC/TMATkSNH2N9Y40FOBFOg2Dm1J5MxJ7RIsRbiziXRQLgVk8jgAsNQqnSC4e3WxDAoVY8rdjtkYvAjbnYtkqHNXNSsH6+DitmxuGL97Zi0jub8dm7bqIX6bukUXgbjd3GEPc2Qdybz8/HS0/MwQtPzMfrzy+Gz8LZOLfkGSgcf0/P7wEETvkjPnt1NpZOi8SaWRk34M2upQRx3qtjCdA3wxS5D/vomvw3lI6DtR+TCC/iVgzD2QMo0x6ld8rDJP0E37afLKp0EGRxKBH5tjVIWPUe4h1fQzxNFRvnQb3/OL27Lhi1Y5tWby8jT5MrCAwraT/bMlWfCD+SrriI4jz6ZoaBwpMuuOL3a+DoQ4hedj+qyjtFLLEJvyWS1NT6U+GNdQ3drcPC+v6XAJz07Q6iUHmO0u8WWJTcYeQexP254ryK3TnqK4b/ek2pt/GBu8QDx2uV0OeU49r1a6jIzUCqsRA8RHxdkREp+iw0N7WiprEel2lZX2MR1Mk6tA9eRktZDvSWfNTV1aKmuVsc7/qlbioDkmEsqAKfqq26GOYcK+rrW9A/NEz5ZCO6e3pQYs2CtaQOw8N99D3qkF1eh94+Wp5jhLWsjlDwl/27B3B/a1F+efMySg+DVDbzcIf6JE6Ltk4MwhB1FwEc+7sxZQ718YVfRWPVIGpLhlFbemeqK+VYUqyL9H/EJl43gurifuTn5SE3Nws5uZkw5ylhyVUiJysTuTlmmFPHAJx4MJKVRIQRUVptYURyxP+x18wWOMW5OmiiWghqGED7RJy40c4Mo9tOJDu08rBFPLqCJfEEco8sRNymz1Dv/SiuHHoUPb6/wQWf3TAmX4NJ04UsOgeHMhHn0g4jN7kLVamBKNVq0FtmkuCNwU3AG6n9hwFOOJ5TvnZ7CxxbGcdbKPn+UuPasX8rw0sRgYw0DdhQhsANmUjYsFAA3MppKmhOHEGJxg+Hd5YS7DAcFSGQtHdjIdwWG+A4LRmrZpqxcHICXn3eAS88NV8MMv/5e6vw4esrxBinDGx2eGO9/twiMXzWvK/2E/R54LVnF4ghtT58dRn2zf8SyvWfIGjeJ/jyndVYMSPRBm+j4GYXN+Eum2zAbpcoVGk2whBxHHs9CuDvJgUvvhPxCBUhXnqUyjYiV6Um2L0zcPrLRN8Xx4GjBJxyQgl10CEovdyQtO5TJK16Bwovd+jjqgSETby/XXQc+gb1WenIyKYCTbxr23dL3y8X2tlpfWhvB4pPueJawH8CIY8gzvEPqKnsEnEIpe+IKkr2Hqe274o7Lfw5ANfbwc2ul5CfyXELRysNdy7uaCNZxnmUEQtVvKrUnihQamHgEUdu2f6e7kSiSVXTjabqEVEpZoj72S1xtwG4e7+/z+8ewP2NNcG1sfWts/EyspI7pBbEGwDHLYhdfyWAoxNwgmfZ/9+yzVjRevYFa64doULhurC+8cgJhiRbqA2S1LRKUwI9u9i0b18n5oW5nwuePlpGkrH6xfosfQVyLXnIzMqAMkMDXQZNtSZRe8tOb4AYb5WuJSu5mcCona6pn4590RYHjkM+cCDf8QDHsHY+uJoK8nyc3leG2BN1UJ5rRmp8u7gfs+aHgW4swAmwIvUOXIdZdg69e58GTj2HKwcfQ1TAQYLMK5Cfa0DUsQZEh7Aaab4eEXvioA52QHyQD6p1kUCnDd5I3zcrcK0pAdVGIxXEA8InaSzA8XxHyyAaaptEaAe2qLRYIlCo3E+QeJWuka5ZNDGPL0j5njSxXQjwLIX3egIzDwl4GND2utkAzukLuE31h2z7tzAdmIygFZvg62IRIzsEevK2eVi/gAP7kqZEYPHnvpj8zhJMfn8NlswIgadTDD55aw3B3KJx8Maw9v5rDlg8JRTr5hjhNDMeH7+5mqBuIUHccnz02lIEL/4SaR6f4MSqFVg3WwvHbw0TAhyLIW75lAwc3XIaNcmu0IcfFRAX4H5nEMe9WM/4qVGpdKb3lkEAd7sAu38FqQZEk6pkne1H2plkyDznIWnlm5BtcUJ6ZAGB3mWxbsL9bQBnoDSRUaCkCkKTlA5EZUYC+Az5AMqLriAvKghF/h+gfO8knFnzOUrz2ul7Yfin9No2gorqKjQ0tN0IESI1od4abuTHxADHVri8DBvA8fWNSfNslbtZUrq35zd2gJPuuUgViwr2g5PJxP9M4cs69hnc052In212Wg/qyobAQxi21HJIIml8abv+YqC7B3B31e/yiFSpn/Bd/XfWTZB014jzTsEBo8s4j+VOnBkKiUlGAY7y558F4OhgAtZsmSmPI8pQZdJwRmoPVsv+LJwB0zbjxEFse6FLZOtbP2UCRJyUEYhOB2nSMcWxSRzGIldHQJRMx1bz8aXzcZOVUdsMiykfFmMBsjNLYNFXwpxeC1NKE8wpzVTItRAQNiGPAE6RmoVIhQWalCyckmcjjOZNGbnITqmn41chw2CCTpcDU2odMpM7kaXKEiMxMMhlqi8KGLOLQ3NwPK0AtwIxhJb/hnwx5BRbpjgIbnRIJVQXGOg4lloXwZoEP6NAx1a0UYDjUB6XBgDrhWBkuz+Idr+HUbnldzi3YwcB3CWE+JXAe20enSsf/m6l2OygxrlFj6Mx8ElUbfkT8k8sxvftyUC7GuhQYagyEcXpuchSNyCHnt3NAMdhSxqqGpGVoxXhIeoKKpBzxgWGY46Qh2hgoPfItcx+AC8AAP/0SURBVG5+1vZ7ttB1qM4V4PDi9xE871UcmvUyfJZ4YbdnOanMBnCLEO7wNYIXzECf328wdOBhRC34d2xblYp9m6uwl8Av0NMqeqA6fGvBrmmT4fPJ/41D3/4WwdP/gL2OPjiwrQFO807i5WeW4NXnHIR1jsc5/eiNlbTP2RtNomtmGbB06jnhK8fDb7349GIs+GIrIp3nE8R9jKOrNmLlrHQ4TtfdAm+s1TP1dB0p+OKdXdjquBr1KW5IPhEqmlK5eXQiaLNrNw8r5lKOcH8NKpRuyJGnEeT/Paw8DNoDMBLMGeIqoNixDvLV7yDRbSZSzugI8C5RGrlC7/KiADoBfdzpgefVI8jIyYKhLBnmzCLoso2UBopg5uZGSnc6Dm5NQFRb0o/Gul5YMuqhiW6kdd0oy+0nYPsOXe1D0FtVMOZp0NN2kb4xDgx7Fd1tHHKEgexOCwEeJo73uYo8A1e8+LvrRp6+D/kEdLzMSvOcD+RQ/mBXdqoUF5Gd7jmDy1ByPEYOD0T5iuo4qjXrUKnxFMOWSQPl34O4P0dSXtxNz1ryieU8m/PqzubLIrA4vz+Rj1HBwyAmyebawvNd0nqpsJpA9wDurvr1dF1EeyOn5ztNv/9NNAaQ7ip1sk8xyfZfSjvXUVU4RKzEHRgoHVL6G+3E8JcCnEjQEkxlJffBaqAMM7cXTVUX0dZwGc1US2uoHEFj1YiILVRs6UYRqcDE45H2oDyvn7bvQ7m1T2QCDG/8gDkDb60bERCXntANHYnn2Sm6o+nyjR5RhSZuFyYI0lUg12pGTq7lhnKt2ci2ZMGUaUJOtgUWSzaBmhkXFFkIJ3A7QQpOzBE6JbcgRpuFmGQLQmTZOJKYDXmqGVarBdaMAhGKIF9+nq6lXwQU5uFoWNxTlptP93jmU2FvK9RpykDnv0HSbvd8ghEOdluKsH2VkJ2tQ3piO4ErZ4I9oncsZ3xDvRzw9ToGKbHUpqtxetHDaPJ6EPXb7oNm+zykE3GH+JfBn0CRzxO4sQKbV6iQtvYRIOIF4OCjqAqbR+BG8NbF4UPk+K4hHkMVMpQb6Fmk3dqEygDXXN1ChXYisivzYTq8FhUb/g3Nu+5HxJJHkRzfJiAuJbadILSL1Am9fARnD6UjZ8P9wKlHgeD7Ebp6HXzcyrFnYyn2uWcIgAtb/iVCl84GQp8AIl+GauUfsXGFnKCHrVvZ8HPTiyG1nGZb4P/tpzCt+ycg/EU63gMIX7MCvu7V8NuQgS/fWoZ3np2Gd5+fjs/eXAWH6bEC2kb92XgYLgOWTAvFB28sxbef7ILTDD02LoxCnPM3SHb7CIdXbiaI02HFt9yJYQy80X6rZ6vwzYdb8ArB30tPLkWQhzOa9BuRcCgSvq4EpQRpY6HNLoY7Xh/qpUd+gh/qUt2Qz02owkrLcD5BevkbiJtWM5JaIfdyh2z1u5C5foMkLw+knYiGIUwJ7YFjSPLeBpnPDqQdj4YxMg86bRLSTRegM5yDzhSBjAwFMjQmpBt00JtoH60ChXnluDgIVBcNESwOisKcx9nMozTPYXraW3tRV9tw4/uy+8BJljipcLd/dzdqmjf+S8ukYNJXxX5WPaU1qtjl6rppHccv5G1Gj9fZPCzG/GVJAHFFWIfYL1UMwSWeB/fSrkWeMh15qiRUqTeiQCmn5T+9t+49jWrU4kngnGITVaxLcriTg/QOOW4n5/sMds01IyihfL7Q3I+Olku2dzmBbAB3/ZfdufO/za+0ohlWSw0G6N38oiBuLDTdTRL5Is+zLxyLK0MQY7dzXisBnB3eWH+BD5zUfNGNykJKlM2XCA6uUgJkk/pozKCxHQqkOG5cA5MujqeSxU2ajje/U0284yIdu48ufpAAbwj15SMiYx97bO5dWl8+jILcUmTnELjl5AjlWXOQm2XBeSUBWVI2LqgsOE2Qdozmj9ig7UhSDo7axP8P2RRM/w8n5ECZYkJlaYW4r6a8dJTL3HFhbzKCtpbh8M5CoUM7inBwBwEVAdxEhTxLAjrurVkAX5d87N2Yj2AvVjFO761A5LFqGDWNBLw8PNH3ouNGZ3UT5K6vAEefFL1Sjf5LkEoAd5wAji19fFwGuK0r1Uha8QgGjzyN/oA/QbljMTRnM5AWoYMlQY86cy4aLBbkp5QTwPXdAnBsKelsHkBFZQUq6ltRGuZJ5/sjAeFzUDu/gJSEDsSdbMJut3wxdJgYPmxLFbY4RhHA/Z4AjuDx8O8I4NbC16MMezeXIsgzA4lui3Fm+SfYMOkVJDv9J9LW/x57vvoPTHrHEV9+4IbJn7hi/eJz2LA4Ayvna+A99UWY1zLAPQUc+S2OLV+M1QtzsX5OOFSrn0bhlgeQ7/FbeH6zACtmZo+DMJbT9DSsmZOO1XNiCMo0tExHoJeBHQv3Q+byJUHcJzjstAmrZrHFLxOOM4xYMcOE5dPi8Pl7nnjtuQV444UlePXZJTRdhrAAF9SlbMPZAOWEPVMD3IsJpEsRuTcOFeodqE7bgvLkTchVJ8Ao4rL9HeDA7rtJidyoZohrgWZfMOLXfI64FW9BvvZDyNZ8DPnqD5Cw4k0kOr1NgPchEld/Inq0Jq7/HIlrPkHSmk+h2rQACv+1UIS6IyP5JHTmc8grMmNkGJQmqTZIad9+XnusxoaKEfp+r2NoALg0AlykbVlcSbBDl/CJo++P//fdFBvOvg1/nzyfl0EVJQK4vEypgiOsOrY8gq100jLO4NhyLeUJPJ4nx1Tka2ILP18fd/TJULK/4ADBWzjKVTthVLTSsnsdGn4O3YA5W3lQmMV5Nles2fWCrfc2NxfR2sLD+PVSRb5fALe9wn5DNoC7fPE6rly6p7+aLn6PJq5wNXejvqUHBTXtqKf5q5e+H7fdYO81qVwf+45+CRKQdLeK80iOvUjzwiIHYRgTAMe+6OMg7s8czJ6bQ7nprzJ/kE7AoT7s0f35pHegH9lOZObc9EI3wuAnAPDmxE6SRhW4iqLCIliyJYCz5uZAn5mN8wRth21AdpCA7BCJ/9uhbSIx1PF2EXIT8nPy6eNlh10qgFovoiFjD1THQuAjfL4kyxpb2vZuInjzHF/A/5D2bizA/i35wpImiY+Th2DvIkSHVCEtqQ2G1B6cdngFFZt+ixL3X0GxdQFMqSMI21c1DuC812jh9+V/IWLe/0bYzH/CrtlL4LW+EjvXFuOYX5kopPQyVj9ydL23AByL//O4lsNDgO6QM4yO/4R89//Eifl/gk7WgejQJjpnngBRYWX0LMfOVWqcWv4Vkj2+hnL9JOxdsRv+7mX0XKQmVAa4cw7v453nZuHEzpVIObkKn745Dy8/tQAvPz0PH76+BsunKgm8MrH82wRMfeNDeH35OOTOXyB+1QfYOmsjVs7LguOUE2jxJ5C98Dxw+knsnLYQS6ebxsEbx5NjS57Xeltv1ulSsGAeIJ9BzWfJHig3fAWN+xc4vdoRAUt9sXXuYbjPP4avP3bDi08vxMvPLhP+c68/vwwvPbUEn73pANP5DahJ3i7823xdRyGOOzhwr1PZkbOoSfFA2ilvyLd/hdz9H0Lj9SUiD8mRnQ5KJ5TAJkg7dyQBYxOJAY1lm2dQtM2btK3I0lUhy1ABs74C2aYqWIw1yEzSQXskBOo93gR0m5FydBfUx32gPeaL1EPboPJbDbWXA9Q7l0Pj6wSVjxNkblMR6/AW4h3eJbj7HPKts6AP3YVKfTpKjVThUHFPWG6WvUjTYQnoqDZYkT9EeUIl9ImJQkaFAm11PaKyJVXKKE1TId1U04jCAhN6Wkfo++NMiitjIwLM7N+n8LOqGREVm7HfK+cN3W287Nb8gEGO/e6qCgbF0FCGJHbfsD/XPuQojKhUuyBXni7A7pbnfk9/sYSrDPsu0rzd/UUUOvb17DpDoFdXNkD5t+QyMxHI8XCC9/TX0RCVv8bMCuyPNeOsPAdaXSlKC1uEO8TYZy/S1E3lxS9CApTuRjG8jU6Ff3Hzd6KCnEGVn/HNp6yfAHAiMVJGzR0J2AeitV6yGE34gP5CcSbNmiiTHivO/LsoMy8qLEa2DeDysrMRpbYIaGMoY4A7J89CWpoZsuQsYYGzw9pYKxzPh8qyEacywZhhooKjmx4g987kmj3QnBeP3NjtOLg1m0ClWPi6cYHOA7jbC/c7kQC4raNNriyeZ5jzXZ8PX5dC7FiXj1MLX8KV4EdxKeiPUG+Zh/iIdkQR4LEFj7dngNvipIZq1aO4fuJZXDv4J5xZsxLeBBv+GwrF6ADss8bvjgtYLtBu9oEbq4He66iiwjc9xBXyoOVIOJ5Ctec+nD9SKyBTutYCOi+B2qYG+HrWwcu9TpwvwHYvuz3snRgW48KKD/Dl24twytsJ6pCVmP7JcgI3J3z0phMWTg6ge0yFy9JcLJmmxofvOOPDt7yxcKoJy2foseLbVKyabYTD16GwbHgQXYH3oX3XffD4ej6WTM+D04xMqfPDjBSsnZMGb2cNkg1ynAtTY+2MNNExgSHOkWDOeUE6LriuRorHV1A5v096m6DzI8St+wwhy79A0PyvsWHaXMz4cD7efmkpAd0yAs3FSAhah9bMjSiR7USIt05Y4tgvLpCegTb0BGpT3aA5GYaAdUko8HwSjdt/D+PK/xvByz6G4nQmPbvxHV7uTOwb2QmzIRdm+gbNOjPNm2EymGDR5SNbV04qQ7a+FJa0KuGbZkpugsVQipzs3HEuBHY3gtz8AlitZcjNKUFuHs0XFMFK6cVaUCz+Z7PVOisL2WYzsi0WIXOaBhmRodDu3wjVzmVQuHyDuOUEdE7vQ+E5E7ItK6A9EILUMC30cZXCxy5TNQSD6hLiA/xR7HEfyrbdj5TV9yM7RY+LVDmwf2dshWtv6kVJgQUdTX0ibQmAo8pSd/somI1a1cZ/r7w/+9bdLm/gSiTnSz1UWanIk8YSFlZJeq5GqsGWqM6gXOUJ808Yh/aefl5xWWLiHq0E6FyprCjoo29h1IXmnv66Guq5jtrSNhyJN+Ocyore1su0bDSN/uJ1A5juNhH30JTFEDdEZXJD+UUY2G9XdOi6VXcEcCLBqXl4FarFpvcKnwbuSj7hw/kZNApwE68fr+/R3twvLG/ZBG88TUs34+iY5tD09CyU5GVDp8ui5dmSZY5Bzj5P23Hz6TllFsqpwGsleBt7Dh5CqKlAhwrFapzyUcPfrewGwO3dJE3vVBMB3Dh5FsNrfSHOLX0ROPsEcOZRxKyajKXTddi6KpP2zRP7c1Pu1pUq6JwfAS7QtqGP4JyzE3au52ZWBrhSKjwHYdbweKYDKMiUQrSwH9NI/3gNswakMVg7rOdRoj5A+1ItjQDw1N5i0fzL1xa4sQreTpEImD0Fh5bMwr6FM+G7Ogp7bAPC2wGOLXCnl34El09fg8X9QVh3PoZ9U36Lt56fhdefW4opn3jgwtkwHHCahU2ff4zZLz+ERa89i1Uffo31c85jJY/MMEMHp2lJWP/NNrhPdsXGr6bC+UtXrJkailWTj2Hl9CQCWCMCPHLhsVSHs2fkdEw11swcHe3BZaEOPhtyELFhM9QuHyJs3Vqc2bALkc5LkejyLWTrPkeK51cwbPwcStfPcWjxFMz5eDFeemYJZIfXIydmI/RnXFCUFIBDBO4HtlhhOHsYtSkbIDsSDn/3KvitUaFy59Mo33I/+vY+jfadv8aJ1d8iQ30d3EGHNbbjDleCJkpjQop+KtjaYMjRwFAig6FYIaQrlsGck0YQlj0KaNn0vZsLxFRaRutsLgS3iNdRusjJJcgbt5yhz4ocKyvPNrVK0EeQx4CXY8mibygJurD9UHqvENa5JOdJiHN8Awmr30eS2yyo9h8VTbYZKYAiMBA4+ih9t8+gzvsxAijdOICzq6dlmCDr0o1wI+w7JYHZ+O1uFucLvN9E68ZKWOe7rwp/W+6NLiyi9HytCnpf6rXCGsdhRiZ8D/f0VxeXKdwhjYfsMqo70d54WeRDfy2jwD2NitNGd/MwlXe5CJfnoEv4JbIlfOLtf3EaB013l3oJ3ATAdXNF9LqohOqSbh2Bwa4fBTipwOkmYh8SzROsO24q/TP1UwBugK1wrSPIpUKKrQkF1hykErAFE7iFJEq9TXMJ7HKpoGNfOG4ijSJQ06SYkJxiRIIqAycTzTiYkI0wuRk1JVWiQ4H9+Gwh6GkeRJP5EArid+DwVgvB16gFjmGK5+0SzakkDpXBsv+3i4HvxwDOz60Iu6e/CvXq+6Fy+g38v/0GSybr4DxPR5CUJ3zR9m4ux651yQie+RhSXR9A8sr7cGD5SuzdWoKgLfkI3V0AeXgd5BF1ouOEJroeOcYOWM1dKMgar2JLD0qy+1Bi6UV18nEUygJgUnJA2l4EexUiwA5wm+uxef5ulLr/L1w58kd07PpPBK4IhL8Hh1IZD3Chiz9EwLevE1g+CUS8BM2q3yJy31KoT7hAEbIJmec3ocHnQRS5/RtkS/4FLX5/QLH7P2P73M1wnGnGym9TCOTS4TAzD8umapHk9CKaAp5HrtsDiFz4G/g5HsGeTZUExMXwdbVik0Mq1s5JhuM0hrcUuC3REdwxMOcj2m0tFM7v4bBHIgI86xHokQ1FXKIYEmf5lwux4ZtpOOv0DTI2fyV85rZNn4KUI6sgP+qO2Z8tR27UBmRFBsB8wQ8VShdE74+jd1RFx6+C/zolTsx7DGVb2HfwVeDwg4jcOI8qDNdRbO5BIQEE+3MJZXaLAsvuEySal8amNwIMHpDeZNYTuCmRUawR0hepCOB09A2PBTAbzN34/9eQBHi5BYXIKywRnYIqs62os+TDfDYEyu3LEe/0AZJWvg3ZNiekRZdCvv8w+gIexMX9DyPP448EcOkTAhyLx9mUnN4lx3fJt+3W7cZKQN8d5A1saeaxf7NSuAf8MMyKCpSqDqNG64Fi1TEYFW30ffePf/739DcVf//cOsDpoSJ/AHVlw6gtG6L3a+utOsF7vae/XOwy094wiNOybCSlFgl/1H+o5z0GmO4+sf8bvQt2LyC2KcpiIwCHDvmJAMeJS5fUg/zMPrTVs2+K1Kzx14Y31k8BOOGIT7V5KwEcg1qKzoIT9GEeiM9BojYLBbycoC7bki2aUs8kmZCVkYnq0nLUV9WjqqQCuVn5SFQbkaTOQGVxxWhthI7NA3E3msNQlLAREXuUInxH4EYJ1hjC9m/jXqYEVQxwvNwmtrSxxi5j7duc/8MAR2Lw27U2Fe7LojF/UhiWTY4VzYIuC9MJ8PJom9HguT7rVVAcX4+jOw5h5zoLgjZzs24Bgray35qVtuNr433yEMB+e6TdHtwkOioBnnxejwIqmIOooNsDk2oAaQkdYsB60QnDtYiApR6ec/aiftt/ig4HF/f9EXtX7iOAqxL73wxw/gShOPwIcOIZKFb8GkmHt8ISfQjGSH/IDi1H554noFz+76KgR/QbQPBj2DnXGyvm5BDA2XzcZhiwYmo0ijc/DkS+iOF9jyDT+Xc44HwSuz2l8+7byIPK52DVzDQ4Tk/GRke99Jw2VmC/RzqSXL5GvMs87HM30v2XCwBPSNQhNtKC5TMj8cQTTnj35aVwnTof0Wu+QLr7J1B7fIlYj+nYNm0qItZOR9quyUj1ngzlplkId/HAUbcIBG7i5uNibHKUIWzRCzBt+C2Sl/1vXNixEBcvgr5N/obtgCKpq+UyGiqGUWTmdMbWoTHpTsFNqF0wmzII2hQ3AVyaqIRMDFp/G1lI9VVNGBkABkntdQPITUqHavs6JDq9AYXHTMTt9IAs6CjUR8/AHBOOxsqWW5pBb5XUcYGfz8TrbWJL3U2dH24nbo5rrePOCz0oUKlQqfVCuXoPrMpkmJU8uP1fc7SMe/qpYojjIRTNKR30HVy2xRjk8uYeyP3cGqLnasiqET5w6ZlU3v2jAfM4YLrbJAGcYK3272DVc8vNzb5vNwGc3RLAU7ufG/uO1JQMCh+Fv7VZ+6cAHFMqA1xubo7oeXoqyYKD8dmIUVmQkWkRvnEWSxayssxSSBFLLipKK9HRPCBqIuzn1tN+ES01rWiqakZrYw8dV7pftr511tWhWrsR0UGx8HGplECHYcwOPQRbbPFiWOP/PyQRV4xgiAFLDEE1wTZ27d1UAX86h2hOnEkQMz1lHMAFepbBe60ex5dORl7Am9BvfhdBK3zhR4DJ69k3jyHRrj0EV3s82BmfOxuwIz4tt0nqJUtASMCXHbkdJarDMGmGxADtARsIUAkGww9bcP5EKQ5vD0bcyudh8HwXqrWvI8AplEBKakINoGPv99RB7j4PEU5fY8abnyPW8wOk+X8Bj29WwHGaBmtnmbB0+gl8+sYcHJ/3JHZ99i+IW/xr1Pg/jhy3++H/1cNw//xjrJ6lhtOMdAK4DAK4KCgd/gMNvv8Jq8s/I3Lu/8TuVccI0CTLn3heBHF7N2bTOzLTM2IoZeAsR8imeOHzFubqhgBPDs7L91lI95SLoG112OuwFRGLH0P40mex7pMXMfn9ZTi6whnxayYj3ukjyNeQnD+GzOULyNd/isQ1NL/uIyhcv0CYmz/2bq6CL0Hh9hlf4cjCB7H1s2cQf9AXV69Ivl2cMY4TJUzRk7rrGlpqh5Fn6BAFl0iD8kEY1a3IyNUio0R1A+AySjQwWFUiHI6wit0EVn8rcUehuvI6keY4sxnqB2ob2pCRngnVHn8krfkcsrUfQuHrRfdSg/5BqXmefS+727iH6XUMDRH8DQNDpGFaL6Vj9lm7LLazp72JxHnCj21jFxf+jTVXYZS3oly1XQynlSUvFYPc3+vAcHeK0wDH+yyy9KOqYAhN1cNiGMS/hdHgH0XcutTROIwwRS72EcBZrA0Y6fkHaj5ljQOmu00McMwe36G75QrMGiobuBV0AnhjCYAzqrnnUDclHimmDwfH5HhP7Of247Xnn19/FsDlZCPXYoE2NQtKbjYlaMuz5qKyrBo1FY2oqWxES32HgDUuSOx+N3wMLlgZ5FhSrzjp2ALgaipQqdmI8N0ygqMaYdXZu5m0iWHABm2excJStY+0x6NYWjZOtJ17CQ7sLMHJYKvQ3k0SSNy6rSQGED+3LKyckSJZom4GuI2VIg6cduX9wEkON/I7nF2zDF6u5bQNAdxmtrTROUh8TT4uWdiyUifk7UyQQ8vEOJ42BYjho6zIjfZEsfqYcEo/GViOXc6FCPHLRl6OGcWleQTERhzwyobXugL4cKw7t2JhhWL5uVfggKcBSs+5OLeG/d0WI3TjLGgPLoHLtEAs/yaaIC4L0z/bK8J2vPjsCix/+xnIl/9fohet0vE3yHD5DxyfcR/BmxoO0zKwfKoBy6eosX7qJmyeux2b5u7A5vle8HflJtJKAs8S0TPUn5/vNn4upaKzAS/33VCNI55JUDh/hPANbqKnrD93RuDtad32VUaEzH0SlVv+A5Xb/gv+X/8Okz8+hWXTTEgM2IzM4DnIODQDkdvXYduik/BZug8pB1ZCvetLhC18AZHLX8Sh5U5YMysSqS4fAqeexpWgP+HIylkor5DCaHBsP/v3NCpbmupisBlGeV4fTKp+GFTN0GfrxjWf2gFOn3d3ARynGe6xlldsRGpBAvTWLGjPhCNpw1wkOb2BRPeZKE1LxwAVGOxDyhlSc20XjKd9YDm6DubgNTBGn0Y/Fx6UYYkeqrc8p/ES+cIdAxzQ1XQRhalGlCrckJd0HgbFvU4Ld70I4qSg7xxftBu5+i7hviP1ZOa8euL3fU8/LuEXSuknzVSNg3FZOJaQheKiln+sDgysG7B0N0oKs8ZGs8YK7uHfSZVhThc/AHAtdZdQUzIghkfh2Gp/Cz+3HxKDlRQ3ikGObuiGo7Md6kYzcNGE2spNqNyJwSKaUq0iJlw2GqrbRWEjdAugcdT3Hy40GOC66htRnbITZ/ckYufKFHivTMCu1XHwc0kXTYbcI5XhYef6Ivi45xPEEMwwIBDY2BXgVgbfdTk4tOMCZNrjiEk4TiCYSccoF2Npcg/Hm+XvVg7v9VYsm6Ij6bHkGx74nfah4/m5VhAw1cLTIZng54+4duwJXNv7e5xyWoEdzlW0b5mAygBx7hK6phr4zpqK2GV/Qszyh3BgwTTa3z5oO0MoNwfzGKW5yI7ajhJNMFLjB7BnE12Dcxn2by2AKSUTFSUWpCuNOLjZKkKhHNyShwM0f2BTLk1zRfPt0S2pUG2cj4hVU7Ds7WeRtPw+pK/5DSyuv8O2ma5wX5yJeV/swOfvLMGkd1Zg2adTELRoBsKXvAwcewqIfAm69c9g47IL2OaUhK2O8di6IoHgzIxD23Lgu14Hfxcd9myQ4eiOVBz3MuCYlx6hPjoc99aJ+eM2HfM24vj2JCQ4f4lY10U4tkNLyzLFulDfbPiuIVB1vh/DR5/FwJ6H4PXFw9i4XIYtDjIYL/iiM2crDOeD4LE0laDOgkVTVFi/eAsOr/8che6/w+D+p1C19X4cmPshrJteAsKfB44/Ct9vXkeYbxyaisrFdzQwZsxQ+3fHDvviG6f/fV2XUVvcj6zMAugL5ALYJgI4S5YJFqqksEX5x8T+amI+2y7ab6zEutH/nHZ+TFkWM2rLaiULnO1eOloGUFZRgsxiNQwladArMqDy3ggZD7K/6kMYTwSio7Ydly4BlSXNKNr5Eob9f4VBr3+DzGs2urnwIBi8owrbHTahcvDLjqpqVKfvQ03yJpSnhCInpQVcUZW64jMs2MKwCI0BiHu6ayTceBKlzg4ca5RDSnF6uQdxP01c2WLLW2/LRSTrinE4wYJD8VkwWaoxaFs/0X6/WI0DprtJ9jAiV4XxrCynH3ruwPBjAMfNDdzjwe5z8PdOIBK4SQDHjs3S8Do2R2dazgWgBHQMd7w9hyboR2tjH9qa+sS0vXnQdi/8cdpFx7ct4xhEfDz7NkJ8/3bRM+Amop7WbioI/HFqtwLnHCahyvtpFG56CPsWL8eeLY0EZmps+/odhC7+GCFLPoD/nCnYv9mMw9usOLw1Wyh4Zxl2OR5CmvMjaNz3PAp3PoFDzgE4utOK0F06nPLT4JTvTfLT4ox/Io5sOYPgLeEI3nwGoV5nEbM/DtFBCZAdTUDiwSMIX/s8ZB7PIX79o7iweSGUxyKhOn4e2hNnYIg4QjqK9HMnCGIIMEIeAUIfQ/bOVwlM9sAcuRum8wHIjPAn+ZF8USLfgkrNDuQkRhC0EiRtz8R5muYnBKAqxQclSl8UJOxGsSwQRUm7UZDod0NF8t3IOrsZCvfpiHB4HyrHX6M76ElUbn0Q1g2/QXLgVNrfD3nxm5Ad7SYpdhsK1SFI8fsSbdt/g8sHH4XO5ffIifVAmWoHSpXbJKm9kBY4DQUbn0Kd38uIXvYwUk6sRlXyLpQpuYlsO21Povkbov3zYzdC7jkZsas+hSXcGRVaL7Gumu5Fc2yZCBCM8KeBww8jcu0TKJDtEMF5q7Rb6Pkexvp5WjhM1WEV94qdocDbr7pj0vNvoXf3Q8D5VzAU9DTOLH4RiQTSJVt+izy3X+PYrN9A5foZlG5TkHnEB+3VnegnUGFg4xhm3FzI3yL/LyspR1F+AQryc5CTbUK+NQu6AoXwexsFOIKjfDVKCktQWlyJ0hJJZaTy0iqbqm+oqqyaQKsGNRU1qK6iaVUtqcEmqpBU1NF2FaiptC9rQG11A+prGqjS04JGmxqqW4Uaa+h/bRsaalrRQelMSlNSWuUB7Hkg+9bGLlhKU2HIyaKMpRvJh0OQuP4LxDm+DdWW+ahI0RLAtaDp0KfAUXp2QfdD7bcI3bSv1BP1xwGO0zk/s4nWsbjCxc+Zp/WmcyiVOaPaGIcuKvx7OoCirH7wkDRGZTvBXCPM6ioRWuQexN3dYv+4XF0Piiw82k8fKgsHBMxP9A38FHEez2Uea6L1vwRxWuWQOl1NI7DkNuBQnFm4GJ2TWdBW1yfciCba7xctAUl3oxjgmD+kvDAvo8vWgYHSwU3gZpcAuFtu8O8sCeAmytA5oUmZ+KhGe6UJHxvKvO3q75TGZByV5EjOBWhH05BoehU9a+k/++h0tUri4V962r9DVUEdlEHrkLjtXYSs+goZLo+Kwv67/Q8iceM7BB5HoQx2xvFp/ydw7DHg5OPQrP0DsqK3o1hBQCPzEarQ7kN8wBzUb78fCHsel/YRpBycSdDhS7CwGdWaDajSuN2iai3L84aqNJ4oV0oqVWxEYeI2Ag4flCd7oTx9FyoNu1Cu3UpwtZ3WbaXr2AZz1DYYo72pMH0cOPQAgcr9MG59icAuGOZzB5Ebc5hg5QQd/ySB20lUaOh4dE1lam9UqjehTLYFFUoPOsceVBjPwph4AKf86Z591uBc4BYkHTyKhP2kA6SDIYjZvRsytxkId/gUGc50vxdewveHn4Zx7a8QvHoBTvuFI2LPCYT7ncQZX9YphAecQdAabyi9v0TilnnYNH0DDnoyuJ4jcI3A4U0RCPWJR9JWByD4T8C552FYdx+ObA5E3CEVovfHIy44DlFB8aQEoch98YgPToQuUgm5tyviV76N6F37EH1AKdbHHlIiZFswjs0j+Fr9Ki4sfgZBDqvofNEI8rgAP5cYOMzQiyZcbsZmgFs5U4kP39qIT555HXmuv0aD3yPIdvsjorZOQuLuudg4fQVWTVoPvyUeCFvnirg1X4rmxPR9nvTdUeK0VRr4O+Zvla1wOdZM6LOVMOSRitTILzQhr9AIS1EaQRwtI4AzFKtgLEyhQotqZpTh2q3Jf7bYgkbH4sCdE67vlgapv1VswZ6osKMKIIFccZkVGaZkKnAHkJtxGVWWPKQGrEUsQVzS2klQ7FqLqJXPwbD9PaRveh3yA/RcROH541Y1SVLAX3t6Hyc6f2dtK1oKs9FeUYbmfL3weytW70ZHbTPlB/S8m66iJLcMBksK0i0qpJuUMGpqkakhiOMB8FUMc5QxTgAR9/T3FfsBcdMqj85hTukSQ6iNde9hGONvUxghuAcf+5nyPBeMY78T27a8nkcD4nimjdVDtPwvB8K7UZxfNNf0IVadi+OyXBE264QsB0ZDKTr+/+z9B1Sc19X3Db/vep/1vt/9PHeL7+SO47i32Ikdxy2OU+zEcYt7UZfVG+oFRFNvIASSkBASSEJCBUTvwwxMH4Yp1IEZeu+9CFCX/P/2PhcjQEKy7NuxHces9V8zzFxz1XP2+Z19ztm7jjpjVC/G+933WteB6bumYYDruYqulivI0XaKqW3jgZtT/2AAN56Gh1WogeTgu+XlpaisKEcFvdZV10uQd31I9gKqHb3I1XXAompFnq4LBQbu3XXR+07karpInbCq6H/DecQdzkDphsdx+dCvcDHoSVhW/wzn6bV357044/oaDHExiNm9CUcZ4I4QwJ34JdKXP0aAcALpR2IgCz0jlHE8BUc816DI/S4MHngYLdvvwel1q5FwMIXgIw4RAUmI2J1AIJM4rCShU7tSEe6jETrhq6VXNXatTsP2JSnYtkQGrzkq+CxLgy1xK3Lk4ZDLdYg5loWQTYUI9DaJUBwcFNdlcha8PlmOmBUTkeA6DQcWr4OfRxl8Xe04trtCTBzmBN/GdAKKdCM1fJtgNylht2pQkh0Jhzke+TkmZJtM0Gr08F6zB888Ph0T/rYFK6fr4PKpHi4TdFjwSTbcZyQizXM6ziz7CGHTH4XF61ewetyHzR+/jXkfxGHhp9licYLLRD3BEUuD+R8RIE1TwZrgg+SDYZj7iQULJxA80X5ZCz7RY+lnZICWuaHf7ycYDH4E6S4/woGA09i3sRa8MpgXZkjD0ZJ81jhwaEcNzOrPkREcgbSVr+KYqx92etTQ9zxMXSp+xyFbtq3Ox2K6Twsm0Ll9EILQWVNwcuE0hMyZhCUfHcbSqdnXAe5vr7rjj7/+BIsnTcTO6U8ibMK/wrDlOWh2T8R+LzkWTszHkqmcqssI75mnELViGtJXvwlbQqRIM+U0mALgWi8gp0gPPa845YUKJQqYi1TUWx4g9cHmILgr5jhwBBoEcBxCY2QKwJfVaPCS3nOnRfJijwdlX16djX3UWDSIcDQcM7KPw/FQB6tYFo/MbQuQvOIdxK74AMbwQ9RwnsXZftA9OI+2+iFhwJzznG4tDg1yM8Cxx629slLyusq8SG6o1u5HvUWGajV3anaj0KKlY3ah3tGNfIsZehvd12IZstUOmMSQKimjcxjinEBH+gHovjNiiONhcAaugV4pYLMANwI19uJy2ifOv8q5I+tKpSwe3EF3ghxvz+LyU19xDnZLHz3jTuHREykeR5Wp74u449XRMICI9HwEJXOA+1xEKgrR0XxefDfeb773ug5M30VRx6Pnc7JVl2DOJPtzm+FT1vcA4CTxUE5X81lYCpRQ25KgLkxESZkNAyKfGDcM0jBxbemQCI9ilPUR3UpxiJwyUg+PE2Hz3AuL6jJiQ1Ro8HkaCP8NcPgZhLo8i3lv/hZTX/gF1s/yxe71Ldi2LBP+E1+C3ustmNa/gUNzPsKONbyqs0JMpvfjzAietdi+NA2bp8zB9ulzseOz2QRhiQQQtQQS5dhJ2uXF25aPFX0+Gkr8aZsNS60ENzoCHwYmPdxnKWBL2grZ4RgxF4/ntTHM+K4tEMFsOaUUa+GnWngszoYPLzYQCxbsIuvDsT3lwihyeiQOrWCWNaBC4QOHKRpF9hLk5ubDYslBepoMcTExSE9NhNsSPzz7xGeY/N5mrJ4l5SLlMCcuE7PgOTseMs9JiFs9HYs/icXyiXEwnHRH9J7DcJlkFUC58jNOJK+F62wVpry3CX/93TK899pamOO8kXE4HIsmMuSNpMvihPWcoN5rxn5snzaT7uE87Fk1CzFnUhG8ma7FW1oN7FwAwuLsEYd3ltNzPA99lBUy13cQsXIBbVsk5i06t9uzjucrFmHVZwSLkyzw+tQLl4MeAo4/jnaf+7D43a0EcDnXAe7tP63Ab56ka1u1B2k+7wEHnsC1/U/CsOEplGRsxNGtp8WQKwOqy2QLNs05hpTVf4Nszbsoycy8DnESwJ2DtVAnPG08VGqwZxBYyFBbVS15kAnYKsoKYShMR1ZhxlcGODEHlOrBaLHHrI8aNwYoqa79zxswPjceTuWG1JHbjbbGC2Ihx2UAJVoV4hc9DcXK3yJ8+hPI9Pcg6GpGH21fkHVWNKbtDVK4Im5Yhgj+pLl2Y4/hHH52QqfwCpJqs44RrAWis6YNnRU2NGUfQFXmFlTRMynK2AW9OQa5BHFmXQ6ycpViTqGxNAOa/DQYFS1U7zlBP9UBIefcuG6qGwR1cifMMdzdDBY/6BsQ2WRTBufe7kND5TmUFwygrmxQgBdHSii2SHDHwM05V3nYlZ8Zx7fk8t1DaqTfcQgfDu5skHVBl9KDXG0POpu/f1kg2Bs5QPWIPXADVLflhlJp4UKShex5FQbZk84a57ffe90ETd8lSQBXT2XVkN5B5Z7s0E0ptEb0vQE4vnBuPNpqWmBzWGAt1qGaeuVnR3kXpPkAF5Gv4+Ce4xgJ0duWjLRVdRFJYVkwrXsZ9f6/Rq3fU0iJWAOXFcF45zU/7HDLw14OS+FZTCBkweaVJpKRYIBXeDpDd3B4C44HZ0PghlLs2ViPvZtrEbStliCCQ3qMhB7Zc4cpufbQvjzmG8Sq1MUTdfCaK5cALiRG5Ozk43JIDT/3PIIqaQUriwPcblllQuBGghdvCWA4r+rxPWXCMJoUfSK8gjW9BeXynQRwEbAVF8NsMkCvUyI1Ph6JcXH0GodZk73x3JOfYcr7W7CGAG4ZAaI4xqQseBHApXlMQqLbDGxcaoTnAjPyEnZCfewglk3iXKUMbwRx0wng5ijxtz+vxotPf4bXXpqOpIMLEem7Ews+TidYkvbp1JJJKmxYkkv3sIHAuR4Hd9bi0A66Z54cW49j7I29T06AMysHkJ3ajDTPqYhfNRH7vLR0/SUEfBxqRAr/4u9RgNUzpET3G6asB0KfAU69iDbfB7HwrzMJ4MxYPlWP5dMyMOltP7z9xw3422u7cHDWH4CjT4qh86SlLyLugB+a9F44uT1cPBv2MC6ZasTexTuQvvqvSHP9AGUatYA4TvLe1ULAnK+RAK4kE9k2Fcx5mWhr6KSyysOVBHrsWa5upsanHr0EXHdqdJ0w1dN2HlVlJSgrKUJ5afEY8WeVZaUCJCUP9Z0OZd5e7BHpaDovevm1xeUoz1ZBF7QSeavvwtmgpyBb8N84MecPKE4+gcYizhjSA7NigNSLsoJ+6oj1UgNdhPb6DgzRfeJVcgxzHO6A7wf/z0Oi/F1vUzfpLOoM+9BojRP3tbGiBfZsI2qtaWikDl1FsQbGnETk5MlgyZMjp1yHyso8FJcaYS8zwG6qonPoJXVTve9EDilbPmw8BciRXVAQFBDImZTtMAmg48/YVkjf8auABvE/e/Ck70R4mJvszA/60qJnYVF2IU/PHWxpKJXvsSOnDzkaaZ4ce+hG32/n/3k6TqJPv6PnIVa4UoNoz+mhTkYfwRuVeW44xynH/6gS0xyonjQ3DFD9v4SWun6Ep+eLwL1lNrIj3BH8Z/W+sW6Cpu+WeCSiJJ/KuKxDlOHxwM2p7wXACW8GNYZNtc3CS3G2gz7jxo51w7bsQq+2D4iKPMZACPFnEsCxR4rjc6WHK6APX4ZTAbtx+qAcIb551PA7RgEDh64ok+Rdhn0ESPs2SkF+nVkXBMTRe37lmHFB4wTyvXOAK4LXQiku3BiAC40RXjreZnyAU2MLAWbghpF9jQ9wzQLgSsxn4Cixw2LKRqY8E+lp6ciQp4kgs1vX7yeAm46pH2yB6ywdARxrLMAluM7EHq8C7KfjFSbtRMbhYKyZqYPrbI2AvrVztXCboyIY9sDzT36EA5MfQ1XA83Bs/TW2T12NhbQv9ryNAJwa6xdnIXC9FMR4N6+apXsRQBC8l+/dOB64IwxwmZzdYBCqAF+RmP2Ap0LEh3Nux+FadrkXipyqS6aY4TZpKyJn/hdSF/8M0TP+AyvfniSGRPlc2HPoOltP8Ekw91k23N99D9Hz70X0woex/v0PsJgAMPngETTqvJEavB+uM5RY8ImRAFCLkKVuULi+gVTX9+HIUODcIHuqLsBSoIGumNNmKZBVqEBtWRVBCkOaBGpiXg/BHOvGsnwr9dNvu1oHUV9di1aCQVOxUhxDz8OxN0hnS0V1VaXwyEkLhm69SODLSDQifYA80BWVHneh2fdRFK17FOcCfwnr2oeQvH05co0EdmE+0IUeQLY+F0XmJhTqe6HOlEOVIUdFqQ21lVUoK7KjpaERRq0W7TUNKMsvQnVZOdqa6hF1Jhx55mzk6JLQVJaP3s7zOHEiDDpdBiwWIxIT49DcUoVMRRz0Whliz5xGnpUArqwQleWFUKuSodGko8BigUGjQjHnj7WYkV9ghsmQB7O8newBQ9wNtmIUpN0S4BQ8JNsl2ZofQO5rkdSgDf9PrwLIxu2Mj+j6CAtvn9YDm4lTJXJn6Hu4opXtRecVWHLrcDwtD7FqB2KUduyNN0NNHZUBalf/aYdOnboBmL5L6u+6JPilQN9HZXV4CgeX9xvAzanvBcBx41NTVY0iu1UMCY32UnBDIjwZQtLE1vZGajidAfLGVHa6KaOHSRTnkK+qQ512J6ICM+DnVk3g4CBA4ob/1oF7OQYbi4GNvUP+HrStdylBWh0CN9biwLYa2o5hazwPHAcJLsGeDbWkOkkEh85tvxrAaSUP3MpsOh8GIOmYImfq3gqYMnn4gYdQJYCrUOxEoe4E8vMLcGTfSfz1pUWY+J4rYk5FQp2RjqA9RwjgZuDD172xdIocCz9WYPEE1U0AF+CRL7IkFCb5QUGN9LLJenE+DHBrZmmxeoYWLlNj8ckbXlAvfxCIeAE4/BgOzp2POZ+OBTgeol1NAOjnkStgmIdM+XUk68TI/WeNAFyfSLauDA5H6oo/IcwrHAGjAgCPBrilU4xYODEaMbN/gstHHsOV/ffg0NxZmDfBiOVTDXQeckx4ywfv/dkbH725Bq//YTnkR70gO3oA8ycYsOBjDT1fAypM0WgyrEPWST9sWCDDvI9NBH1qHF2xBvI1ryPN7SOUqSVPXFVlBSzFGuTYs1BXXSt6zgJ+RNmVhjr51Vmev1jSgoLi0gJozHFoqGmE1aETgHh9VesoGehzc7GK6kS3gEQpxIm0Apz392XhcUQSwOlC1wEhTwJnXkKb368QN+/nODnvceSrc5Glt8B8KgCZ4buxxmMl4s7EwG5qQnxcNL22oL2pBZERR+Hntw1ZWUqcigiDRpuOvbt3YuMGL5w5cxwhoUE4diwE8+bPRUpSAs6fvYKQQwdRZLOiIC8bAX6+0BmUiIs7Q9uH4+iRg0hIikaORY8d27cgOuoEdvhsRkz0Sezf7w/vdWuxaaMX8m1K5ORZYJKxER0H4L5AbFt4SK+hchAlubz6dTx784O+STHEsTeuk9qI7yvE8HW1V3fjNGcjEnPeOLB9Dk7LcmEwVwnP9Xi/+6fSOOD0nRCd29meK+huuoQcFXuUhzuI32+AIyjjgKJ26jUXZaGrsW+4EZLCj3RTg9jVCSFeqSZB3BXheue5EmMrOf8/AnA8JyxHXoaqzG2I3J1CUMQgJcHb7QCOxZkQnADH8LbLVY+Nc4Owad5+bF24DztXqwWoObcXXiR65c92uWXRdsHYMHc/NszZL0KV7KF9iO+/AsC5TNJjzkc6eC+zEBCOHHPnWgdCA6qg57ynGYPXAa5atZPAJBIHNlvw8ZtuBGsz8e5ryxF14jQyFWlIikvE/BnrsXDGRqxZ7Ic9PkcRvJMzJxjhOevWALeUzoNBzCk+t1WfWbDgk2hkLr0Pnx9/BjjwEEIWzIXLNAI4kZheLcTb8/Dr8qlqeNP18/1nTyffZ74nzmty6jrAZRDAqS5CdTwDaavfQKSbG33PQ8jSMPIYgCPAXDolBf6T34FszQdIXvEmNk1eR/cvSwDckskyAW2/e2YGfvvMPLz5wqc4uXECjm6Ygimvz8W7f1qFbZ7BKCmxQZd8FBVyD+TF+cBnRTwWTjBj5WdqHFq8BorVf4XM41NUGY0YIojraB5Aa0MP+qkcO8t0f/sV6pTUoKyqAj2t54RX7eayf7OcsJdlVSJdfRImAhGj/WZwy7IrxOIJTtmlLU5FTpEWXc2Dw7DGK70viMVBdXXN6GjhkDxf3vAPDgDp+z1hWf6fKHC/G6o1v4A+XYWmmhY011yEMSsH2ow4KGQJOBIWDHl8OApPBcKkSoUiXYm8vBxkKuVISoqDg4C0tCQPVqseEaePEdgdh0qZhpiYUzgTeRz+AX7QqpXo7x6CSiHDUNcQSguKcfL4YRQVWVBezkGoDbTfZFhzdKivK8Hp02FQZqbi5MmjSIiPRHBwIM5EnIAqMw01lfmwqirJSH75fKns6WHbwomoB3r4mVxFTckg7U+an/WDN+7bEc9x5mfAifO/eMHMP5546sIQKddaJYL0hqTmITTJguiMQlRXdKKqvEusPB/vt/9UuhGcvkNie9FafRGcUlHy6BOP/KMDHDce3LDwvKDR20m6Rg3NRbQ0dqGtqRfdLUPiMzHG3w0k7piHDO9Xkeb2R2jDfDE0SPvqvUaNyBDdpB6pgWcvDYvfZ/SO/J85hLyMcgFwZ/akgoPrcoPPHrh960tIZQQQZeKVxYnV+XshggPOzLB/E782YPP8AzCs/Cnqdj4G+7r74b94N/y9R3uCCgkkiuDvWYWtC44i1/1R1Po+grIN98F33kYEeNdK2zkBbqJarPz0nCMBXDovYvDgYVxOo8UBhPMJOLRwmajCto/fwok5v8XJOc8iYIEXAtbRvtbXYedcL5xZ9CJSXF/BqTVTYFScRV5mO2rUO5F8IJrO2443X1mG3zwxDe+9tgJRJ08jPTUJSnk68vMsJDM1itkoK8+DTpFNQKaHx8wvBrjRXjVenODySRLWfTQF8etfw8kVb2DVp7ux4rMsuM3RYONSg5jzxx47hrdFn6qwcpqW7oUEcJI37nYA1wtT5jkY4kuR5j4RMSs+xB5PAwEuZ2Ng72gxfF0LxJw8BkWez7dwAonu70L632Wi83z1WDxJhjf/uBq/f3YOnn9mMTa+9zTqtj+EWp+HsWfC43jqF7Mw8R1PyBK0kBGoKGLCUZq+HqVp60QolMWTTCQNQgji0le/BpnnRNTl5mOg6yK6GzvQ23ZelF2emN9W1wFdXgqU+fEoKM4W+QrvZP4be9/KaiqQaYqF2hCFTGMMOBSJsYRAbhje9HY5LHYD7OVFKCq3kQphK81Hc32bCL3D5yD2R3Uwh45ttqtF6rkvC3Hs7a4rqUeBzoACrR4Ocx7V6yu4MATYLfWQRaYj5WQsGSkdqmyVKEyMgNztbVgPuMKecQpFsjQUabKofB9CcVIoeps7MdB9Dr3dZ3G+qw8YOkcdtV6qz+fRXKZFq11H53wRfS29BMOX0Nc6hJ4m+k17Pxoqy1BbxtdYhroyG3qa23GuaxA11eWwF+cgKiKcynUSmpodqKorQKHJgWyRp/bLed/EMB2Bgt0qTZ4XqyS500jA0N50AUVmXjx1qzm4P+jvLc49XGDsQVfL9ytFF3fwGM6ycusQlpaHQym5CEqyIkNrR2fjkJg3yosaxvvtP51GAdN3St3SFK86x3myD50EaFRmx4G20RIAJ6LBj3eh35IEwNE5MbANkjh4aGN9C1qogRmdSkcCvUvoJoATQz3U8Dk/45VpnR2AdsMrwP77cdH3x8g9uFjkZ+TfspfOouyE/EwbMmLaSa1QJ9ZDlVAv/ldEt0Ie3QVdXLEAuBN+Cdi6shA+rrnYuTYHm1eq4LVYhvVLFfBekk6SYYeriWAg7/o2O92lVx/3MnjN3IOmHQ+JGGZXDjyJ/St2I2A9p+SyCR3dVYzje0pxPLAegW7H0Lfn18Dp3wCHnsRulw3Yu6lKzJ/bv6kQG5cZsHqmSgwpbqFjFyVvReqhM/BxKyQgyUWAZx4d1wLXOTos+ywTsqVPAyefAA7cgzOr5iFwSx2pHuHL5+Lavp8Chx+Fbu1ziDlWB0VkOSoytiP5YBQObC2lawzDp295iiHUuDNRYm6SWplJjV4hykvyUe7IR6k9D6oUA8GJHmumxCJx5fuIXT6ZICpfzFXLT/AhgAsa44HjhQxr56kJztRwX2jB2im+OLXyRRxb+he4vTuNADVDAKifhxk8b8/fk++9Vczj27ycPXCFw/djfE/oaIDLVvQTrJ9F2qalSFn1Dk75puLEvhqcDCzFqX3lCPO3Y91iLZ2PCu7z+bwIjBeRFuroPX3O5zhfB9e5MroXHnjn1SV4jUBu37TngeP0nE49i+hFz+LV3y/FlHc3YO3sTESFKxAdTQCVHIParH2ozvRAxK4wLJ7M6cG0OLhoJdJW/BWZm2fhbGkyLtSnoae+SnQ6uMHnqQC8CIfTlzU1tN9Rz5kXLTTVtyLboYK2IBVKbST0vMqyVDXieXNkQFuUSuBSS711aXjUKa47XC+c9Ys/yy+1IqtIjvbmfjE8c+Mxb6uOqxhkzhqketxPr8OLN3pJpnBf5Kx9AsU7fovIRS8gLaIcprR2qENOQ7NjFXSbZyDTezJB91SkLH8D8s2zUZeTh4bCMvQ3diJLrYHP1q1oKatHK0FiScoG1JtOimMNcNR5Bl46Bwk6pcVL7QShna2DwjsvOoWdgM1eCBPdE1u5CbYKI7I5C0apAsYcLSzpbTDKv4QHTnjWelBlH6Bj3pwgXApncUWkhuIQATwfa9z9/KC/mxiw2bPRWDX0vfLCMaDVVnQhhKDtAMEbx3sLS8kh+9yC8xzOx9kp+0Hjw9N3QBy/kCNllOUNwpDGi6iozN4AbDdKAJw0cfm78YDZ6PFChI6GbrTVtqOs3AGzXQN9YRqqykvFKjTejg2yCMpL6h2zjyvi9/y+iwAu0/N3uLjrp+jf/G+w7F+AswRwbNyH+q/BqmmFn1vB9Ub/xqFRDgMStlOP8sytCPSMEGmtlk/REXwo8e6fPfH75+bgrVeW4pUXF+APz8/F3E8i6TueuyUByvKpw56maTlY9O4OOLzvxcWDT6PF5xHsWcoeuCpxHJ6IL4uog1XZR+d0GfEHk1Cz7QlcCHoC3bseht+CjQhYV0PnJnngPBcwCHGMNx3WzZOjOGWbCIgrMgbQMZ1aNk2HhROVSHEheDv+MK7u+y+cWjYHu9Y3kBpx1GU2Lu/5EQHcA8hc+RS2rSnEgY25sKcREIaeEUPGgd5lOOyjQVJMEjSqTGTK06GlV4vJiqP+WgRv0SA53IiQABNcXawI3KyFLS6YGuKd2L+jBCG7KlCmPgbF4SMEcDoJ4CYxJPGcNuk8XabmIeCz+RjYdTcuhT4OxdJHsOATmbi+9UsMYkhY8nxyjlcHdq/LFUC1zkVP8MuLSkbm9V1/dgRwh33LRSNpSOtDduZ5qIMOInXla9AeS4GF7rPI/avsJ2hvh/s8g7inzue2hs7NeX5i1ew0urfT5XjvL2740wvz8NvnlsLnk2dwYf8vcCn4lzg68ym88MxCKhdrCFozkZ6gRlJcDFRKFRy2fJRoj6BGuRbykN3YtEwnIPTUitlIXvJnlMVvpt5GGvoaK3HxInDxPHCJXjmUhvAoD5f524k7Oz2tQ8i168S8Nr1NDrn6NNTWRFLSCMAVKcR0Aw6IO55HTcpyMjL/Lb/ECnORRkDPjdt+KdE1cBYKPmYn7dcRsQUIelgExtasfgwJJ/ORo/scenpex7zcEDrndwj57AmcWvAHKL0mIt3tPaSsfAtJy96AKWAx4k8FY/Gi2VDuXIK0le8gcc27SN44F/mydLIH18T8QrYLXNelTh2HkiA4pf+d183AW1/dBF2eDFp7Gt23DOk+lWQguyATufLGLwVwPDxabCbQ7bkZ3pwSn3ddRGvDEAqzpd8wVIy3vx/09YvnIVqUPeBV0t+n0CEC4MrbxZApe95CEs3QGri9lLINjfebf1qNA0/fCRHAcUedY9PynNnrACfmwY0vAXBdrQNizsvXEQvqq0sqZFzYmhs7REDTLJsCWlsqtMVpKCstxNkOaUGCCHkwzgpTp64ba9pWd2QL8g4ugGXfbOQlHMd56qHzPgZ6P0dL3TmE+JQQxPGqUAa3EuxZT6C0vlrI37MexwNyUKsnGFkXjwUT8qhB5xWJmXj7j+54+dnZePNPS6hBny9gbuYHpyWAE3PPGJ6MmD/BiHkTLAQASdi92BehK3cieJkP/NcoxNw4DkPCx5ZFNAiYMGcOQh1XgZSg40gIOIg9i/2wc2UqbSvNv+M4ZqPDiHjPdQLccSz6NBvLplpI5uFXCxbTdtsmzkT4womIXDYZ+1fSPje2iSHUAJddiFr2CeJWT8WBhS7YudZ+E8D5u5fgqJ9RrPRTqzMJ4jJgNmXBainC8s9M2OFejE6ZCk3Ho9EWl4b+pCRcionCQGoCuhJl6IpLxmVZFNTHZXS+qusAx56uVTMkb9zCSfnYNX05rnCDfvI5KFf8egzA7SFwuw5n6yqxjeBs3qdZWDHDQPCbS5/fDHC+a2w4sbcW9ZXXUO24hrwsIOu0DrKVf0Xmbj8RH449c3zPlXHtcJttoPOT5gzyOa2aYcKqmRYsncL3ksOI5BIQa/HOq670rOfi5ecW4sOXP0S632Sc2TQRb7/4CV76zSL8+bcLIadrzssxEsDFCY9lUVERCvLzUayLQq3aWwSWrbU3oMxoE6tS09a+jw7LcTTZLVBERkB2Igzp4WGoKHCgt4vncl4ajtd2i/pJ5Zk7NvbSXLGyNLtECU1eCvQmOr4hGprcZGSXqkS4knx7Nvo4iv0wxIwVT0eQgl5zPRwBOBXB4XkRS0uqp1+tQZA6ilfQRfu1ndhAHat7qPPwBDKXP4icrFJ0tQEmTQUSXB5Fu//DaPN9FKnLnoZ801Rk7XZDVqA3DHu9oN/jgeLkcJRlxMF8aCtUPssQ6/JbyFweQ+K8h5CwcSbqc/LFUO059riPasAkEB25j2wwa6vrkGPTQGfj1cASwLHX0aKsQLZsQGr8eS5c+ll6P/6QqvDskKFtqj4nhkGc+79RkpeT52CRHaP3FbYB+h2vVL15nz/o7yB6TlnU8HEsuds9p380cX3tpXqdbSqHxsjTAprR2TQkPh9v+39qjQdP3wH1U3nksDYcLofj1Ir4b2Je/s3g5pQAOM47yjlGhUeL4YgMiyQp9ZT0fmzjMfp76bdftOjgysgxaFtulESGhGE598Vj+Q2N7dAWsTHNoEZHAVuREb1Ng1ThJO+ZZIS/yEjyUNBVDJEBP8vDKqT6mk7k59rQUN0m5gNwwtikk7XwdeWYYAxyRqybfxre8yKxcdEZeM2Lgd/qUJEzc/28LZj2xiG4fBxFjbwWf/3Dejzz9EL86fer8NLzS/HcM4sw+b1EuEy1YckUK1w+icXmyavg99lybJ+8GGunn8CeTbVIzzBDrjdi3xY7/NZyEFkp8X1aRAssBG+cEcGUMQSL5hqUyYMiEb2/Jyevd5BK4O/lwNq50jAcJ7n3nJ0hAO6k7ynM+yAFc989iNnvHMSsvx3Agg+OYMlELRZMzMeM93k49QzWu8Rjw4JT2OVmpn3Vw8ejCTs8GuFH7zl4cNB6CeBSQqLh41aBXWsrcWhnMaw5NmSoDUhNkSHHkoWECDreh0HYt+E4BmMPAqeCgQh+PYSrJw/h2skQek//nz4KyOJgScjF4sm8EOAGgJuix8IJSvhNeA0l636O8s0P4vBnz9H18RDqDQBHELvLZS8OLl4Bn6mLsXnWVuzhRSKjAvOy/NyKcHx3OYwKHXSZ8dBlJNG91CFqbyQiFr+NFNcPoY0uEHPjLJn9UMVLHjgnwAmI+zQcc987QPfxIN3TQ5j9N372IXj3zxLA/eG5BQRrixHl54J9XrPw7OMf44/PTMIrBHAJUQmwF+UQvGUgOSGB4M2K4uJCFBXbYTcrUKHchAb9ZnRW2WA5HoSY+X+A5dge2HVqZC37CWxrf4yMWf8v0sP24/w5pyfpsij3Uj0bXfYJtDo/R21lpYAOrjO8aEFnSUK2NRF6czw01iQY6DtdsQzl5Q4xT278+nNNqpejAK6AoZA6UY3VDTjbRiDZNACeG3en8ejGSkqDx/BYrFbAdNgbuae2Q0/lpqMDuHyNV5MTzHg9C4T/Gjj+LFTLnkSE33Lk5RdhiM5HpBKjVw4TdJbEXjROfWfze1PKhhLyFEIn/BTBM/6AeJ81KDJYhTdODN/StjfbKb5/dN0t51BVXg6DLR0GB93HUgWyrGpYFA1kKLlOtsCktcGkKoNJxIcbCwY8tyrf0Cvu33iN5nVbKTqeki3lSeecoJ1XqlrV3dIChxv2+4O+XvHKYAbmQmMvulq/Z/PguNxRHR2gaxKBsH+Y8za+RkHTd0kihmXVEHUGOwng2PNPIEfwxhoP3lgC4CRj7jQ6bFxGJBkeCdakHjSRPn3ezavUho3hyDbs+RoNc9LwhUhAz59f3y9/N1qSYedtuXFpbOwQCb2dc3asRWoRcLSloZ0I9eyo/d9KNybHljx3rbUdyDCo4LCX0XE+x1A/YDN3EqQUwn9dPXYvCUSmy3/A5PkIImb8NxRL7oVy2X1InH83TO4PwbT2HvhM/IDAQgbXd9+Dz6e/wa7Jv8OKvz6Nde89i6CZ72HfZ59ixYQQLP80CHXbHgfCnsSl/Q9jx4zlCNxYAIVMBoUqFcFbTdjrmYtA7xzs9bYi7XQpzIpW6vE3k1rEe1V8DQLX8fe0Hb0GrqPX9VasX6TEqunpWDk1AxsXJhPAbcWpXRFw+2AFYmf/CLqV98PkcT+CJz4I91mxWLdIj00zfZCxmK7D62FEz/hX7Fjkj9DtDhzabL6u4I05CNuhhUO2BfKj4QjeXISANbE4vmw6VP68yOA9nPDfgOSIo4hd+CCy1z6ArOU/QeLedbAU9hDktSAnt4Vem2HlV1JWejJyldHIPBqEVZ8cwqJPtSQ13OaqRVy1JZONmPVuBNIXP4Rrx57Dxf2PYe/MhZj7SZaY8L9usYHAzY4ATzvBZjXCF7yOz4PvBw49iMSVb2DbWgd9x5KCJ/OiBIbxAjqHQ8teRvyMf4PR7QGY3B7E8al34cCEnyF26V+hPHiSGuPL4DhxmsR2eC4wwGXCsOeUXn0+fJae+T3IXvMQEub9DNmrf06fPY7X/7CaAG4+/viCC15+ZjqCJz0As9eDMHvch1Wv/RpPPjIDJ49Go7TUhkxFOhJjo2EryEVxUQGKbPkothdBm6KD/sQe1Gi8Ua2PhHz9DKR7z0R25GFcCn2ZoPc5dPs+gAyC4AvnpST4Upl2rg4dW/47G3thKVKKoVP2shU4LHTMbBgsccjOSaQe+RlkZEVCXyBDc12rAKDRvx/RzQBXSACnK5LBYlOjwJ6FQpsBLXVtoj6Nv4/by2kPBvroHAiqakpboAt2Q07IcmT6z4MyJhIZG99B9c5nUbbpF4iZ+wQyIkJQVtVE50PH5EaJX4fFc117SMX+bxO8PQocfAqyRT+Dcuk9OPLx/4fQqfdDQ3BcVliJ9useiRsBixc9UYPXcRX1VdXILTCJIegsMwFcRi3Vx0HosnJhyEsnAKgjw8qeuFFgwF6dtG7UOLiTOXq/3KhKoWAkezSe7bsqOpLtjeeRp+fhfjLMo/f9g7428fBprraXytxZOHJ7RTip8WD7H1nier5n1/S1axx4+i6IO6fV9n4YZM4g4jyMejO0jdYwwNEObqkRgycZX/aYMbyNGCP+3Cn+XwAbNTSisbmN4Ror6RjjAZzJoaaGLxem/Aw0VNWJnvTNvx+tGwFOMqR9reegMmphLy4VAMfDGJwU+URgGba71uLQqiBc3v8QEPN7ONY9gnP7nsalA79G044ngMjfAaeeg2bLK1CEe8Cw7lcEZ6Rjv0b6wrvQ5vswvX8SHT73IHHnp1CEuKB7N31/+nkg9Gmk7XgXttTtsKdsFCpK3gxb0ohK0regInMbylkZO+j9DpQpttN3W27QZhQmbiJtRAGpMGkDKjM3oSRjO9J93kPNZjr/I88CUb+FZs0jsMS4oVK9HZZjszAU+Esg9mVUrL8fiQETUaP1QZl84xiVpm9AlWozncNGVKl3QBE8HbVb7iUIfRRDux6Ces+HUB1bihJqXDlRPd+D8HUeCAyugSqzHmeiKmEwNCAqqhZJKbWIXvUyOn0fRY//Azi1eAI8XXKwbaWZ7neW8MK5zuXYaxHQrqTGl86ZgffwokVY8lkW1szWYOsqA4K2SIsVAjaW48xSaqiP07HDn0Dq6nfg612MA1uKEbRZCpAcuK4QYf5laGjuwMGFz6GTF46cov0eex45bvcieu79iHT5KzJ2eMKk6CSAOwtNUoeYk7Ziqkrkdp37iQrHZtFvon4DnHgRzb70/MOfwdGZv8KrL626DnAv/GoKMlfSPY15CYh4DhEr38aqZbuRHiejTkIBdFoV5OmpMBr1YtEHA5zDkYe0uALs8bRBfvg4Qdx6aPd8hsSlf0PUir+hcsez6Nz9SxS4/hSZJ0Nx8QKXdeowDQ+hsseAPXEMWhyvjSOt83xRa5FGmvtG9aa+vhnNNa0wmBJI8cixKuEotKC1vkPMD711o8UAJ9Vdri+8ba4jS4Qc4X3rOOwI7b+pvkXMJZO83F+ysaBjc9Dt5poWnO0Fqqw5qPS+B+ep3tmW/b84vncFmpu6UZ3vQIrXNMSvfAdtFc1iYcJ4++Pz7CWbofSbCevm30G7/k8E079Ad8CvkOfxMM4FP41S7/sRNefnMMccRj+Do7BHN9sknkDc03QFNm0dDPlymHN1sCrayFD2Q5udA0OuBmZ1pVjiP3oolYdPeV6VCE8xal4Vn1srAXNtVRV1PPuG5zKOf794OK+r5SIKsn6AuL+XpPlvvehoviQ8n+M9hx/0T6AbwOk7IZ7/RvaCU78Z0oZXoF4HOHp/A7g5dQcAN1YMcN3t50Z9NtpLNwJNI++/nIG/EeB4CDXfYcRA2xVUV1SiqrzsCwFO8lSw12LkMwFw3CDlFtE+GsUQKjdk584COlkLAUU19izajaZNd+HSoSeFZ6l+y/1o3v4Qijzux+WDv8LVA48g1etVxBzcBa3XMyJ5PU79BhmLf0KAQlBx+jfoD3gIEVvnIGn/OqhX/QIF656A1e1RxGyeAn3kMaiOH4H6+GGoww9DEx56XerwEAKj0GHx+xDxmebEyDZC9L/8cDBSDwaRDkARGkigtxnm2P04tXYiCtf+BP27H8XnoU8g2eVeRO7ahdTQMMRtW4GmbffhSugvkbvqP3HUexH0EafpfKRzYfG5aU8cpP1tQm58ADSnTiFi2xq07iS4Cn8K1/Y9Dvnuz6A4vRlW9wdwJeQJnN9zH0Ld1iAtvQWtzVTgjI0osbciL6cFJSUdyPT+gwS6YY9D5jEdu7zLEbylFLvXWbF6lhorZxix6NMoHJv+MGxbHkeh173wnbYQS6YRUE3nMCJ6EUtv7/piBKyvxIFZ76DA8z7S/Ti28EMEbi4Tq1Q5oC+L02Md3FqMwtxmHF76HByuP8K5wF/g3N7HkLnw33Fizr2I8ZyCtDXvQ52QAKt2CMq4juuLGERyfgK5w589g6shD+NS0BMoWc8A+zAOTX1UANzLz0oA9+JTUxE//xFcorJx3v9+6PZMQ2FhAYoKcgSsFeRZIUtJIrBVENDZhMrKCqFIzIXfWodYJJMSEoviBFfI13+AWJe/QBtCAG+yokiVifqSejHMxquTGNyEZ6xbCk0h4G14uI5jxpWUFogcwJZinRhe7Gm9QMbAiPryKjGswsOEot7ctncuARwDIm/LKzYtDq0AOGdnKrtYgeaGNvqeOj/DIDn+vsYXe7q6GqmXmZUAR0khKs0mNO94DDj6S1S6/RuO71+Nc1fp2DWdyFg/HRqfJWIhBw8vjLc/Ft+PhqpuVJa1Iz+vAeqNf4Vj7Y/hWE/lNuYPOBv4NKq8foySGH/0EsCxbepqHaJX6f7xtfAk8I4mAigd9X6NZmSVEazmZUKTXA8z5wnWlUJfkAGjyUyGk43rCMAZ0npRbOmjfUmALc6Ln0vHVVSWlkCXnwKzTYmupn76/tbXwfDHHUrb8OIG6Tg/6OsSgzYvXGqpPS+Aebxn8L3Rbev5P7m4jn7HxDaeV+3zNAyDWMBA9f/vAXCssd4tnpM2dBMwfVXdCHCi4SiSC3jro0aro7mftrt94bwR4ARciqEhMtjc4Ay/ZxjllCo8fJGfPYiEQzHYN/0FhMx5Gbunv4gzm9fjzEYvqHZ/hLAVi7BjqhtcJwRiwQQ9dkz4GHGLX0Ls4t9j098eQOCkJ3F64as4NvtVLP4gCN6LcrF5cTTWzY/AugUR2OlqwC6PSnC+0tHyc6+Cn0eNWJHq51E95rsAbwd2uo/dfic1+qtnmTDvIz3mfmiE22dKMQfuuG8sFrwXgU2T3LBjuid2zXCD+yeetJ0a8z4xw+WjROxe6IVw9x0IWuKNbcvk8Peqwy6vanF8PraPaxX2eRegOHUrkule7HBrwWaXBJxc8CpSV/0esrUvIiZkB5KSZNg8YwGOrdmMIyu8kRSWCHN2K+pr2lGY14zK8jYBcDnWVpxc9BtUbfw5ajb+BCeXfApfjwrwYhE/dwuWT+MgvVosmajEkk9CkLBnAY6ud8f8D+OwdIpOLMDwXqQXMfV4sQcHM96+IhPblkdhg0s0XUO6gDeOBScyMbDEtoU4EViLjJMnkRPnj6LkIOiO7EGsrz9iAvcizW8J4hf+HsroY8gzXoMmqR+ei8wEjFpwkn3OKOE+cTv8Z3vAh+7lpklrsGfuGnhPccdHr7vj1d/yquOFePX5uTix9j3kHJ2F1H2rEBvqh9TUNKjVamQq5FAq0hFxPBwpifHQ69R0jwywWHRIjTGJc/X34CDCpYgNyoBq70KkrfwLFBvnwpqSC3s+qCG/gDxdL8oLOYTHFXQ0XUBZfrfw1LC3yFm+Gbbam3sJiPJQV9Mg5sSVlthh0EehtbZNuObvzKAzwF2g+swr9BjghgjgdDcDXH2r+J5/I60GH+vtvp0YYBhk2DOYlZsEa2Y8lBvfQfaOt5C46iWoY0/iMgFcpU6HRJc/wRSyXYAkg994+3OKPXQ8z62frtWuTkNqwHKkzflXVGy5D6blP0aR239RZ+JNNJa1iDlxbB/EtJDWK6iy96KpthuF+n5kqW10nenILpcj+rSOylYpog/Z4VDEoER5GDkKIxlODnp9jjRA7/sIDLrF3JVxoYBgurGO8zNb0dnEkDfy3MYTQxzPk7NbpWFZNt4MHgx0P4Qd+Z+LY/Sxl0M0mOPc/3988UIk6sBRp23873/QeAD1bYtD2nAHktNaivlvDGgiqQCDGi9o4Neb9ZUA7kb1CI/cnRvx22k8gONJxeYitVgJ10uUen1oVgxJjP69ZEC5AeIwCWykhaGmAs2Jw0eSdkvi7XheXk8H9ch6L4sGID/7HNTJ1MCQcdYrLtPNrESFyhe71sZi5odWLJ7Mq0w576cOiyYaMfujZLzw9Cy89eyfsejtxVj9oSeWfrAPHgvMCNxYQw2AJLGK1AkYw+Kcqr6uZmxcqsGWFSr4rM4iWBlZUblvYyH9buxvxl2FmrwNYVuCMO3tFEx/NxUzP0jHAjq3xZOlHJ7Lp2gw/6NUrFmQgbD9dkQdrYYipg3JJ8pxyNdEx1dh+yoDAUUJgjdaR61C5cwOdvgQOO7eaIIyU4NsoxYpSSlYOP0MXOflY+VsM8L3FcOorkV8XBVOnaqAWlmHUycrkJxci7SICCTvnY5Q1znYNO8MHYODDTsIGC0ETGrh9Voy2YCVswpRmL4X8rBoAuR8AjgpAwOHCuHwKVL+0wJsXWXCTk8Ttq2x0L6KwDlp920am0d2/4ZCgjwddtF2EcccOBlix5nDjTCrr8GsO4uMfW5IWPRHaE4egjKpHjFHirFyZiJWzZBh7Vw1Fn2SgLkfJ2PGB6n0fJVYRPdx4SQLXKaoMOEtd7zxh0V44/eL8eFfV0B9fD2K9Aeg1BqRGJ+IyBPhiIuJQnpKEhSyNJw6dgyR4ScQfvSI0Mljh3H6iBx76R6IeXt0XX4EtaGblYh1mwsZQVzy6o+QcTBSrEw0Ks6Lhrw0txdFJimJd2EWh0G4ICq9s+wLMGiXhle5A9Pa0E2wmImasmox0X+kjtxOEsBxAvw7Azg6PneWaPvx93ez+Dx7Ws7DmsOLBGJhtCSiqrQG3e1AN9V99rQNUD20xZ1C3PyXkR91FH0Er1Jna/x9jhavKuVYcM31A1CcCEWI1zyEeM9HosebiJz5K+j2bSB7ICXzPkuGs8rRDrVRA122FtmKGhgL1MiuUECXq0DIjlzsWFWOI9tUqMzwRoXCE1UZG1CuPIICOceJq6NnM4A8A9kVskvjDk2zh4+9bsJW3TxsO54Y4nrJnnJif+6N56j7UJo3SFA3AHOmBHTjwckP+mJlpfaIQL7f1yFULoPdVL+6m7lNHqc8/qCb4OnbEdkCfhXP6JrokDeUD1Dd7kT2dYBz5kL9OwPc1ykGOLEK1ZYqJmSzOOUPx69qq++kAioNgTB8OXvR3GCJ3nT7JQK1oevwxp9LRpMKdds58Tsu4BwnqqX5Eprqz1EjdQ0F1DsuqXDgXB9QbB4iaOsDJ7M3KoaQp6hAtXI7/F1PY9Z7Oiz4WEVSEjxxaic9lk5T4IPX1yN8xoM4f/hpMZfnhMs0uC+yELhxOq0RsLhRAevqETh3HpLm/RzJLg9i96TfUWPOACetqrwOcKPB7waAW7+AIPfUBuz/7EHEz30QSS4P4eDUFzD/w1jhSeLzXDgxGxve+ytSXO5H+uKHEbV2CnKNQPRWbyTMuVcc+8C0F+G7thjBm/JuAjh/j1Ls35INg0YjMjDYbCb4rkunY2jgMkGDBR+qEOafB4OqFrHxDQg5UovIqGpkpBPARVajKGU3clMicXhvBYK3FyBwfSn8Pa3DAKeHy6dp2DZlBcyBH0OxZTLcJuwn+NTTNWquAxyHd9nqEoHjnz2MlCUPI3HBA9g5f4vIZiFSlg174dhL5++Rjd0TnkDioocRM/MBeL36U4TtyoZVfRFmfQ9kwZ5IW/4mzmxajJPzf4mM1Y8jdeED8PxkLRZPkSHg44eQRPcpaf592PTpfLhMzsbyqVli8cobf+A5cHPxxxcWEMS5ICN0LWqt4Ug9E4bQyT8lAHsUUbN/jsyIQOTk5SMxNoYUC1thHgryeGjVgvR4KwI8pEUXzufq71WJA+uzEeOxBLI1ryF52V+RvmMDshLKYFJeFJ4DY7o094pXPHJKoJa60UNBVK6pDjDA8f8MWDyM2lLbJsr96Dp2a31ZgHP+huvanR+D63i5oxh6EwFcTiKyTPFoqpbmubGnjWU+sgsJLq/AlhwjVpJLw7V37uXnfV04R0DInjn6fWN5G+Sb5hK4/wkFMSdwtu9ztNVdhslghyo/HtrCdOgL6TpLMmGqyEBCghYB7hxPsJRAzgSHfDtkoaeRGBQDa9wulCs2oEq5AcWyKJRmOwQUMnxKnkLJKI8WdzzHnqPzuxs/l8QQx8OxlcUDqCwaEM+5u+0ScjXsRZIgjud0idcbRZ9/l4Zf+Zx4mJm9iGNEMHXTZ7cQex/HSCSx/2oyZw6He+kdnp5wg87eKIK9m8WNLg+/3/oZfhvi6QCtVV3oprr/Rd7ef1qNAalvS8MA18HPiOfjk02kDltWGs+5pXrDgCbnuXAMav9AAMcNA09iFgm+HQYhq0MPa7FWWkE3quHgV6nhkFbocQPW1cJR0Ee+d753AhwPnxQqMxC1/LeIW/M7nFj0PE6f3gpbjY16yldQbBoUBkIYnlG5UE/6x2P7mgLs9MiBr7sV3ouMWDvHgM0rcrF1lZEam18CEc8AYY8hyX0Otq8tIZiwi8n1+zbYpGHAG+TrVYd4t/n0m4fpt09To/0StruOhMVggOPhQSGCFBZnH/BeNBbgNMfX48yi+8REe554X7Llj1g6JQ6eC6zwnG/E6jm5ODb3deDEL4CjjyHHZyJ0SkDusxYIot9F/hoG95ewjY7tBLi0w5EibAkHDmYv0YGt2dTY6VBaZoPdbkHA5kwCL7UIBcKJ2jmZ/faVelgS0lCdn40cZTGCthbAa64OptPb4TCHQlmQhZgYI3asyseWFdkiN+jyaUYCwQicnn4XyjbehxKP/8CuaZ9h4SSjCOexfjEBHJ3Dng012LjwOBp9nqRrfE7MmQpeugm+nlIw5EC6V3vWcTiYUmxbbUDKYrrWqGfpmn+DI5P+C4d8qAypCOCMvUg+uBay5W8hfPVkaFY9jO7AJ9Dpdz92TFuDWZ8kQ7GMnkfsC3Q/H8fhBQswd8JILtS3/rQafyCA44UMrzy3EImBq+FQnESg10E4vO4hKn4JF/Y8BvWpnbAVO2CkexYTGSEAzuEoRGlpPuQJufAnOBgNcKxdnpUI2WZFit9qpLm9Bdmq15Hm/Rl00WaYVZeoTBLAUeU2kRjiuCEaiSjPnjAJ3pxiA87qGi77o78bXxLAcWo6nhPG0PTFADf+nNPbiT2CteXV0BmjkZ2bBL05FuV2m/hcnDO9mg/vFABXnJ4kPGp8/k44/TJiTxvvjyGu2mhG6qp3IPOYgOaSGpTkDkJvNEJXlAZ9sVzAm8jE4EjHyUPZ8F/LQ9wlAuBKyQbE7YvHDp4r623DkR16KI8dQalsC2pUG1Ct2Y22UjO6GrvpGq7hQr/k4Tvfdw3netlIOwMI87OizwggBwgOxGpa+t/5rKT3EgQywDFQ8P3lfXa1XiSAYwiR0v1ZVX1iUv6N4s9NnIHkBpD6NsTwZqHOhi27DzZjP72eFSriV1O/SC3G8wed4hRknKfakTtWJfm9KC3ou66yQknl46iiqA9VxST7KDn6UO04izJbN3WIWpBv6EKFrR9ltK+S/B6h0oJe8T9PWSin7yqLzwpV2fvptwNCnNO2tnQIdWXnUF9+Hq11VCa5IR6n7H3jojLC81/z82pQW9kt5nmPu90/uwRAfTckvPbCDlxFkamb7DqvQHV64JwAR3VpFLSN1ncO4NhwSZ40achztKRGaDSYDYt6t5yyh2Nmne0HztGrmPdzvdc7DHBkRLnhyY3ah9Zt9+F80C9Q5PYTRB31RWNLC93MK3QTxwKcNb0MlRnbUGOORqMtG60VZehsvoiT+ysQ4GET3qTtq60In/UrtOx+Ei0+D+LU8jnwoZ67E8QYvPbzCkkRs6xIysFJ8vWoR8Sy6bgQcBcuB92LM3M5GwJ7khxieHDvugIBL6MBjt97zM8SIS84F+q6+RLAHZ/9Y1wOfABXDz2A3HXPYuuKDDpmBcGjHQEbqnFs3iv0/X/j/K4fQ7v+HRjUQPLm5ejZ+m/0m/uhWP6UgMfxAI69gPsJQlPPGKHVJyPLEoed69Ox6GOtWEnKWRV4qHbRJ0ocmTsZSq+3Ebz6GMFuNYI2FiM/YRdykg4iMlyHIF8VwSdLirnGADf3g0jEzH0IrXvpHvo8gN0zFhDASRktnAC3VwBcGBzePxeLC87v/jn2LfLGTs9qulcMyoU4sIXvVynBoRHRc2i70Idwad+D2P/e/4eD27XUuF2ASXcW8qOBkLt+gJMrPkbG8ofR5P9L1G97ANumuGL2J4mIn38vzoX+BgN7HkbgzLmYxwA3hVOFyfDGH1eKAM4vE8S99OsFCPdbhVL5MWyeFwLLyn/F1SOPo3Xz3Yjatw7x6TooZJlQphAAGQzIs1hht1kI4AiA6fn6rbVh11opH6sT5vw9S3GAoD/S5wRSvT5A2opXIfOaCu1pHTWEl2DRdMBkKoBV0wCT4hw11GdRbedA3OfJCIytG2wchMea3vMqVq5Do7fhuiAMyPD/DBOcOL+5uhGtta2or6qDqVhN4HYjwLWMATgWw6O0oGGc+nmD+Le8ClVniBXwZrDQqzEOLbXtoifKIUZyTwUjbv7vkRd1TAo5QufJ9f/LeftGxNfJ+7Ec3yuGzy3hobDl18Bgkwt4M9B1cQDk7HIF5BkZOLCePcX0TLwdOLjVArtsh+SV5rmp9Ix2ejZSR64J6pRWdFSWotYQjAqFF+r1O1BfkIYMeTJdTw20mXKUl9jo/PvpOVwgoAMuDFxDllaNxuoaDPVxzC725FwiXRbv+7ouEEDzfZQkQI7On+c+MsCx56qs4Cw6Wy6jveHSWDVeAs+lKTJLnrobgeqbFg8BM2gN9vLoB4FotySnB0t4sb4hDRI0dzadJzvQKe7NdW/eV5QuuRsFWZ0Csscrc9+0zvUCeYVN2Ef2JUFVJKYq/BALbhyNAqhvWzxVgutDd9tV5Om4XPEcuGGP2/U5cFSXbgA3p76DAOf0qrHRknqlYliFGiKph3rz9lwxSy35kB3chrTgTZBT773WXk0G27m9BHB8wwZpX+ZTO5Hnfi/qtj0G1eL/hj4xHpfOc+BDpuABUTnZ+DgBripzO9rtseitM+BsK+8XOLG3En6uPPeKY5TZsG3RcWxdGEwN+QH4LEu4Dm8sZ+PMIMIetCO77ARXdoISAqxVwTi9egmi3JcjcMkG2kaaGxe0uQxH/UsJ+kpFYFrnvtirt20VLwBQwWWilgBOAWv0Jpxwn4UwF1ecWrEKB5etx043EzU+w0Og3uXwW+iLGI9lUPp7Im3fYZhVFyE7nICkTSvp+Muxz2U9/NztBHCjMzHw74evgSBpz7pCpMuTYLZFwWddGuZ/aIDbXB1c5/BCBGnRweF50wiO3kDwmuPY5VVD0FkKa4I/Ug4ewuIJRjEfj1eXus7m3KP0OseIhZ9GQrvqF0Dcy0D40zg0z0XEgeOgv9eHUNeVw3dVBg4tXo1odzrnNcsRsDICewig+XsGZIa4fRscdN4F2L3AHZGuaxDptho7Zy/D8YA8WNWDsKgvIju2ABneUxDu8jYcm54EYn9Px/01ds92xcKpdLypr6Ni472o3fYQjnz2HFwI3FZ+Ruc+TYZ3/uwqUqe98ttF+OPzi3EqwBWl6SEIcJVj/4LliHZbhdhtcxEdeRzJyiykyDRIk2mRlJIJY1o1rBk1yEophex0E2JCaxG+pwRBm/geS1DPKcB2upUgwKsSJ3xSkbphNpKXv4aoZe8gNSgOaoUVGdZIpCmSkH6mHFZVFwq1dWiqaBPBO9mLxZ0Xfj/US3DQc0H0xHli/GAP1SXqxAxR+ZUC4g7R91KnhusJ1zNeIWrKV0BbJIOeAwPbh9NLDQOcqViJtoau678ZrS8zzMkBu5uqm1CUb0BhvgbZ2cloqGoQ589e8iqjSaTN0u11Ry/BizQ0KXmj+DhfBeLYC1eu04rcqumbXJBrzSVwI4Cj6xTXWMLXJ0d6tJHq3HD9XefAoa25KE71RfqRE9jlycGtrdg2eyO2zViOPUvX4NiO00gIb0JEoAH60xFQxx+E766tsJiUOBwaiP1Bu2DQp0OWRqCqVtDnGmzd6o00+j8+PgJ6bSaSks9ApUxBaXEe4mJPwKBRigaZF2VI9k8COKuqG9qkLuElGhTgN1YSFF0Vcc7YS3sjUH3TMsq6UV1yFpz5Zrxn8k2K7097AwNcl/AMjne+X0bcThRm99DzGf9436TY09zbegFxKjt2xZqQrHGI1edjOmg/SNINEPWtqHO4PnRxSJvPyaZyakfOwEBl6zbAdqO+swA3xkBTo8Ar63hFl5TMfuz2PMRiiDiEuvU/Rbff/SLOmSVdhnNDzkbGCXBkBDsA0+ld6Nv9hIgNVrHhQWgT4kTAVAngzo4BuBx5Ocpkm6AKWwPViU1QnvRDRUEFwgPrsX1FPna6FlKDayNoqCRQIqjzqKX3FfRZ8U3ydeX5ZDbk6NrRWncOvPqt0nGOjPYllJAqHBdR7ehDobkdBfn1KK+sQ2FOAyKDq0S2COG5o9+H+pYgKrQcsUdrkXK8CGVyH+gTYnD8cD4OBRTDz7NSgJsTvlh+HuU46FcNQ8YFmJQX6Pp6YNVcRFJEF3a4E+DRb8ZfxDACcHvXF0KhSIG1KBZbPNMw4286LJuhwWqCMV5NupTg7Nji+chY+xYOuh6Dj0cd9sx3h9HvTai3vottszZjxawsrJmjg8cCA4GcDkummDD3gygcm3I37BsfQJH7j7F90mwCOBMWTeCE8lnDHkme9F9G51qL3Zvp+kj7CHL3E/zs31xMMEyGy7OEGly6z3SuW9bQPVtXgwLrBTTVs8fnAprrL6Km8gJ0SZWQe83CsTkvI/Kzu5DvfT+sq/4Lu+evwVbPDoSu2IZzex8ATr4A1YrH6BwTsHK2kc5ZR/CsxoZlaqxfqsHG5SroI/2QdSYQvu5l2OpWh13eFYiIMyJNk4XUDIKFTC2SMzVIJojTc5Dm9AGYqOJZlP2wZPbBnNEDfWoH5FH1SAirwsl9VQjxoWsloNtJZSponQb7Jj8J3cqfweD6CIKn3Avvt+9C2Mz7cGr2g1g37Y9Y67oOwfuDUWmvRFt9N11rO+rLm5ASn4JDQSHoaOpGb9sAKkvqqAHrRLmtCt0tfQgNCYVOpUVPcz+BE0PS5+hs6EWuTQO9YxhqRolD+ljterGY6FadKclDdmcLDoQHkCf/U/1srWtHMwGdAFACzO7GAWRsnof4Ra+gXKvFIMHXyG8liBu9rzsRz4drr26HzOMTpHlMhyGT4LSEniEBHA+dcvBeVVoO4g6WUF0brjdUB0K2mFGWvhVJh2Kwe30NlQE5rF7PY2D/A+j3vwd7p0/A5pXl8HEtw8Gt5Yg4fhpR0YcRHByAsGPBSCfYtuToER0bgcXLFqAgl+rJ4UBs99mMwP1+OHhoDzIzExEfE44oUtixQ9izazNabGlosqnRUdso7hVDeLVjCGUFg2is4ly241wnfcaeLh6G/K4AXE0J54f99kFiBOC6vz6Ay/r2AY4hjRPWl5a04XCyFXJ9KSorqJP1A7yNr9Eg9Y3LuXhh2J4NA1xdxYXhAL5UtjiF1g2gdit9xwFOGgJqrKpFkd2MYpK0FH9s75+NuykmDBf2/VKk3+nd+xvkZGQIsJO2uUa972swJsUhwuVFJC77Fc7tfwYIfxZV3j+FOjYKFy4wwF0T8zN4pR+72A2yQVjlVbDFe8Lo9hAa/J6AZfm/I+PoblizhiA7UwdFTD3kw+KYUfLIcsgjyqA4U35dGVHlSDtZhhO7CeRci5Cr78KlcxCeQx76HS0GyfyUQ0hc+Qw1Mi/gjMcfoVfYELytCod2lCLhWB0ZxU7qifeThpCX2YJyhR+BylFYqjOQmqaD/1opI4ETvljcIB3d5aCHzsaHIJWuz5TRj5QTjQSHBaQi+Ky2Y5+XGXYRRuQMdqwuhR/ti7VzDcGnZyEyVQqCuEMInvUCTsx5EafnPoO1H6/FnA+NWDFZhTOr50Ph9iaOrj1AEFKMiLlP4Wrwo7gadD/OuLyH5dO0WDsrE2tnZsB9Fmk2AeCUMzgw9Wlo1j6B9BUPYcf0JXCdqYUbfb+VYCl4Yy4ObBjW+jwc8cnBwU3S+wPrc0X6L349sInOceEGnFn4HOm3OLn4rygzF+LK+Wuw6w1I9vgzMtf/GYmr/oBIl1cRvfSvWPvmz7D6zz/Hylfuxo65Xgja2oQTa9bj8t77CeA4ldOjWDEpGm4z1Ni4UIXQLQU4tLmIjl+MYzvLcNJ9DqIXPoYol5cQPPNNHNqoRwInss+kV7mKpES8PBMJaQRAsiaY6N4bufKJOGLSYhmL6gJytJcJ7Amu1VeRnXEOyrhmAro6HNpVi2Pz/giceBo4/VskzP0vHPzo/0jBmsOewYqX/i9MmDoLW7duRfDBfYiOisCB/Qfh5eWJtW5emPHZbGzZvBGJcTGYN3cONq3fAC/3tQjw342pU2Zi5qwZ6GxuF94eHgLl+W+Ntc3C08Yety8LcCzuZN2ph0wMbfYQYBPA5Rbq0N7Yi9aaPrQ29KAg9TS0AStgOX2A9ictEnD+7ivNhxPe/GvIClqPpCVvQXFiL4wVeuiLpcUL+kI5NAodTgZa4O8udYD8PCoRF5yGSuVmet70uVcttixXoHw7PZNT9EzCnsDRRVOxy6tM1J+EIyXIMxqhTKhEepIcUacO4XTYHuz28cLWdStxMiwYOq0MR0L2QatKQ1zMCWQbeLWwDQVmA2SpMThyOAjxUcfRYD6KqszNqFbtRGdNnZgS0tM6QNB7XsyvG9e7Ij7/jgLcrc75G5IAuMZhgPsahpcZ4PIN3y7AsXd9iFRd3okTabkw5dTiHN3nH+a/3UYMUN+aGOB4YSU9H/H/ZarLn8ORxyvOh+e8iaHTO4O47ybACU/byDBqB0FbXrEB5RWO4eX4Y40Ag5ox6jCatjyAoT2PoXrL47Aq5Dg3CuB4Xpw8PBg17v+ONt/HETf3p4hd8QwiV/4JeSoNzg9JAFeW34ccdS/ydHRM/RCK9ARwCZ6o3f4EGezn0b75J1CH78bFS8BQP6fjGtZZArCuPlxqUOFaqxZXW0Z0jUWfDVUr6RyyYVZ1YLBXAtXR18HX2k2NlPW4Oy743QMcewqKpfdAkWJAVvoAQVe38NqYFNz4s4fwLCzpjSiT70S+5QgMlTLoso3CY8dDcpykn+dYsXzXFOHwzmK6rjYUZHWQulBkIkOU2YbYo1WIOVyF6MO1SAwrRqliG7SRMTi1vxIRB0qHVYaoQw5o9BmIjdmNovWPiIUXCH0Ep9auwt4dJTi2OxdJ6xYhdcVb0OxdiPzkHUhfzVkMCDaOPIW8Xa8iL3E7ipJ9UJi0Q8iWtA32lO2wJ3nTezcUJrrDkbwFJak7hRwpO+j7rdflSNmG4pQtKEzYjML40dqCgiQfyLa8ARx8nI75FFp3PQH10SVoMgVDETQbDVseBI7+imDycZyZ/xyS13wEw2EX5CdsQm60F4qT1qM8IwCZeycglu57mvtjiFzxOH23TpxHcdIWOgc+323iPMoyA5C84a8Y8HuIjvcrODb/gs7LG6UaPyhT46BJsUMnq4A2rZxUS+DGKZgu0HM7B2PGgKT0QWSczsMJrxU4tfJjnFzxEcI3bIBFAwK7K9DJL+LovN+he9cj6NrzaxydcheOTvpPKTPImRex8e0fYdaCldi9OxAHgvfTawA2b9yOvUF7kJaeBje3tfD29oI3Ad2sWbMwhyDuyJFQbNrki8+mz8VnM6eR8a/CUC8vdpDCgbAXrL6mHkYCm9EQd8cAR+WaV4mP9914Yu8Sg5s+V4acXDV62lpw/lwP6hoq0dnZSHWrgwCvFg3VHWJb/g2vNOdgvDfu64vEIUoqdFpRRpPdP4Iy4ziyKnQwlmXCUqhHejR1YqijIKY9eFMHZjVBVcBaZB1dhF0ro+jzEmxdoYZ67Z/RGvBrNO38FcK9JuNMtB7hQSYc9rHjxJ4y4bE+tb8Jh9eHYueHdyFw0t3w/fCnqC924OI5quudQwTNl3Gu7wrO070f5J44gdlQ7wUC2nMY7L6AXrqH3XVtBHC+BHORqK2sg6lITbYwS8pJO871caPwXQQ4HkLtbr1EuvPFLl+3/i4Ap+//1gCOYbi96RwMlmqEJOfgGAEch88ZpM7YeNv/oGGNAapvWqMAjh1UVHZ4WkuBgcvTnXvenPqOAxyDGnvhqOfcfoUulL+/uQfH8KWLDse+CT/Fock/Q9DUB1Gg1owBOF7gkH4sCAVL/h9cCHoYxW7/BVNiJDUQPM9uZJ8iwG8bT5amc6DvuhtbUJToCdu6R3E++GmUrf0RVMf3CCB0/kaIJ4s3t+FyQyK1RulAm+wG0Wed6bhUJ0OrPZeuj8OgjE5QLq1S40jxuSc80bXx33H5wCNImn8XdJk5yNFcuA5uTkkA14AyhS8K1VEwGmwwayvFCjRFdAuiQqpwLJDAao9dwFtsmA25ZPxz7FpqDKqFi52HYZzL5Tn0Qm9rH2q0fnAYjiO/NAcFpSZJJdnIs2chq0CBU5H+MK++F1eCf4HzvvdCGbIEeVUFKKrOg/b4DqQseQ2pvh6QhUUjaNYryFj9C6QtfRyhLh8heu8RRAfsQZR/AM74+yNhXyjCdmxB4LrVsMZuQn7SRgSuX4OgDauwb/0KnPTfjsywU1AcPUk6AfnhcBhjo+BQJsGekThKCbCr5UjdNgXndv0MV4IeRPXWh2Ak2Oyt0kMTvhnlXnfj4v6HMBjwAE7MegpJK96FbPsCVKp3wi73R/rRSCjCTiDt8CnEBZ1AyNZQBG0MxTHfUJwJOIz4/YeRcYzOgc+Dzkd1Og5nXN9F1/afAWGPIs/7URz3CYIxYjfqNOtQojgIBwGCQ3EcNlkkCtIikZ92GgUykjwMBZnHYE44Aq3Hs8hZdRcu7H0YFwN+hvgVv0VOqgF5yZmwya1I2DIfplV3o5w6EQnz7sb2v/07Ehb8N+Jm/gTHlv8FivgoWDVaDPYMocJeguqSWjLsPVR+z6G4oAxVpZWorahFjtGEYnMB6suqUVFYimKrDSV5RWgorydoo3pHZZDLMnvEGuqaRdosJ8BJ4XzkdwRwLM4UcadeOEnXUF1Wht7eRgAEkwRuwQcCcfTIQVzDRVy7NoT66nK0N5wV24t6SpJSjI23v/El5gq1X4Ry52oqp39GitckqJOCkV2hglpvRahPufA4s/fNf30j9i3ZihKvn6DZ/wmkujwEn1UaAXG+KxJxdG8oThwPxpnYWCSpdDgWZKDOkp06TtK8150e9fCdH4iGzXfj87BnULb+YVQVOHCW6jgPG7OnsqK8FCUlBehoouvi+i+u5Rqk3NFUP+lZNOUlozpjPRzZp6EjiNYVyZFDHVp7mY3uAeetHfUsqD5/9wDuLEEFPdPmCygv7UYX2b1vwxP39wI4bpDHHc7+O4rv3wBJZa5GYFw2lNmVaKiRpkKMt/0PGiUBUt+WxgIct7vdzReRq6YyyVO3xoG02+k7CHBkvAhqeMWcZKQ5LhX32m5dMLnydDYPoaqkGZWOJtSUtQjDPlKpqLD3X0E+QZ0mYA6Kw1bCHLwcNbZSMWF6tDGRluxL++Qhm+6GJpEjNPvMbhSkJ8AcfwqV+WSEb5rTQUDXUI8rDakEawqg9RbqSMf5Whl6mtlgc3gEDsHA1ykFHeb4VCWaRJj2z4DlwCyogpfAZmkkeBu4yYAY6bN8FRlI7W6Uqg2wZFyTggDSd5bMfliVBHwZRPVicmQ3cnWNqK6rRhWpoaYR/cPhCUZfb29LH2q1u5BvOAhDCU9c5/AKCqgscVAZz8CQm4zU9CNI8P0E+r0fQ+n/IVJjt8FQpoSxSgOt8gTS17yLmDULRb5Pz+k+2E1At3Xm3zDnrb2Y87cIRM5+DhbPF2Fc8xu4frAUv39+I373m/nQnfZC9E43/Prx+Xj+qQX4zZOzMOldP2pMq6hRrSCVY8fqMpwOrqfrO0/XOUqKQWQrryLpQCzU22lfvouQQY10dXEzLl0EqotqkHecoOqkF7L2eSPJfx/S3CciYfmH0AbOhDbiIHzcasUxdnnUYKdrLvbNXoxjcyYjbPYELHvbHUunsWemTJyLr1sl9q6rRvy2FVCs/yvCXeZg57QlmPdRNtxnK5FyIBiOtECUyINRKt+HCsVWVCo2kTYLVcg3oZz+L0peh2q/Z1G/9RGCwBeBQ79C6prH4JC5oTRtFaqU65B/ejFafX4BnHkZVZseRcruqUjctRbH57+N+JXvolkTgsGabGQmpUMj18JuMEB9+hhd02HkpsWLBQ0XqZNznsoWr4Icouc80HVRhLfg/7khGCnHVB5I9rJCGIqH09kVK2At0hHQ3ZkHjvVlQ4v0tjOUtRO80cPCBVy6NIiYqFOIOB2Ga59foM8uUaepkyCvflRHTlqZKsWEvLMVsCyeY9da0QiVnyuSXF5F2sq3IQtYgWMBZ+DvVYYAr3KxMMZvXQNCVmzH1QOcH/klFHo/ge0r1CJm3x7vSoSH5iEpVYvEJA2iYhXYtykPvCLaOW0hgH7v77IX7Tt+DBz7Jcq8fk4AZydbxDaHO0vnYTAmQKU/SZBTJjyfzuvi8xT3j55NT8sA6sxRVGbcYcumDoxDBa09TYRX4g7geABnt/RCnyxNBbnRbnyT4ukCDeWDKC/rRoK2DPrcBnGe3wuAo30wwImVhHTfxzvm1y2+b4PUCeEhUg4rE6OyI0lfhiE6Ptfz8X7zg24QP6tvTaMAjp4lLzpqq70wnIFhfEi7nb6bAEeGSwTjFUnxpZ72dcghg8Xv2XCL/4Wop083R+SNpMaJ55JxT3v0Prtbh8Qk5oEB4OwgbcNJwrnxIoATc2uGe/FSY8DHuCA8Eh01NahWbkNLiUXkgO3tpIaCjsWBEsc0GMID14FL9Sm3B7g2OQFcJgHcgPjNyDlKXgWxXzr3fjrH9q7LKCu6KuZJcW+PJ946lS3nz7qRGJqKtKD5iN/vh/SIEtqWh+lGjAx77ZwyZ/SiQDeElppLwts2+tgsXu3W09yHGo0f8rNCkFWiFg04h1dQWxJgMMfDlJMEc14KTLZM6HIJGIo5cr1ObGcsVcFoz0S6/2LIlv8Zh1dtRchnz6F6y/2o2Xw3gmdOwuTXD6N80xNA9HPA8aex7I2X8eTjs/HH5+fCwADn64rnCNxe+vVsgripmPrBVuxdX0LgxKt9eTFIESIPVRDAjVyjECcYV3TDrDwPI4GcIeMqLBpOP3VFDN90Ng/Cnkv3R1OAmLBsaFN7oT4UjrRVb0C2+i+I2+IJP/dy+K7hY5Rj23IVyna8DJzkxS4Pw2/qB9jk3ojAjRxGogj+dD57vBwwRR9A5K41mPpmGKa/FYqlE2LhMtGApZP0SD5Wj9xMXrTQDYu8CVZ5A6mORACa3gCLogmGpApkrn4KZyb934ia+i9QLLkXMRuXwSSvhEnmgDWzGpqjh9G29WfAqV+j1PMnMBxfDIepG7rQU0hZ9heY9i1DesxxbN/ugy0+OxG4+DXYXX+ElNn/Pxye/GPEhx1BbVmDaNi7Rd0aFPVnTPkdFmcNaK3vRHZhhvC+cRL7HLuBysUQSksKwGFF7gTgpHrM3mU2VnfQWHdcQ3NtEy5fpoKJz9HcXI2ZMz9DcnIM/X9ZgF1Xcx2V3a7hc3f+liGOFzXc+eIJFnfc2uuoAY4Jh3LrAiQtegVJq9/HGa912LYsFStmWLHTqxrByzcib9W/oZzKcPLCn2CXmxJBWzggtR3BO6gsHtDiiI8VoX4WBA1nBHGuOucFDzuXHEfCkt+hcNd70G77G+ocNQIg+f4xwJnMadCZY5BjyUAvXQPnZh4kwGPxNmzfetnw0zk35ySgROYFc34q9CUZyC0x3gxwJH7OtWVU3nM4zprUofu2xABXTwDX1DCE4pJOtLdQJ/VbgDfW3wPgeKoNtz/fBJAytPVT2c8rbER7wwDKyjoRnGhBalYF2pp4XuS3c1//4XQdpr4NOQGOnhX9zyvJG8upIycWMNwMaF+k7yDAce9dgjPpfy6UtyqYfCOcvX2GnyEBYOL3DHoC9iTI66ReLH/Ow0NN5c2wKZJQpIhHQXoiGio4CrxkBDnauXP/DDSddY2oIoCrNZ9Ac1E62soLBCjy8UbOjR+GBHCX65OpZZALUBtX7eyByxgX4MZeJ+doPSfGxi1KXrU4EqiTlas9h7RIG07OfgQ5Xg/AvPLHSNjqCoNiiBp/ZxyZG4wOw5+8E3XlnFSbAx9Li0X4/rEEyLYO3BbgsgngnOL/dQWpYiWfADjelmBOpzoB2dqPELXsQ8QvfBQ4/SLB2hNIWjsXS6ccg27pT9Dpfw86tv0Yru/9Be+/uQWzPt1GALcN6uPemPi+Nz77dBNmTtiItYvCqGG0Y99GDsHCMfIKcSakQqQUGnNt7GVUMORyg9VPr30C8toaLokQMXkqFbxf+xcEf/xv2P/+/0K4xzICvMvICAxC8rLXkeD2GSICtUg4UYmow+UI2piBKp9XgNAnoFn2M0TM+zXCF32E3csPiYaZw8TsYQ/cnt1Qrf4ZPYOHoF32H1j+9hy4TM7D4olqRIfWIkc1QPeczkfOr6y+6/9n07PKovON2ReDEz6hOLrtIGIOqZCdwR7Fc0Jm1efIOJWLePePId86HVGuE2CJWIIitRZGAniZ91zIN8+GLDUd06fNxJvvfoDCyHU4v/sxRM/+bxRseAw6l/9A1tEtIkZiT+tZgtk+8dzHlj1JDHCVZWUiE4qY2E9lvqq6Gv2cBcCuh9muuUOAG68e37yNU7y/1roeNFRX4dxQD3WwemCvdKChpRoX6H1Haz1qbBXDHSep3t+o6x2v4XLdI67RCZAsKdg3T89gkOX4eNyB66jrhDbUB+keHyFzzZ9xatUUeMw+Bdd5hVg1JQahrjMQve0TLHl/EzznqbDOJRtbVptwYJsN+7lcbigW8RYZ4A5uKxRZQZwZWDjjBgcAN+u60M8x3obPdTTAZVnjYDQno7mSRxCaUVrUgAp7k7hW9uzwOXPHtLXYDHuKB3Wgkm8LcNL+eUoEz5G6SGWMh2eo7hNwsBg87lj0u/+J9ClSGBEOXcMeom8zLpkT4DhcA3snRSaIMeq9Lj73MfZlHPH9ydX2Uln6O4froH2fpbLbUtmJNF0p9sSbkGmkutA0iDhVMQLjzSgobsUgXR+vaOTRIaecsfY4VRNf/837d9aNW+nG7b8Hug5T35acAHdFDHmX5Q9Bn8pB2m8GtC/SdxbgbtXA3FoSVEk9fv6fX0fURcaSv+8nQ1KYHou6LQ+jf++TyFl9N9SxZ8R8OTaUbDSd0McGvrO+RawCqzMdQ3uJAk2OHDTXnicgdHoIpUaDcyH2NHXgQk0arjRm4HIDSzFKcqErjXIMVinR2zJID/BmL9iIpMrD96GzRQrO6VRXy2W0Nl5G8plcZLk9JSaz4/AT0O9xh4bTbsgZZOgBjzI2bLgL9J0ENAPC6DuvUVwn3Re+N+3N/WipqhPXm28MlQCO4C2rWAGNiRoZgrjRAKc3xUNNr1nD8CZJKSBOHuKNhMWv4/TMe9Gx+1do3vZzKLcvgiyqGqe3bMOZLRsQsWkdEg7JoEmmBia1BWWZu6E7RYC0jhrGzTYc2FJEDSR73hjcJO10JWjd74Aps4sM8SiDquik13aCV+rJEKTy9VpVDHBD4tlmy9JxfMpdwJFn8HnQQ9BtmwZD5jVkpbYREB1GEzWGfd2NaGmtxuBQN4FECdK3vIuUpb+GfPF9YnXzef//xOFlrvDzrIK/ez52eTgI4Haia+8T9Ax+i8v7H4Dbh7OxZl4+1sxSIuJAOaxK9og65y720znzedL50fMxDp97juYq8g2XUZB9AVb1FbqWG+c69kFNDYwqqYteh1CsSEBFxg4C1G6ow9Ih3zgdKZHHEBp2AvtCjyN17xIUrr0HmuX3AjF/AIIeQUmULzo6rlFZ6hNliz1WUidkbLljGOhs6qcGwQhNQTIsxTr0UTmvq2mAuiARluGcxHcCcCxRp4RX2wlT42/HEtu2nEdLXTsai3PRaExDR5kN9RUNaK7ppn188cpTLs/OeaXX55jS6/XOnDgX9tY5z4UDvEJcryzmEKLdFyHD7Q0krfkAG2fuw9wJucgIC0OxbCeWTsuBy0QdXD5VYsVULQFaIZXJ4Zy2w143jkcoAncT2In0biJOpF14w85fn5M7PN+19RyMxkToss/AmCtHbPBGJLo8BsOGFyBzfR7l1nzhrePfMMC1072oUGyCJTeBAC4TeQ6jGKlw2oobxQ02Bx3P0fCq9T567RPAka/vQUGWlBO0cFj8fjxxnDOb6U7UO+Z/DiTM4vd1lf10v/k53PmQ+t9DDFm8kKKyqI8aTc7CQOLX6+LPJTlyeJW+NOoxui6O1nWAo7r09wQ4ht6OhrNIVtpwWl6IGGUxQlJyBcRFZBThcGou8mxNYmpBc/WQyM7iVEPlIOpJdeUDaK0fO62I6z/Xqe5REm3aGNE2w3K2y19V3KHi1xuv7xvXTUD1TYttD09dole6r7m6bipLEpB9WX3PAI4N861+J3mZGOCKM+Kpsf0VcPo5NGx5AKqYM2IhhNOo87JeFk8qZpd1XXYYytP9UaotRoGqToxXN9cOiQfgPFf+bU8bQV1jO6lNwFxvU5ek5i7xeW9Tp/SePpOS/39xpecKx8ZBDA8Pi1cZddNvU6PykL7kEVwM/iXO+v0cGb6u0MkHxHDpTcaGepTF5k4yBhy4lRtfPrZTkuelpNIBozUJZYqtZLwPI6tUIwDOUCSHJjsW2dbEMQCnMcZCnZcKbaFsTMDX7HINDJYkAqDZiJj7e6TveAv6sG3Ck2RRnkeODrBoAStLfYlAZABWApuKTD8ow05h19py0TBy7DeeixS6owihPvTqW4yD24sRFVJCz4BAjYdN6drY62bJbEGrTYv+SiVabAYCuE7k6fqFgeJnmy2T48gn/wIcehzY9zPot02BLv0S7KZW5OWbsS8oEA57Ltat84Sv7zYcP34I7h6uiDx5BlmuDwMnfolrQT9FwMwVcJmSRw04ByTOxsntW1G9/UFcCXkS7Tv+C6venYHlM/KxZJISoTvtyFH1wEzXxsPXOZpLyNEO0etFOn/2xjHEUUWUdwuwM2W203v+f+yzk8KNnBXljkOMWNMdqMzcgHyFCdmZn0N7LAkJm10QF7ob0Yf3Q58Qh+zUZCTNvxsXD/0arVvvg+XEdvScBc4NQIAEiw0q15mbyxxPOB9EZXmpCCnCabXaGrtRUVYiFr+IWIxfqsEa9pAL7/ithzlFB6tbmtKg278ZZ2a+gNzoU2K4k+cZSXX7i447Uqb5VZpPK3nlb/5e+p9jTBYWZkFricPRfcnYN98DirVvItXtXWxf4AvFkf3IS9yKZVM4d6+WpMbqGToqm4UEbSNz3kRAaeEllv4XGVQ2FiJ4axGqHL0YOitBqmgM+Xro3KpLS0Qasfr6GurMbEfj+p8Ap36DTr8nUG4yiwUPfJ7S9IZe1Gr8UWA4DB3Vt+KyAhEbc7xn6BTbJYY47gR2tzLQSmDL90NqwO+gYeZz/UKxLaR7PZzxRrJvpC76TtjVKyKzR2dDjyhf453rl5E4xrC9/rI6y8GrbyWyjwO9vMr5ItmqOwA4Ta/Y9u8JcDxHVW+pwTECtQ7qgNdUdot4b+x5Oy3Ph624RWTuaG9gu9JFNmU4DAWJ37MMqV0oyR2gciTtU4CbmHbAz+d2ktpNIX7Gd6LRvyGJ50SSIPDW9f8b001A9XWKrvW6xvt+RNyWdzRfgpkzg/AKVLb940Da7fQdBDipZ8A9Zx7OHBH1Bujz8X/D4rkwtwM4STxkkp8Wi/w1d6Ns473ImPev0MZH4+J5aTEDp/Cqq6oRam/gvIZAnSkcJel+yFZXwpDRShWiF801nKbkxkpL586eOFFw2chQL1tMViQjPCxeWcbf87bcux7ql8ReADFHj16F+P1oDX/Phpz/72q/AoO8EYkB+5F9YBKUe5ZBFsbDbwRvoz1TwzLK+kUF5mNxI877GX3uZzsBe5UdBurdM8Dl6g5CVygFc+VJ7AxwJgI4ngPnBDi1MeZ6tH5OBs7bOSHOVJ0FZdxepK58H7IN76I4M5UK6mU6l5vhkj1THLywLCMIWRH7pRh23lLg4shDNfRMeJHKVbTUnaNe5BDKbWSUuABzblAeOk0/C6uyCRfq5dTKpeJcrUr0aHK0g3S/L4v5RHVlTYjeMAVmvw+hXv8mEn23Qpc2gJb6VjhKc7F82VIMDnYiXZaI06fCsGnTevjtCoBSKUOs+wdIXPYXxC15CeunbsTSaWaRCWP5dD0S9u9Cxq5J8PvMHZsmrcSyjw9h6ZRsLPxYhaAt+XReUugXXXI9Yg7Svg4mIyY4HdrEOoK6sfMVeQ6fZHhHfXZdDHEdAuL42h3yvXBkHIZFNYTUyC4c8kpDyoZV0K77GFmBXmhvHIKFyvmRWb9A+MT/QPSq30F9PIAaHCPtQwMrvXJZ5B4g17XR3jEBGVTXGOp5QQN/5mx0pf+/SmPFv+G5as7FSc66OrIv/p/hraO2E/INM5C85n00FlcIiJE8eDfuc0S3ggIpJt3ItY0nnlbRUtsCgykWe7aosfBTA7bP3wkZQVy663vQ+M9CduRWkfZt6WTdFwKc838GOU6JF0IdEEduF9oaLogGdHT6KDG0SLp2FcgIP4iy1dTJCP0FGjY/iBJj1nWA4/vEtqjWGEHPfjP0tjTYK4rF85AA7tbP5HrnjxsNIX4v/c8NCXfoRGYOsgkj3315cVnipP78LEZ/zvvtJLtqzFegsrJieLHGzed5p+Lzba/vR2cTd6K/Slm8vfhedVLDyjlcbwdw7OXPUffQtfE1f/3nweL99lL7F6UsRoahDOfoOfVRPSktaUdRURM6GgfF8CoPkTLAsQ1hsHTOlRbnT8pKJZuRM0j74/1KC4wYtr5aXb6Vbr8vCQj/GQBuvM9vFHcYgCbiCDF6NArKvoy+gwDHRpce9A0GWwyD3KanyYWHXb5fBHDsvaovbUDC0UCkHD8IbVw0GsqbCIoIqMiwdDR2wlhEIGKTk8HtwCD1Kut1u1FoPgx9hQL67Gwxx6yl5sIYgHMaK6kQO3Xj8YeNGlU2zhJRV9EBe34NHAU1qC9vQVtNh0iy3VxWj5aqNrRUto5RR32PZCA7L9F59sOi7oJZ3o7iNB8Uqqhh1kACuBu8OOyR0ya1QZlYQMeqIgCqR1czG7+Rc2OAc1Q5kJWbiNKMbchXH4A2Ox5aSwI0eSnIJIDTkbLMCRLEEcyp6H9nDkk93TNNgWzEC1ehgdYQjTTPSUhc8Qos0SdhzjxH5zMewDF0nkWpOhTFGSGQx1+EMr4XCWGliA/PRYW9HjX0zM5Sb/48wWdDBQfDJdBhAyWGI3sJlJoJ3DJEqJZzNRmwKUtRklUrPDB83xla+wjkCnIbkBhRguST5dAmtKDS1oiLl3uwe7cfWpprEBFxHJ0d9di6ZSPWrnWF1ZKFo/4ObF9TDj+vUgR4FWCnWw4pF76uhSIDiCV6N5ZNzca8CWZ65RyunKdWBd+1ZrquXnpOVyA/poRs/n8g1+vniP/sXxC7L4YA89rIPaDKaFZdoGd4Bdmqz+k3/N3ws2RIJVgVXjp6nyU/hwK5AdXKDVBF5WLfxjIxrLvP04DYNfOQsvwvUO7fCFNyFMLm/QqFHvejJ+BJWFfdje2v/y8cn/ivOPrx/4IlJoSunT3P0kpOJ1BJXpmboUeCrtvD0J1I2r90TG6MBChSo89DONzBqrXmI2Xl36AJWCMaf57KMBowR4t/x/DRx/PFbvqeG6pbz5ljcX3kMuIossJoicPpUDmWTTJg0eQs7Fjkh/iVH+H0gj/h4KKPseiTKII3jdCdAByLAe7AFju0yW1U/ntQWXQWtaXnUeMYQmXxAKpI5QVn0Vh9ETadDvrAxbCHu8Mc6o5aeyXBBIcWGW74yN60l9tRoVgHiykC9nIHelqcOaLHv74vEl9/R3M/muqa0drIIwPjb3cn4vOQ7vdY28fPqLN5QARqrq6qEh7P0d/fqYR9pfJXam9BVUkrPe//eVkcT3wcBjjrHQAcb9PRzGA+nr3/n4sXLrQ0DCIsLQ9yfRnVFakN4bR4LDGaQv9zW9TReFFMqxjvnHkRnCPnLP2W9zvsGRvneP8Tcf0TCylYN3zHksrxVy+rX5vGgNTXLFH2uXzzcxnn++ti6Aa1a4PISieA+14NoY4HcFTgbl/opJ6oRPh8E4d7f9Q4XBcDWgsZzoo6FJeUo611EJcvSR4tbiS4EtjMxbBqsuCwFsGsz4VVrUN+3BakRwcgUZaAbG2VALjWWk4+PVJQufDe3ICMiA0xe9Hami+ioqASuemZOLPiD0hxeUDowPRfIcV9IuKXvUF6E4kr3xWr4pyKX/E3yNdPg3GfGzR73CDzXYn4zauQumUNFOumQL17CzSn9FQQWmBWX4ZJeYl0UciqA9KOKBA1+x6kr3wYhz+9C5aMTFz9HCKLBYsBp7SxmuBVhgqVD4p1oTDmpIp5bzpTHNRZ0QLiMuhVkx1HcEdAR2CXzStPh6FtzFAqfZ5dkI7UdVORvPwVmE4eIxA5D0NaH6lnjEQw20gH1AGTkB04EYqALZCfzoEs5Axi59wN2YqHcHjK3SjPLxXDoXVlvEhhGOCoEBuo8FuVDQRwCrGA5FpzOq7UJ2GwSo6uxj7hgasvq0Wq73zEzbsfspWPInTiTxAbrKAe9FnaXxFKSnJFmIqGhlLwX0NTHTJVaqRGFGHHqkIRG4zn4PFkdSnPLcmzAvqII7Ce8cXqaey50YjFC6yFnyixdp4e+jSCbHoeqlNq9Pg/DsT+Dg2bf464oDgqZ1evG1iz8gJkh5Og2OUF1Z7NSPTfSxWboU0aXh2Bcl4EMQizrBO1mn3IOB6FnR7N2OVdj10bunHEKxoyt3dxfNbT6PZ7HBdDn0P99idRtv4hNO94DBlLfg4cewHXgp6AxvNF5CSfFl5jNio8sZ/L6oiRHW2IJbDjBvrrMf5SHe1o6EVVRbnwePcQhA3R8y1KikL8wj+gMC5chNy4leFnA9hF9bmmvAo2qwEt1W1U50fggH8jQhDdokFh8fBwTVUDle8zMOUnwmxJho+bDgs/1mLp9AL4zF6F+Nl3IWXxPQiecB8WfxqHJVOy7hzg3IsRvNUhVplxR4pDBTjFXmIWZ37hOWQimPg5oIfqIq9CF0GL+dmIc70i5sF11jeiMmMd6vMyxbWJFIE3XNMdi57jINnF0vISKPMT4CgtuK0N+yKJ+z0OwF0vVwSbPOR74/dfVm3D3rcvN4x/5xIA10IAp+bnNBaERuubADipXbkMpbmCbG8pPa/LwyM010jceeEFCtdEMHkeIreobg1wdisvXqPnwEPeX7MnjEGyoaob9aWtYh75eM/mVvX4G9cYkPqaNWzXvvg47IGnukedN24jRIakG+DsTvQPBHDUeAhjNX5F4YLBc12cQzS8PQ8NdTSfva72pn6U2EthtZqRm5uD+qpmyUjS73kIs7y4AXkWI2prylCYb0V3dyO6OuuQY9ahtrYKeqUe6ZHVyNOTIW2FyL7AjUg79y7z8pFDam08e32fLB6q5Dk8XOmKdAacXPZHRC16Akcn/QTGVfcCp14Ajj6NiNmPIc3rM2RsmoPMLazZBGbTkO49BXLvqeJV5jkJyW6f4Mi0x3Bi+o8RNum/4PvOfyHW5feIWfACohe/ivRtq6A5lgTdaYKHCNJpHXSRFij27sXgnl8A0b9FmddPkXpwF5psBagxWUk5pFzkZMZAkxIEW7w7bFoCuDyZGCp1DptmEcxpCeaUBHFKUzz0BGw8R84pXuzA8+UY4AykrMJ0JHnROS9/FblRYSgyn4ctux9FprFy5BLgnMlE5aZfYHDvw6jz/j84smkXDCcScYlTWkW9gLy195MBsksAVzoCcMI4pfcjR1mPi/UcLDlNxNpDlwyfN6egr7FJBHG2yNORueguXAn6JRDzOxR7/BQR+5LJSJ9HQcpBVFnj0NbQic62FjQ4zChVxyJhfxSO+JUjLKAKYf5lOBZQiuAtRdRQD8urBIaIEOTG7MQmlyy4zzPCa0GWkPvcLGxdaSQj3wqL+iqBViYK3X6Mnr2PwLj0f4uVp6M9cCYNINu6DJ2b/gVDu+9G+vJfQp3MQ6ajF0Gw6LoVbTDpq5GfEQR50GLsXbob+5btR8DSYOxbm4hUj3k4M/83uHbw11S+fotu/yeRtuJJaFY9grS5/wYcfx6XDj6H/FU/gnnLH0UPnzsY3Mlpb+hDSz0vGGBYcxpcJ7CNjrvGjfJXBzkGLfZ8FTms0BQmo6AoCwMdXLevQLfXCwlUljljAtcdZ30e/Xueo9pQ3Yzs7DTojNypOINcS6YABOGpEdtxp+/2DYYT4DS0D1NuEqy2BJw+LMe891WY83EOfGesAw4+DMT9DgVeT2DRJzFYPHkY4NbdHuD2kDgHceDWaugIurNF7EI21M5nKSmLOjWO3D6Um40olsfBTnLotXTdUpxG57myLelsaEWVahtaS/MIvKU5uuyRH31No8VDrKP3Iezn8L2XYmXycGQXtAUpqKhgD8+I7RrZfvj3o+B4zPfD7/le3whwDPu8gIw/k+B65LuvKi6rY6/p65UT4HI4uOqdAFzT2NGYr1PCY0YQX1vSi8riHjRWnUdD5Tk03qAm+rymZEh4eW8FcMUWTkMpPROnF9zpGJE6ZV+tPvP96mq5gEx9KfLzakWZ/GcEODEkLYZQ+fr5dbztpM9FHMj2a8QS7MSgTjo/p3EA7Yv0NQEcP6yvrwDfDHDUcFCB62ruF705qSCMFAhuTKShsuHfk7HngtrS0E0glo98UgG/5uUSuOUiLy9PAFxDdYsAAu71X7wANNadRWVJEVpba9Hd1YiGhgo0N1Whp7UMlbYsJB3zw/G1y5B2OAVFWQ7R4+B5be10rprCHKjyjGhs6Me5fgnYhnjYjh5qdbYZhn3rcXzh6yhce5/Iscm5LG2e92HA/yH0bLkLMW6vo7mqCW3V7WIOUHt1G5pL6tDkqEFTSa1QS1kDSvNKkbd3Cu3j1+gN+BVki+5G2+5fotnnUZyZ8xgiF7yCxEUvi/hgKcv/SnqNAOoNRM9/FrUb78H54F/AvOI/sf/TJ5C2/C0kLn6N9BfxmswZFGhbmft7kO+cD13mSZhs8utz3pwwZ7QmwmCOEzCnIukK0pBlV0hz4eg9e+I4vyQHfk1aPwVJS/8Me+pR0Wvs67xIBpgaplFiD2BJdjb6Ap8HTvwGg/734fi2fVAdjULzxn/D+aCHkbngP2C3FOGCE+BkwwBHEosYMtrRXKBFB51DR7FSqN2WgZ76VgFweUqCzNX3otP3EVwLewZZS/8PTgcmigUFDvke2FL2QZPQCVViPVIDw5Cw5HWkrngDmUH7YSGjyMnnDWkdCNnOqwo53hc11J4lBMghKEzchQMb6TNvhwgfEUji130bbEg7XUtGfhDahBrIgk9BGRqBlKBjUMWWk7GlRl0YWKqMBHlqvzXAfoL68F/C4PU7qJJ4yHRknpyJrjMrown6HF7payAIXInwSf8b5lV3oWvPgyj1/il2Lw9BhMd2RM5/DhWbHkOj/9Mo2vQrhPkcQHKYASGL3kXEnAcgW/hT5LvejZpDE4RXuJcMS1NNJzJVRuRm28TQpmTopfrFgbUl4ysZewnwvjrEcWPeTR0fa7EWmuJUFBOQcIDh1soWpKz9BDKPSWgurRf1iI8hhltH/Z47SWXFDqj0ETBwGA5TIurKq4THQtpG8sjznNbbNfY3ApwpLwFZuhQC9jx4LC3FlqleaPO5F+dCfgMtAfCST8Ix+wMDlkzWEpwVifmae7ztQnvX2UcBHC/CKca26UtwYO47OLHyQ0Rs2iB62yPPlMCcyq8h7SxyTdTI+k9E44YfoWnrzxA152cooOfAnUTnubIHrqOyAtXKTagrKkaiqgyl5V10jdxx5WcxTqPJEs9Nes+hJs6z96aLbGTHRamzSc8yp9iIutoGcT/42UidUB7BuCpSffHrOfqdGMIb/o6H9wap3PD23CCxzeVpLKPPg8uK9Oy+vvbh7y0JSBjgvtgDxwsd2hv/fgDH+22r50CvkrfWQOWHlSW7QQQBnGpxvPNk8W+LzRLAMUA4oc2pkc7azefwRWInRm1FFzK0DrQ2DtE5jwf6I8cc77tvVMP34GsRl+vh99fnt1Kbxs+NPWwsYX+u/2YY4KgOtVG5MSra6dn0wUTP58sksXdKAJyYUPsFBXDs6hLpYUui/6kHKDTm8/E0ah+8v2FJjcDIgx3PA8cNipSdgYcNpPk6witH//P+xmzLhoduUGtjD/II1HJIDG65BHAMb0IEdNWlNdBFhiI9eCPSgtbDmBAFpVyJTRs8EbR/L3bs2A7XVUuRsPI3UC/6EUo3PQzD8p/i+JQfweJJDeOud5CydRYSdrvj2I55SIk9LNIYtVW2o55TFaUlQBfohaRlbxAc/QVh8/4M65qf4/PQX+DyngeQufEt5J3xR/7JrchJiRbz4nihglPCVT5KnPO1ufUKcvZOxedB96Nx832wut4vhYo48RJkC36E0DUTUZwUiZzj+0iBQrnH98N4eCcsIZ4oPr4e+gNroQnegfwTQde3YeWdOABzyHakuX0iwdz6qdCmHISZQCw7N3kE4ug9i99nEcipdJFQGmMJ2uRiThyDXHaZGnpLIlK8JhMMvYJS+QkxlMnPbeyzokaFGqlSSx7SVv4SqtUPI2HhwzjpcxCa6GJk7vZGSbQfDMd2UC+zXQQ65SHULBmHCuHhghGxITPKOuhVqhRZVMCbqi8IOLfpDDgy6zEETb4fodMexLEVHyMzulwsAijJ2I9ieQgZOk5XNkhgdR7qo4lIdX2fAPhVKENOwaK+BH1qDw5us1PDbBPDqQEepdCdPoyi5AACOGq015VQQ24T4kbcz60IJ/ZU0D57hCfNpLoMYyYPbzvTovHwKIc96YJVewUxW9YhddFDyFz1C4QTVI9t7NkISz1pg9GMisZGZARtQcqM/xdNvk8CcS8T6D6F/WtPInxLHOKW/RHHZj2PYy5/ReLBYzDQvcrRfE6gSIy48EOkz/sPZCy8C3Hub6CzAyKZfX5OMU5FJaHY5BAN+eheNNcxAW3UUeKhO653nS1nxWdS/buxDn6BaN8DbZdQ4MiGpigFlVVVosNTlWWk+vI6dHs8JJs03BiI44/qpIk6TiooyIYuK5aec9Pw5PjRdozgQaxAvfW5CYCrrCeAixIAl2WNR05OOoa6htDRdg3Rvj6wrrwLDdsfR9rSB5B4LB0n9pfi9P5CKg8VOBbgwM61BQjwKqTnXoigTYUE7kXYv8kOX88CRCyiunnkYXx+4H5Yt72HjIR60ejzKmp+9mZlB/INvSjM6UDp4XnUMXsGiP4d0hbdA316JgEcgyiHQLkgILuttAAV8nVoL69EqqESB5OtOCUrhN3RQdcytuFkL2VleblYYcv3jtNZ1ZRVIv7MKdjyzKgpd+BsWz/O0r4HePVoYy96qJPMWWLOtg7gPNXXakc1EqMi0dXYBllCDDrqW9DfOohzPVfRUFFLNtROv+0T8SP7WvoJBgngrg/7Ss/tHxLgWgngtF8AcATfAuAa/r4A1954iWxSnzjeeOdxJ2LbUWTiEEIM3Dcfx9me3vj5nYrba0dpBzqabx9Q+HZ18RvTdZi6c/UKCOPrksQdRe7UMGdIoHYZXR39qK1rgM1RhOr6GjQ3t6K+oRU93RekGJBOD3QXL9b6HPWVAzCkcwDffuqc03P6qgBXWyLFjOkTEHajnPDF7xmWODYMyxkz5gIVdqr4HQMkAqzr390o5++keWoj+3XKCXf0XvQGbv2gJTc9vacbKvWunRrZxglw+XkSvF0Ht2HlFxSi2FaCYt9X0e/3c7Rt/m/smfEsmpsaERdzGluot+xDALd40TxkrX8BfbseJ1B6Gd27n0KO+wMETM/jatATyFvzU/T7P4rq9fchasFLSFz1PpJ4/tqKt5Dg8griFr0C5baFKIw7CXuWGYYDy1FyeAEKD8xCXlocuqjhFBkhSKPPfzzx0EFn22VYIveiJHQOdLum4fSse2Df+CiKvB6BfN6/IfWwHy5f5caXes3DPQBuBHmeH4ce6eKUX/QZ/+/8frS4l99A8Jl9cCtSlryOtLUfQx29G6YCGcy2dPGaxaFDrEnQEcDpOCq8TY6sUikjQ3YlqVwDU6Ueykg/JC97G0lrX0e9OV7sn5/vTddG58fzJmzpfjBG7YQitolApYMM1gBys6i88LlSYyINnXxOPdIB1JX2ob7s7LDo/xLp/8bKIWpYhlBpH4KjoAc1VX3opvLEDXljTTcqS1qgTKqAjnqsVs0laFNbkZsUAEviAYIc9ojxgop+mNUXoApLQNqad5HqPhHZyXaYMjnHbD3SIhpITZBFNCI/6QDykvYi6UQtUiPqkBlL35+uEQ2431ppArs+hT1pBJTDAFaY1YkCQxtVwJG5bfy9LqUNipg6Ui3UiXXiczba/BsG1IKsXlQXD6C1bgAXCEq1R7Yh8qP/C7Ez/g/yvH4G3Yq7cWarJ13PIWiDPZHoOgtKj/eh9tuA7KRqapA+F+Fbji77GPqlP0LO2vsImJ9AVmSImCDPUGY25KK2hGBoDAyM1C1nPZXeXxbPxNnBkFY386T7OzDSVG/PdlyDvSQXWpuMQCEbl9paURB1DIkur8Ihixdg79yej8UduNGgyGWBYZLj1kkeo1H7Hxav+O7iOTnjfMdiyOEsHUYRUDdeyGpRoJ/sGd+skk0z0L7zESD8BeR6PIauowFAcjyuxJwie3AIKQezsGiiDsunabFiugY7VlsRuN6OPesc2OZWiEiq/wgn23H4YeT7fAh5fPPw6mP2qHSLGGx8TR2tl5Hh+xlyXe9G0YaHcXTyXbCqdNLiG3HN7K3+XCxiKE33hiM3CzpzKdJ0dsgMpais7LvpmfG15RfoyN4pxXy3c/SMbIU5iIw6DpNZg+jok0inTqZclgijXokYuia5LImgz4YT4SFUj+pQbivDpo2eKCowY9Mmb7o3WiRRR7e6rBiJiWcgkydCo02H0aBEQmwEasvKx4Akl4V/RIDjyAe53wGA47l1HU1k85X/c4CzZffSPm8HcF/NA8dioBGZIkR7PP42LCm49vjffWMaBWZ3KpENZZg1+L2U1eYc6mvb0NTUhrKqUlhtWTAUZoBTEBqKMpFVoCJpkF+Sj6aWTmpz6R5RnWQv3FkCusqifmpzeAUqde4FkH1FgDOkdsNh7aYGlk5y2FiMiD+7UdKFOCXc96LXNfbzm3Xjfr6apGCcUmDIEbAcWzDYoLc1UaEtyL8J4PILbSi0l6K40IH6/X8Djj2Fa/sfQ+Bnv8L5wU4UFVlhylYjKjoCp8IPQ7PhDzAvo174joep4fsxspb/hH7zNK4deBIVGx6iFvEZdPs9itR1k5HpsxyZWxdA7e8Kw6EdqDRkUe+1X0zG5kaus/0aWluuorWVC/NwI0gP9YsKvlPCuFDD19JyBa0Ec4bEGMgW/JTO6UfImP3/IClos/A4iVAltK0AQ1I/Hb+HQIi9YBxKhGFKAmAJiljif26Qxbyji9Af90HiijeRuuJtZB7wgDb5IJQph6CID4Q6LRga2SHoFIehzzg6rCPQ0auBPXWlKih85iFp2d+QfXg2Wm1pdIxbABwfm8631hgMu/wgjPILZKzOisndnKqGjePI/SHQaDtH58nuap7Ey+Jr4Rhil8W1tTcN4NSa15Hh9RKSlv8G2qM+4v7zcFRvB8gwD8KUcRmnfQ/i6JxnkLb6l0hc/Ajidh0YnqfUJ4DKrByE3HcLUha/gsxjO2AsNsCkrqEG+Bys6osoyr6CRJ+FiFnwEFJXv4iIle9QpeqAPrVXDKftWF0IH1LckRoxDFtgIKAs4WTsl0SATSkUChtYHkqjXhg17DysaiJJPW6CTGog7JY+NHEHi+6R5C3/HOcGqXFWKhC1wwV7Vy2E64fzcWLzdlQpXVGv88Lp3RoEeaoQteoznJjzPMKWTERccIrwAgYv+gB29x/jypEXcDX4caR4fICcrB4CHeoZdrOXjYdMz1P9orolvOFcxyRbwGEtGKidaeja6npRmJ2PPL0Z+fpstNZ00Pb8W6lujnnOw5KGZaV9Nte1o9ZRiAulMlwk6QLWCI91jTmHeq1cjqVtpU7bzfZIlN1bwJtTbC/G+1wSDycChQVGGCwxMOYkwGhKQUd9NWDNRsm2eejy+Rl12J4W8zBbQoMI3qJx8QwBXEoUsmKysWiSFksmqkV4ke2rrOLZ8xCqLwP8nCko2PwnOHxeRcb2pVAntVP5kfIa87BWITWqXIa54xS2dgJS5vwHclzvI4h9CGU5BaK+Os9VDKGWOwjgvKDTJECpzyLIakQ/3ZsbG2W+L/zccnMyUVXiEPZwiOx7Od1ruSIJSSkx8PRyhdvaldi+YxNS0mIRG3caGo0MCkUCPvn0A2SpNFReK7Bnjy+iY09h925fhJ8Ihbe3m4C2BLKPyamxMJipnEWFY/nKxWQ7c3BJQKd0HgLgbhNs+NsQ2xNnGJcbxUNgwlPp4NSD3bBkcIxJzupyo6iTl9En4sB1t14Uq+N5IcFXUt8o3fDduQF+jlfpOBwEnM9p5BwkL/7NsDaenADHbTxPZRl9zWxLnQtNvk6Nd5/7eHjxhs+c+ioLQZzH+DK/5baEt2eJKQZkV66PBg4Dm6SR/3khiTS3jewhtTN9vdT+tvYjO1cPU6ESepsCBp5GVDIsngPuUEvpCAvTkVtkQE11JbFSPx2X21vAnsND4gxwnD2I4e0rAhz3BJuqB8WNGO+Cbye+Geyev11E8K9bDAFi6FQ0ApLEarMxBp4nXF9BWUk5cnJyxJApg1tBkR1WowHG6KNI2jgHmlVPoHbjvajc+Aj2z/8j9Bo16usq0dZSjZ6eJgKuGuRknEZmZCCi92+DPPwgIjw+RKL3Wzi1/Pei4e8IfAm2Db9EsVpBD2gIHXXddD6XpGHQUbDE5yVcriz+jI2bGBaSvuPrGi1xPbSNFAOLr03ajhss/j0vvOhqOYdSgwbl+kwUq9JQRT1mXp3Evx8gA5CbmYFIt3eRsO4DxHh/SFCQifqaLnG/bguN9F1TbTPMCceQ6P4hklz+LEI7yNw/gcz1faSuegupK99Cygqn3iS9gbRVtM36aUg7sgGJbh9A7jkNthhXNBckiyj7IsftcAN+XcLIX0CVdh8ciiAUGAdhyzqLIn0fKgp76Vqk5yvpkpjXxPdl5Hwl7xFvx55FDnSZtuwxAusncTXgHhQdd0O3uGfSSi1HTh+KrecRuuD3KFj978DJF4CgR6HYvQN6xTDAUYUyq85DfSwNSUtfQ+qOOci2pyPfUot8XTdUKdXQptfjFDW6/b73ilRhRZuepwa6DkZFF5JOViEurBIxh8uhSa5Ba92QeCZcx4Q3tI2MspbDoQyQUeZGvVocVzK4vFqxC6X5PL+Jn5Nk9EY/LzZczVUEP7YiFGnyELw+WQznVio3okS2CdbY/TjoUw7/JSHIcbsH5Tseh3zxz5C87yiCls1BqddPgYjn6byfhHzDZCgSekRj1Fo3KBoxLqMMDEL0nu8vl4nEPR6IdX8P8Z4fICNkK2wZyXTdT6Nm928hX/YgXY8CF85JZZufLTfenOJOej5crqUyz6+c3q67qR8Xyk34vCIRnVlHkbrmfSg2zERLRbMAON6ONfKsv4x47uxFcOowCQDHL+98rfWV9TCY4skg87SAGJQX25ChHcCR3UdweN5zVFb+gN2z/ozo6EKkZrQhWdaItMwmpCVUY/lUDZZMUovwMSMAJy1i2LHahABvI9Kjq6BKbBh+vs5GlaCewJnLZEPdBeTun4vBwMcxtP9J6Da/jsqydlFWnOfJz6K9zI6ydG80ljnQIeoSd56d9oK344ZJ8rA317bAmBWHhup60ckZpM9b6hpgMqpQVVaM/BwTdWJzUFlejGYC1kqCw9b6Oqo/ZciQJ6Gppg4dDR0ozDUi12pCaXE+CvJMMBpUaGoqh5YgrrgoF60NNbTfOoLFLPR3dIq4ZM57LZ73371tkGy9SKV4O7FtbhpEtb0PlUW9qCom0ftqe794X8kq6kO5rVesQE0Kr8eZQ5WIPEgKHquIAxU4tb8Sp/eXI/F4JdKj6iCPrkNGbB2UCfVQJdVTh7cB+rQGsgfNyNW3oiC7HflZ7fS+BRZ1M3WmyL6qW2DVtiDX0Iq8rFbk6DiKAElDn+takZ/dgTxDm/D8p58ZVlSDeFUlNlI5ooZ8VJm6ldh7x4syKovp2umaK2x9KCvoRUluD0oLyM6Q/b1te/CldUWEexL3mI7Jch67iu53pVPDn1fQ82igTup43sHxJJ3rFRGWh+tQXXkflXsJxrqpA8leXyHxnmPKkoY/5zrDQYU5BdqNkoJsO2FOeuVOpJSpgqdv0XZCtA/6zF5RCH2BHAYHQRwHvadXo51zgvN7grcSObIJ6Iw8JzwvA7aSPHS1naW28Co9124YyM5ny6Q4qOMB2hdJAByvXOFJm1+FgIWo8nRRBRn3u7+b+FxHJCDnuhHjB8yN9TnYCNrybGSsqKHLJXBTH/FHqvc0JFOjnLD4zzix+A2kB21HjkKB+pI61FZ0Is9UguK8MtisdtiMeuSn7aYKpkVDw3kxD627k3rC7Z8TCPXR9zmwm/JQbCJDVt8jPF7OgLtOaLtRwthQgXJOHOUCxcaFGzwJSOlz8V76XmoEnYVyuDAOi5eEsydkkM6Lz030KsRqvqti8r464gjq1v0Ylw48irZt90Pv/SKU3n9ALvWueQHHjecmzpk9YnRPOWZeR+tZ2M1a5EQdhmLrHCStfQ8Z2xcgJ3QnrCE+sB4i8Ssp57Af1LtckbKcYG7Ve0ha9Q7SvaYgP2olWgpSxDMZ954Ib8FlVGr2oUp/UMBJU10LihxmtDa2i8rqDCjL5yWivY961tLzHwtwcfPvxYW996F3078jL3QFuhlExHUxAEtx4WLd30Leqv8Cwl+kbR+EzG8zAdwFMnjS/LRs6n0bUxqR6jEdaW7vQ6c6je6+y8iRp8Ow8Y8oP/AB9O5PoWr9/bgcdB+snr+EMq4R+XpOHXSRAJt7WtKiDb4mp4Hk186Oq8i39gpwMvI8OF0B9ajpmOLYPNxKDUnhkID0mwwr/X/pCiA76APL0n9F087HYfV6CNbIpYjam47wnWpUKDagICUI4V7+6N31CBD1MsroPM8sfxtxAUcQvoxeXR5D3MJHELZ6BvRkRDhAtUXZSYb3HLqaB9BY2SbmHXICeTaW/VTOEjzewDmfn+Ci33+jMHAKclOjcW7v48Cp52Fz+wnBaooIij1yvtyYM4RdFnPczlGZ5OFf9oaK1Dp1zThXqsf5uhKUEHTGEigZDmwiYOXnJD2vO5UoJ8Pi/0XngOoIH59fuXxI9mLs7xjgeOWtITtBzIPLzolHWZEFcdG1SIitQWFBB6Jja2EytyE1qYYAqAkWUwuOHC1HTFgJlhO4LZmkuQngWP4eJTjqXy3mWpozJc/biLoI3LuQpzsLDRlw/bYJuBZ0D64F3wet1+/ps3qyywzTw+VmFMD18X2jsi4yxvB3PK9GlLGr6GzoRTepwlGIbHOyyLvc2cid9AYMUSfmAj0HXsTA89gu0HM410d1nX53rpvsUFMj+tu6cJlsyQA1iDw0xosXzhHUsy7S9l2tncgp1aCoJpsgvIN+x56rz2k/dC/F8x65t98MwLGkMuYsb+OJG/iOZs6wwPlOR8K43CgxbUHWjVDfUux0LcQudw4qfguttYn0frydkBvLBr/Rom3G+x3L351XMheQCuHvOXys4e+E6H9/9yLxPiqkCqcJHHesykPQlkIoYpq+lBeONfo6eeTNquomuDorntP49/XLi+sfPwvO482jKKOPeStxzly7RQpzIrxeo/c5XJ9HSxyD2r586uRrEqmzm9tF5V8qb1I9v/n5X5fzGF9CYtiUjsvTPgapLA/R8Qfp+I5yG3QFHMBeRbCmFJ637GIldfYzSAoSh9hS0ecEdARyuoJ0NFJnp6vpssi8Y0znECL0DHl4fBxA+yIJgMvX9YoG1Gn4vqy4YeTGfnQh4B6fs9F1ep2c3/095HxwzkrMEMVzaBrq6QalxiJz3zrIPCciYeGfkLjkNWQFbUCpKgPt1dTL7adtyahxY8nnzatIOTo6v/Y2tqJWvQVdVUXDc3LISAoXqDR0x40Sfy4aJHazjnNuY0TnJ8BLnCd/JvUeRU96HCPHq20lOJEMlPR6o6R9St6tEU/DBWpItWfC0Lzpv4EjT6Fn99No930UpW7/CW18nPj+puPRbzvayNDxEG8nXSf9z1DE97O+qhZ5+WoU2q1i8jffb65wzufL94MXs+REhCB15d+QSfeb54/lR69AOxVmca+G79eYYa9hgKvRHUCRYjvy7CaYi9VQ5MXDUqShng/1zOhcpKCVBOa3ATjepp162ZkHvFAUtgbWg0tQmHaGGj9+ZtJ94VcGuLBlr2H7n/9vhHz8nzgx+3HIj6YRtA2RoRsGOEWPWNCg3BdMwP9nZB7yRu/ANeiiT6Jh/Y+BE8/g7J4nker1CnS7liF5hxd0ye3I0fSLMATsyZKG90fqBZeTsjwHsgIXwhY8D5ptM5AWkoosQwWMBisZZA5M3A9tKgdq7kR760i95HvGjbgIEtlUj+Sds3DW7wGRC7d51zM4tO4U/L3L4edRiqM7DLDL9yAnbCIaNj+Eq8dfQKHnfYic/yIyNi+FIsKGlKh6pERUQU09edEQiKwWPbDqr0EZ7INc9wdQsvVpJK55GR0tnIe3F/6fPYcDH/wLgt773zjl8Sls6THo8n0IV8Keh3nVT5GZmHoDwJHo/Pm5GJMSkHZ0P1KP7kN2WrK4LmEj2qm+Un3Liwyh+vlH5EUfFwt6xuzjTsSGW4jKhpie4LzvUoPCQDdeHeO6zDHocnOV0JliEJ8WjnR5NKyGBkSerEKJrQNJ8XUoKmynTl0LKss7UFXZBUVaHcIDC+AywYilU61YNs2C7a4O7NtUh73ra6hRtlMDXIQju0phyri5MRWZRKicGeX90BFQpOwJgnbnYuj8liLBZyuU8S2oKGKIl8BMANzwHLgKWxbKKsqonA1SfbiMtsZBEXy22lFGoJlA15KOPGsGNMYzqLQXwlygRIk9B71t3FmUbIV0f/h+MIBRHe7sxYwZExDgtwNXxTN0ArS0DYuHfnjOYZ5NJ3LlNhJIOjMr8HlI243cWz7Glwc4Po4khlIJTCWbO/72LMkWjv+dJL6HXa1XxHAkQ8PNz0MS1wVe1RniUyrgyQnjX0nDeXJvpb3refGLlH7tVtrpJs2l5flS2uQORByoRmYcwZsoU18O4EaL0yvysCp7+J025usQ32d+FoVZ0rzf8Y59o3ieb8n1QMNjJUazxH5HzpHfc53mY+gI/kpy6bcEcFI5GN02jCM+xpcUL2JgG8arrtvqO9Da2IyKihJkFRKcMaw5MgjSGORIAt4I5IbF3rgsgjs9e+KKMtHZ2oGGsvPUaW4nCKPrFzDGEDcCZncqAXDF5l46OTrR8S72C8QX1d85hNJiBzXCg6JhZ1d9R1MXVewrAoK6WvrpuwEMEQSwoRDGYrjB51eGP37Pr/9T0GMjx41BZ0MfyjQqZIf6IplgIm7+y5B7TUb2ET9UZmXRtlL4CgYT9myNV/m5weysa0SVcitaS/OHG8+x24wWG8bxPndKAi3nsUYKI38+fqGT5hdKQ6g3fid9L7wM7ZzWi4x7fTdqOZSCMHQEKdSLzlWkw+T7Pgp8X0PO6v9Gz66HUbz63wjgYoUnZPT+zg19DpsiCSqPF5Dr+zqSPP6K+vJmAV4DpKFzBKl0v5ra+sVnYkEK3UcphIAEVwzD7O1Q+i6F3PV9yNZOgNpvKmwxu1FttKAqy/T/5+0/oOo6sn1f+I3xjXffveede06fPh2d2nY72223227bbXe3czvnnCRbOUckBMoSEhIgkIgCBEJCgMhp55wDm7AJm5xzUkTZtv5vzlpsgRCS3eF+jDHH2qxYq1bVrN+cVTULbWWVONZ3ToCcGABP1zAk1mjiCSwioZPLYdQqYDBpIFOXwmGmBkjvhMdUTu9JeTJ4fYDjhpvLJK8wcJIaoZP0jqfoOcLymvSurABavK2odtTAdGQDdEf2wcUrWVxRKuwNGyWAuwBLlgGlK19B8dr30OwdReH+NHRu/G/g4EMY3X07dMnrYTdcgkX1LVm1x8HR0Lkx5bRyOqVvxOm7JLyiTpUODetvIai+D9/u/Q1KI/fCyoOUNa1wai9AlqpCwZLH4dj2PFTrnkZbVYPwro6QMdJbbUK7OREdxu1IX/sU9LP+DbVBP4dywS0oTJfBoqtGanglQpY3Yf+2ChTtWoeSVb9H/qq/YM83c3Fg6QIoV74I/f4jYk1ap/YM/GOyJKAgiNMBhsituLz3ZiDtYVjXPYK+3vOodVaiLPhBtGy/B7Vrb0HS8jcoP3xkHK2AYeUdcKy+FXkL7oEx5xAZBxONLZcN9lofWvg4mtf+JxpX/zvMO94RhoKo73Sc62xFRhxKlr6MZqNh3Fia+F7XE9GwE2j0dxBU1ftI6tHa0IBmXz2BPI+flNLBdU4ybqa7D1nUlI6aKjuOFsQjKmkvkg7Fo8pZhXLPINoI2FJTGqDT9sJhGSYQOoHa+jHo1QMIXuzF7DcO4JtXwzHnjSgEfLUfG2anYNO8dEQEViAssOb6AEfALC2fRtDAojkPi4bKkZipfFF4gnggPXtEeRkuMYaWGo16eTCcZXnQ15SirMqNctOA8CrxQHenqhEWQwks5iI47XI01nnFkoD1DTXobe+l+iEZi5IemqhDXB/GRs/TO6pQ6S4jXc36afpGnWPF8dJjtXUe0vPUdnDdp/1SKJOr6xnnO/cuXO9ek4U949JQAU6X1EXFMc/aak9TfTpFIHijXp4fB3CjDHDGHwY4Xjs0IYRDwfyTAHcD2bfJK9bLZcib7jjDG3vv4kNqocrpJV0kjYNza6Xxd9Ol/e8RCeCkmaliHOYkQPpnRAActVn/CoDj+suhSXjpMJ6M5k+jALhheoaNlyk8hjr36SvHpm9LJ8k4lE0vdI8p+0Td4F633pNoa29DRY0L9kodLFVKMe7N4pMC2bOwB85MYqnTS12pBHY2Brc6XmpSDneNmerDaUrvKZH/djnrXoYxBjj6fxpIu76MSgDXXj+h6P4eEY320DmolYUozM8g5VmNtvpmgogmFOVlorq8HO0NTTCpFTiacYjItZ+swSaqlO3obe1CvbcWvW39qKsk5UL/11ZWo7u194pC+HuEx4QxVAy1j8CnLIF661zkzf+LmAnKwXHLM5PQ39gjZjNO9QD5G9jJ92P5YYAbL0x0HucfL04tGhSRfn9l4C0BBh1jhTQV3sSx8cZ9Yp8kN250JOFzhqlg9bX3o7xMh8pyk6g8fD8+xttRUrg19nIUb/kIlsivUbjpA9QQTEkz3KS08HljZwBfaRo4Lh1SH4Rz9W1oa+hHS3kVVNs/gjVyBoq3fgb5lg+h278ZAz1j4+mY/D5SWJBGowmlq96GJugjKFa/h5Jlr6N4yUvC+1m87DXodi5BdXEOur0N6G3sxlBrP/SZKWhva6ZveQLl+kIYwj+FctNrODj/CVSZ8+A0Wam8HKdKxXklWY2c12I8IYM7fVuO6Tc8+J2YXGAJ/xzakA/gzEsRECdAcVwY3HmyR7u3Du60BTAmLEbJfqqQMo73JlngLByjy67oRemGeZCt/BsMcUnIjy1B1uoPUbrxc4Lcp1CRsw1DHReorJ9Dk/ekGGPD45r8CoWF85e/M0O1U61DB0GQiAcYfx9K9kTBqr6AKsspdLddhltegpYg+gaHH0bn5lvg0xejr0aHRtUmNCrWo81CZdnnRoPLDUtBPuzFhbAW58PjNqKclIbVrUdGsgd7t7QgeoMHqvANqIj7GiW79yAx+DCKV76NkjUfwZzfTNDAHsfJynQETg4qHLoObWv/BwZDf4GCubfCrh+F6qgTQ1FPAUcep3Tfi+RFL6O+lowEQwN6dtO7pP8RnUE/oXwMx7eXKY8JOLjOCM8RKcDiwOeBpPuAhLvREP+lmMgjGWzfCzipPJosPHCV+ek38MBdXdZ4qAEvMVdRpofJng2zIxc6awaM5mzKy74r3iEWqf5Nr9zZ6Kyt8iDjaBziDsZgX1o0cgvS0d3UBaOhF0nJzYiPdSMiwoZ921NQEPQ2CgLfw/Z3Xsa+926Gd8tvcXTmL2BYdiu8G29H8YL7sGOZHjtW+bA/lMqYjgHrlBj8zjEFxW+CLreOGmTdSSFlulMToudzuZHmuF/DqC8/TnrmOwzW1wiAc1fkwdQgg9FqFqFzeK1jMWOSFLuTLHu3qp/KpGRQizpyRS/x+15P53yPC1Q+ebYqe/6vPna18L2O9fHEmol9kgF7LcDdSIfx9/cLz7bkpcW4Ua6y8gQmhltpJmg5GX2eGhNGe7ih9uutyXr2xwAchwe5hDLDjcHCQXBkKhlG3PZ/HuA4uPO+TdWIXF+NvRu92EvAFrWRZAP95tiR01zDQMeePw5XlB7dBHPJkCg306X1nxGGpsaq0wRv3wkP7j+zKL80tpcMeBIeOsIhNv4VAMfLpfkahpFaWoaurlM4c4Ihn4DzOLe7FycAjq7lUB4nR3gM2/R1/IpMgrOrZbxMickK9D/95h4p1iFnqX2vo7pnLCcjuZbX/2Zg05LwhAX2vvFvFv5NIuCNz+FZqdylqoHDq6V3qSEOOkuG84CoszwDleusjT2pfogTQDdJ6H8RikqI5Fhg4d8C4KSuBU7w3yfsNets6sH+2H34/uz31HB2o7goC/v370VKchwU1EBv3RyMhLi9OHzoAAryjyL9UDIOpSUS9BUg40gKvFUuxEZHIC01EfuiwmEzmMj6m1wxbywMTzyWi5dpqVfKoCVwKyRoKyJQ0O5chDpVKQY7RsVsLjEj8zoFVAysn+JBuxrgysX/rPSuCOUbr/HX2thClm4dWbi8jMj4oG0eLDnEgx15rBp3bU6fx6KLdIo1PHFMavSvnxfS/uoqByz2HBjtWcKLwFY2F2K/kvYDZS9VgN6ec/SduDtSatj4HSS4vIBTBHSV+fFoD/ifGIu6DbqFP6N3G0aTSY3u9f+NS/vvgXXxf6F25b/DHvIqOtp5zAKn4er0MVDxc03hK6EKeh+yDe9CFvwRjHsCxRg51aaZBHF/E3BduvINKNZ9DO1m2rdxFppqylBVUw+POh1DO+7Ad3F3YzjkVhTEr4fd5JLSTA2Z8LQShPE3Geo6gc6qOrRaLOiwOVAuUyBv1q9xKeYOjO34Oey7P0OD2YkWkxmtZgPanS701LWIMV3mmKXo3vhLHA+7k2DzWXjJkmN3fF3Z8XE5ifqqC7AfPgJVwCtQbPgItsJmGJQXoC8ZRWVpDLqs0WShUf5RetiTzR6Eq78nu9+B/k6ydulYhcGC9EV/JIh6kt7/D9CnHyYrk7/Z97h4CajQalG+5D9xNu4B+Nb+EmWH56DVEIpOVzaG27rFvdh7zB7UCxeAixcZWi/CWU2NebOBLD4CUV7+rCAXssN6KNMVsCZtRFXSN1CFBeLoipmQLX8J6pgDBGuXYVedEcvDSeNpTsClP4PSA2pkbt2BnJ1hyNoVC5v6EgrT6NtsfATnYh7E6K47EPfNX2HI64B8fzGatt6H8wkPoC7gJ8gJW4vh9i701DZjoL6Dfg9jZPB7FG16F4O77kXfttvhjvoKg34PHL03Q3WtrBB5c5+G1T8G7gpwTIg0kUUqr/1doyj32gjWCNosmTC7ckRcwppKBynJEal7dtK1/E0kyLi2PrH3v9XXicSUGMSlxSA2PQ6Hs5IpXxpgKG6CSt6CQ0ELoFl+L2SL70bv1ptxmYyc8jU/Q+aXPwFy/4SKdbfjZNSDQNZjaN3xOA5G2JER14n8JB9kmW3j4We6UJzWjqKUFhSlNosZyjmJkmTvb8fR/W3Iim9DRmwbStM74NRwnMBhArwRVFhOo1pXjgblBpQZzTBbaujb9ZOSn9y4c6NJMKg/LvQdlw0uJ+z5nZyfnH+sk/xG3rXCx6bK1edw9+1kYJsO4Pj/6XomWG9wIzzYTTqz5xT6WobRWN4Dl5IMqBJ6h1KOjcVeihNwKk/DY6tBV2srTpG+PEnGwCnSbycHj9P/ZHj6ddm/GuC2/fMAt5dhjeBN/E8wxyAn/g+e3vPGXjd+Jner5ia10vcnIFf/6+GNxSobQZvvtJj9anU0o55AiUPAcD5J4H9tPZkq0jnfoqNxDM01p9BSe4oM2FP0m4wSDoQsgOSHZTqA43vby9qgsTVSPe9FY/Up1JNuri+XxOdhw4eupW/J5b3WTfraI62MccPx/FdB23RC5Yjfi+oLj1/u6RxCc2sz3LV2ER7E7uPlIlkYzCQ44y5U7iq1E7jZBchJ8Mb7zZU6tHS1Y2DgONWFc2goPwFzKdVbuR/YpKEU9itLJ/LY2GME7cfF92dwc5Judqr43Amwc9BvAXA/5kNNJ6wQTg6dhVpRjJysTLgdJhxMiUdiUgzSDycjNTkWgWtW4kBSHJL270NhXgZi9kUIuHPZ9QR2UZDLCrCLQzUU5hLI7UF+xhGcIcKeTnlPFm64RTcLN1z5mTi49A3Ef3w3UmY8Cn3EajTqVWSZHxdeOW5YrwdufmGQktYVnFACUwHuOKXJr8z4vBFSPJUeg7D8TeYcVHisZCXaUVHrxAiHuqCGgtdqvBEg+xXpdMck6/XGcM0NYE8H0by7GGZnNgGcQ2q4xPtOvLMEigyTEiyKmHz0bCkYqwSJY6cuw0cWvTpsHjWiy6GIXIGB3jNoNMrRv/kXuHzgATiX/QwNAf8Jx87X0N52YrwCX523/O248ag6egBFi1+GOfZzdDhyCBbpffovYqTrJLqrfajMToFtXxCU6z9H/sLnkbHkTRQcPoD1waEoTduHs/seAhLvR8/6XyAycD7yD+yHJz2MgCYaZekJ8BxJhCM5HNpt81C66k0xeUK+/HUcmf0ccqlRvZx0Hy5F3QHFgnuRv/g1yJa9htLxWbPyNR/AfiAaxh0fAQn3ibAwlbtfFd5KMeaPLEq/cPdlW1kF1Js+RtGK12DOqRReKq5QjZoktOrWY7C5RXgABVSSEuTKLykALjPUiPWeogaonQyJk6hVJSN/xZMoCnwWiQv+ghZfF779luGPyktHKyoKqR6seQSarX9FdvCbMMsOUT0bk8Kg0Pfu6xhCe7lXANKxfqn7vLGmDib9EagPboVs5xzI1n9M7/gWAfQHUG+fBfmOxVBv/hQV8XOQF/AJSiifZGs/gT6lAC5dG1zWJjitXrhNTaJrz2X8FhU2AnrTKVKS5+AoaYAiZjci37+VgOWnyP36Z4j96NdInvUscpa+goyv74Vi5ZPIX/IEcpa/StC8GIrAj3B4/rNInf8cDq98B0c2zEJFaR6aHATaXh8Bq2RI8DALrssdnhrhnVVv+QYDbcNSvZ1UrqS6QkYJ1T0u4+1tncIidpbrUEXl3lthRVdLlxhoLLyyk65luVF94nSM9Iwh/Ugqog5EISp5LzJzkwmaOnFgmw3aqA2o2PEClZMHcHzPAxgOp7KZ+TSqgn6LQ5//N75LfAT6pbeiftPdGIt+EJ7gR2ApbEFv6yVUWnsQs6lRLL0WTdu4LU2IWFuN2C311FDXYldAJcLW8nq7kvBA+B0rKpG0q25cofPScSdEnMIquZYAbhPc8h5qAHjG9LWNO0OP13ES5To1GQf7SRJgL8ohY5Oj5Et1VYLgyVA2GdR+rFxtdLJumQpw0mQsXvGB83hcCM7Zc9fXcRYHqA6aVVpkpaXDYlKiva4LvvJ2NFZ0otJWi6aqXnjtPrTU+NDb0ipmuZ4dPYVOMpp7u+uoXnWjr60No2KYzo8DOM+PBDgRjHm1l4DqWtD6sSK8bwRu0x2bKgxvvNZywcEOaPP7KR3ceLNRNX06/xnh9/faR0j/nxXdp97qPjQ2jQiAY2dGY9MoBsjYv1FQXhbOUy4HFeZjMBdLvRZCRJD16Z89nUwFOI4p19F6HCWGWgz1nsVZSle56aTwtvEEFL/4n8FbcwlvR6lcUbpJb09N6xW5BtimEdJNoh07fhF1dTUwesgIriPjuNYwDm3sadMIT5sEcNLYN4Y4qSvVD3RaWEg/9fUflzzbfd8S2LLHnGBNeN3Ym8ZxQhnUua5zbFD+3w9zDHYkcvZET8CbXwTATfuSP1L44x8fOIkqlwfH+o6hvaEVnU3tODEwgpHuHjRV12OoexD1VXUY7hlGa30LuprJKu8ZRFNNPVlgQ0TWddQQjaC5tl6MrTh9PXqmwsJgILpAKZObjHrow9cg6eNb0bbxJnSF/AbujX+g+7UJzwR7NKTwItPcaxphS3GyUpIArmsc4CqvdKGysh/uPgGXUymWlOKlfMo9OjFz0lQth8krQweBH7tepXteX7FIDcr0x28Ed34RaSFL2FmmgMnBHjjnJICbOG9CSUuNmKS8+bc0HkaEgaH/OX95rBt3p/KMQc7rBrsN+q1vwr3nQxRveBOKja9DHxcIXvdVqnDXfi/RjWrQo2DJGyhY+wq6KpUCQNjTMkAA59Tq4dKaYC4sRktlNXTRa2Bc/Gs0hv8FpRvfQFFaPPZ9cid0m1+CatNL2B+2FbbSHGR+8yfkzXkKuXP+JCSHfpesegv6sGUC5jyHE2BJikRO8Htw7fkI1tB3odq9CK5D8Sg7FEfwFw9HUigUwZ+jgMDi4Ge3oSrwVtRuuA258++FIzEUnpQwVKRGCClPDUcZ/W+L2UhA9QVUa9+BcmcwrIVtZB2dQYMuBa36ALQ7MjHK3RA8mLyTGhMeeMvlhQ2DviE43TYMHhtCha8ZeaEzgLh7RRgP28o7oEk7iCaTDD7ZXjRrNqLNFIbhFhdO9I+iobkbWr0ZPqMVlbnpMMWsh2rrbMhWvgXl2g9hCF0CW+xmqLbNgXz1uyie/zyKF7wI+fpPIds1F7LtM8XknaKFL6Jo0cvQBL5LoPU6FCvehGbte3SPt1G6ZSZU6bGwOAwwOsywGTrhKKyFMWYLtDu/JhicBRnHKFv0VxyZ8xy2vn4zaoLvQN/ue2FZcTuOLv8EjrgQpMeGIWrHVmgor/NS4mDeHwLjqvvQt+M2dG2+CXvf+QVqc1NgMNjQ2NiL7y6CIGwUKo0BFwmSz41egGnHIpSueR89vg6qb1JXn4CNceCYKGNSmRvqH6NGhuo6gWx/xzCG+riL7XrGn1Te/f8LBU31x38+Nxo15bU4mJWEHHk6dJ5C1DV7UXyoGUlzZsGyir7ZgYfRuvlOepf/AK9HvOvVf8PeVR/DkLILez+5jcrTfyPjs58iY+XLcBubsT8xAUeP5uLoQQtyUh1IjdMiITIf2qIGpCbIkX/YjZitLdgd2ITwIJJgacv/x25vhllxGi79BbF6h137HerUajSqt8DNnjnt+Koeoht8oqFnD5zXfQbq0E/RsvY/0Br8XzCu+wOa63rFRC1+VwHCN9BL/4gIA5j0gRgzyzqaDRoSDjzdUn0SHPKBpbHqFKps3I08LIIHZ2QkITJqN5Q6GQwmLfRGDeTaIpTKC6E3K2GylMJoKoVaXYwkAr6KchMU8hzY7WrYHWpEx+xCXXkFNZA/YPSTTuShDR7jDwAcQZO5dBhpUQ0ComO2SpNRWBiypoOv64kY4zbN/umEPW8JIT5KA3tf/s943fxiLh1Fa+0Z0eXJecNln5eyO02/tY4WqMwNVOeuHgYynfBxBj6ecSrGdE3zrB8j0wFcJwGc3tZAOlRqkystp+i7EbhMcz0LQ5yDIKj/XwRwrGNOEcD56mvFut/SLFP9FYDj9b55vBt3p1q97G3TiJmm0rg37kYlqaZzyrTo7RsRs8b7W85QGtmrznAmedEY0JxkoPH/E964CUi7kfzTAMeB8BgizgmokrwIl6jx99gcOBAXJ7oueVbaBYIBHnPF44549iOPcblIv7lR52ntfkucu2X5nv77s3JlS5y7jLjx76ltQa2sAOZ961G46HnkUIOVPe8RIOX3wKGHMRj9LOoqmsEBXfl6BihJ8d+4ILJIEwYkC5//FwDX2UcAF4I+n+sKwIn9XZThjhIR+NPkyEalx0KWAlnJNUqYa+RoavaJhuVGExAYqqQG5dq0sXIVXQ8/oGQ5vzqau2DipazYA1c52QM3cR43gFdbzHyc08DPOUeK7Vrr2S/8vhxHTaziwB4magR4fBMrbB6gLMEh33vieh7rVaVRQbb4QWiX3QX7jpfg1etwjr55tU4Fzbz/gnvtr3D04/8Bs1yDZkUazu6+CUi+HxVbH0dnZzNy84oxdJJuRH8t7W2oIsBwZB5CTUkOqktyaZuHGlkhOipq6JmXRGPBAOof53acyxKlV4yNIxHli4TL0kBzH9wHI5G57C1EfvAQIj98CElfPSYG0ecseA7JM55B8ld/wqFZz6BoyQsoWf4KVOs+gGEjQVzAm1Bu+Ab6yN0whM2HOuRDqLd+BAPBh2HHEuhDFsMUvgrmyEBUZSehtc6BwwHPwrLrTRxe+hTC3vxPek9eMukJONb8FqmrPyO4egmlq16DZtv7cB+OQIPBDG9+Bgyx6wnGvkDhgueRP+cZlC5+CTJKhyZsARQ756CEIExGQCYLeBuKHbOhTt4AbW4UlcsSsTKGo14Hm7MAmqJoaNK3Qxm/Fsq4NVDGBBAofQDlijegXvMuZBx/LWoZ1InbodkTBN2mLyhNf0X+whdQuvJV6LbPgyc9DvaDe5E96xa0bL0bnoCbYQh4DHaC2eI8K/bFx2BvTAy2bA3BkuXLEbsvCsWr/oje0HvwbfT9yFn5NJL2huGNN95A0Kw3URYzA2X7PkT0vKeQlpSA2IT9sB4Mh3r9Z+iuaRarQ1xdZq8V7j7r7yKLtYqUZbkc7U3Not5Ndy6XdwlcOOQGT646g86WLjKApEH2Qn+RkVPlc8BWT0q4XgN3vZ7ueRzFu8KRNethaNc8jbzA56FadBPc63+LrC9+ii8/egvxh7JRsuJ3QNpjQOLvULF/FjaF7MCq1auxdNlSfPTJBwQp4Zg1ewYWLp2LtEMpmDPva6xbuxqKBCXiViQhcU0qktbE48DaOCTT9mBQPJTRh8SEE13CEWgTMmGO2wZL7CwYYqKhjU2FNjEHlrw6OHUXYFdLa+uyB67KfRaehPliLCuOPIqW6DfQ2nZOhJ8ZI13MgDV9Hv3jwp62ITJszVkHYM8igykvEW6ScmMTNbynRQPrFx7749JSY0UQlkqG1eHk3ciNWoLSmEAcCVmKA9tnQ5W4HvvWzUBVuR5OhxYFVB8yM1KQkZkMvaGYrlXhcHoi1gYuFyGi2AiYLl1+kQDuouja42DbV9IyBQQkocZVPQIOs1F4sAXJu+uRndiK6M08seDHQRnDHgMcr4n8Y8CPAS5+uw+81un/Kc8bC0MQx04TMSZHpbzhdru7cwwOTweqawfQ2X5SQNTUPJwqAuAI9CrMfN/pn/djRAAczyQV8OSX79HWfEyEG+L//y6AIzAVhtl0ADoV1q4RasfEdcQex75Df+8wyqotsNYwtEmeN7+nzVyrgKvWgpoGLxzVRlh9Sthr6HilDq5qkzAA6xsbMDR4SgzTaPGO0TvwKkPjnjWCMF6FwSmn31e6R+l9xHg4v/D/E9A2Wf5pgLta6KVJMZ4ZHkNO5kF8/c1XqNUp0FVWgb76TrSXVaFRRxakRo4Gkka9Fl3VjVTxx2eEjje+/JuFB6SzF6O/qRctNivcadEoWfmmGONWuPhF6HYuQo1SRg3PCjRs/C1at98D55ZnyMKbADi+tzRl/saeLEmkBkPqZpS6cY/T7zZzLDqdR6Rz+MOyDH6L8jIDrO480YXaUO3FYB8prxqF+ND93dIYHOm50xQi2sdgKY0Pufb4dF0U0wlPnqir9sBoPypg0klQyQ2TNNBXOofvwwA3+bqp4o87N90xTp+UTq6w45WCtlI+8XUEvzz2j/73Wy4McG61CgO7HyBYeRindt0OW2YCzhDANZr1OLv3IQKYJ9ESzLHDFPDmRqNzzf/EqYhboFp8GzVAbnS31qLeUQzN0URkJRAsKTQC5v2Qxl4+tvb9a6yKwavj34fT6Rdu0Hu7BtHQUCPSyHnjv8do+ygqDq+H5/BGtNltaHNZoAhfhpwv/hPyhTch8bObUSErQo1GiaKdi5G1/HWUrHoP6rXvonjZy1AHvgf9ho8JgN6GauNXokzqQxdDs3kG8gkELfGBaKmzYijqj7gcdze+j74PUe//HJmLfo+kGbfg4IpnYTsaC+VGgqhAvuebBE4vomDBs2KMIAOlYsOnkBOcFUUuhyorAmZbIQyValIeZPWVF8FtSofNmiWMB9v4Mma2Br00DoOsRrGvxQIHAZ2NgITF3miETp6E4q1fQb6CgJTqlWb1O9AEvEPA9jryAmajOGgm9BFfoNlqofJ+SdTHtnIPenf8Ft8d/CMq19yMA988jBrzAEryDUhO2Y916wLx+htv4b23X8Gh2XdCtuBXKJhzE1I//ndEzvgdctf8FfL5v4Js7s9R9NW/AQcegG7pb/D666/gq9mzYS3NgSs6EIOtQ9d0oU4nDHAtpCDLqxxorGnCaO85YdRM7zngxkYyisaoXNRUOqEyHERtbZXwxPE5vCpDe3MzjNWlohvEVWuAWOjfW08wSvmzcynU6RE4s5fAKO8ZNG34DVavmItcMkLKQv4qQssg5QFUxH6BmP3J2Lk7FEtXrMAKAjmFSonQ3buQW5CD4PWBWBmwChHhO+FNWgP5kmegWv0iyQvQrHlJkoCXoFj+AuTLnod8OcuLKF3+BoqXvoGSJQTyS59H6VIC7LUfEOClwibrFSuJ8KD/+ppzMMUsRnXQbXAG3Ap78O9hTAiC89AOVBzagorCVIzQN2X9KsIi0fuLcaV/h4hrKB9FnaO8O06N32BzJ1K/vAkNQTfhYsKDaN92F6wFGlgUZ8RkDEvpMMHTEHh5OatiELXlPnjctbDnJGGQytWlA4/AteoWMg5uw6WUh6FfeTdk2Up4bW1QK4ow2jeIFl8zfWsf+ns6Ce5csBg1pOMH6LtP982vFtYTTVUnRPwwhjMOFTSxIspU4YDePDlE8pjwRBNFVg/27/RNC2BThaFNTGIggJvu+FQRABdST/nC3pn/swDH49Qm5xf3pNXU9lM96pU8cTeAN/Zu8WoOfD2vWsGG+78C4HhcG4fMEfcev7/0m4GKw5LcePawgHHVKAY6SVfRO4z2nhFhc65pX68BNr/weVyeuR2htk60ZQxx36K5pRF2XiaLAM3sk7pOpQkKMlTVeQgyx1BL7YvVq4KbwK2+vh5D/cepTn0rls86PXoJJ4e+F6vxWKkOSABG6WXo5DWR1T2U9gF6DymU09UQx78lYJsq/1KA44a0t74d2h2LYY1ZCVvCBmrY3iTL9HXIAz8S2yICL45sX7ToeTErsXjlW9DvWYMWuxP9DV3oqqpDs81JwOZCvV4De9JulKx5n5TWyyiY/xcoAj+Ecc9aggALVeYzYnxSX9swWqt8aGepbSaYmBxVWoKykX6OlzQ9LPmFlZHonqWGQwCksFIvU3rS0KLegmM9HO2Z931PUEDgVOWB3poBk+0o2usa0N93XCh+C33EEQYFuuf1PGwsPMnhel4vCYxuDJ2cXoZAV5kaNrGOYwEc9mIMdx67ygshwdn0z5ksnNaru6n84u96mnwP3seeN97H7/etgDi+nkUAHDVYg2EEcPvvxdhuakQIxM5eAOoMGtStuxkjEXfBMPt/wJCfRxCgRdaGmSjYMQd5u5ehtZGsX1Lq9UG3oGfHXcj6/Ceoc9fhHN1XigPnfy6nhWGYPa3jQMnvO0lOEmA2NzfCUqHAYDdVKh4PyMfoOi4b7dZ4dLjSxDc/+y3QUJqMbyNvE/HVPBsfRWfHGeTvpEZ63p3ImPErHPjiHsgJdorWfgZb5Bw4o+bDnpECXfJOODOiYDkUjkaXGwPNXeiubYPHIEdvODXs8ffgQtitSCL48zW3IS09DVq1HJ3uTNQWrUSLpRSdnmrYUyIJnNaQwbIPZYp0GBzZUJqLIDeZIbPYUaIzIlemhMyogKFCC02ZFkoH/1bAzsDG4HY94ePjwlBnI2NDl70H8l3zoQr6CKqA13Fk01JEbqjCkfAStJu2YrSr68rQhXYCuL6ddwMZT6J27S+gPZJM9Z7q/rGLKMjJRcTu3bBabdgSsBDtIfcDR58CYh9A2sYvkBATg97419Ebcif6Qu9H/qxf4tTeB2Bb9yASk/bj0OFDqClORBnlI8+MY0iYKG/XCpf/4d4LaKzsQI2rCb1NfRjoGkBv57DowhbwPkp1ddL4K76OZ082VFfCYs+HkepuAylbP8BxvRnoGITdS4Bcp4SjRi8isLPHrix1M8w7ZsAcswp1Qb/Gsah7YFz439Ck7oGHwFO57nnwqhQ1Wx+DLvRzlBUfRTRBeN6y3+HwnDuRsujPcOSnw6vIRaWyGHVURsoMDhSFbsGhJQtweNkyHF6+XGwPkaSvWI6iTWsg2xYE2faNKN26GsptH0Cz410otn0C2da5kG9eKHRs6dK/QhUaDLusR3jjejq4bpylBk+F0nk34UzCw+ja9GvUrPopxnb+Nzw7/4bO1hP0vlQHBqgeU34Nd53EcMdx0h8/Tnj8JcOf3/DmUEOjHQM48s1t6Nl6u5hlPRr1EIw5aiTsbEXM1jrETpH9IQ1ICO1CcuABjEVSucr8I0HnHahdfweQ8xhcQY9i6zI14rY3w0kNXbnxJDz6k3BrTgiPzRlq5L89S0ApvLXXlpHphL08rLt4wXoOz9LolZatmw4KWBim/EDFs4P1hf3Yt4kB7caeOF6JI4bqUfRm748aB8cAF7fd9/8XgGvzjYk8uzpvSKey4+KqfVPlW/S2nROhbTjES3fzOXQ0nKZ8+fETFqYTHt/Fs1b5vp2N50jOimUHm6p51YjjYtUIl+76z+D9bLjUOMbQ0zxA15XDSoZue33jlbp9Ra6Cth8SDlt1Ac2NPri9PLaNu031ovuUZ6BaSFzVRowO8RKJZ9HU1Iz+3hHSXVTO6Lk8bp71EOuz4a6L0jg37iJlUKP08ntbtY1wusjotnpgIYiz0XEnlwE5r5nMZY+7VXk8JE9m4PIoXc///8sAjivxSNdxGKjxZQ+Zcv0MVGYmwnNkPymcRVCs/xzq7fPhTN0Lb+5hePOPwLY/FKUB76FgwV8I0F6Bms5RrHkPRUv/huLFLyN39pPIp3vJqLE0hK9CvUomulCFBU3Kgi1GBjW2uNlaF4qE5HrWt+QxYi/Ttcd51soIEXu12YRKnRbVRhM66jroWd+j3hCLdsMenOBuxnEwEmPPeqgymAiarKUY6j6Gwd4T9DF1KCMC9wMcA8R0z2ORoOja/SxTuzylxojejYS3LOyS5VhXNlcJ7GWFsDhzUF1pw0nutp2UB3wfvweNK+0YKV0erMozja6uxFK37XSwNxUopXOuPo+f4xeGX1NKFA589AsUrHwCRetegltWSMD9HfpaBuFV5aNBV4IqRR46fB1iJrGINUdbvzQoM3Aq9GZS6o+jfM1vUFdWJ+478R2l5/L35n1SIONxaONyweVh3GPHM4P7u3mJM6kLTQiDH33TVmM0Wq3JIm+5e6ny6B50r/s3nNt7O7RLb0dD3QD0G58XS3Mh8UE4d74B2cZvULzsdVh2fghv2g6Y84ugmvsfGAi/kxrJn6Ca3u/M+FABX5kX+cFvonDt0wR9f4arNB6XL1N5GxokwyULTcpAdFXIxDcVq2owSNJ2kIC0osIDlVWBEr0JxWozSlRGlKhNyCmSoUCmQamG9/M+PbQuBrgpwPZDUq8jkDPD2WyBvmCfGONXHPQF9u9wi0anPDcEA94SkTcM5db8DIS/9n8j4cN/x553foY6R7m0dBZ9h3PUiOOi6PGGLDEcxvn/G+cSH8PgjjuQuuEbtDQOwbbxadiX/gK9e36HynV3IpHKRyIBseXgTjQX7IIm6G1Ykwn0OqThBzxGR0wmoXLKwo0vC3/Xkd5zpKx7CNjacHpsEEPDnVSG+nH+3DG0N/lQ42mDGHdFDXRzFS/pw+u9jonxq0aLNHZVbz5Kzxq+ouSF55oAr7zGCH2tHDVNXgF1PkURjKHfwLj5M5Sseh2lO4NgSs6ELOEgEravw+51K3A0NpnKgQE1BNkt5ZVocHhh2PSy1I158EFUhbyOkmQLTJmVMOdSgyDvxv5tHoQHVSJyczciNvYLidrUjcj1TYje2gJT6SlquM5BV3IajqJi1CiCUKsrQrmuBWW6ETiVQzAc1pN+/QqKlS9CvnEOSmIyUKatRG9zB+wlMhEOCFlP4Vz0IyhbcwcuJRBkbnsKpSErYI5cByMZC0YyonnWvmb7PBhoa9i5mN5XEv7t3zf5tzFspTC+XamRIgJAm9ODTnrvA7Puh2PNXWjb/QAqNj4Aa5EZ+7Y2Y3cAh8a4Wnhc2a7AFkQsTqTycDu6Ih9G0bxfQrXkZrTveRB58x/GxgUqOrcBRaldYmyYaKxJeCUBDoHFZYTrOwvHGuXB4lyXJP3A+s0v9D+dI/Qon8+6kK4d7rlIDeIPD7rn2GvceKZFNYq0+8ErYl3tNV2k4WvrkEh1SJlfiJRwB51fd9XxqRIRWCMmTKRENNCzjonn+d/zh9J1PZl8/WSxyDi24LXjxLjHiPNl8r7JwgZQm4+9YCPwT1QQkxV4QXYxdmv6dPxYYc+TFLqJRQqfY5FxetlDJ6V9uutY/GPo+tr64XKWiB4pgz0TrXV1/yTAUb6MfouO1i44y42wVvNap1I3qpigQFsHtflDA8dwRniyeUUrSUdxmTtO17L3kNvbboJTyVDg70uAxu9D72zTdsBh88BqroSVjBQbwxrPSGUvm8jXcY+dAD+GewngeP8/DXBs9bDnjce3uQ/uRcniF6HeNgf9Td3CO8aWGTeoo10nqIBIEdeFtUbC0NVV0yLigZlIkRQSzCk3z4KRfjsOhInYbT6Ctu6qesoQyTsmAG38g4hKSg1xbWUZelp7JlXa6YQyk9IhPHHUaIswHyTc8LOcOv4dGip8sAQ+jLp1v0TF8v9CTshsdHX2oVG/G12uvCvP9d+Pnz3cOSqsUXGMoOY4u237eDbrONDcAOAmQ8iESF2rk2Mn8bszXPa29GKo6xgVhE50NXaI/73lNpgd1BhR+oxUYAXACTcwP9N/L4aWi8Labm85CVd5N5oaRtFUP0LK6ywV8Al3OadJOp8hh9MuQdpkD5x0DqfvaoDzC3/XQYI0ZfBnKFr1DloqGnCcvjdXBgZEsd4cwzftY1jhbmCGL2k5NkmJ8NJg1SWHULfqPzAY8VvI5/wUde5aAXAMj/50SqA7Po6Pvym9L68GMdDJlls7NeBtVIk7xX15dY3J3WuisaZrGwnQ680pYoF2Hp/Z7PbAnbYF1VmhsB+JQlf7KTIsnsT3e2/BuZ0/Q/WB5WgwW1C4/G3IVr0Gc9hSlCQloC6YGsrsJ3GG0utT54p34DLJzx0ZAvq6z6K/b4xAchg9bX3o6ziBbgLvetkqDPB6lZRvokyQ9HaPoKq8Ahq1FoVy/TikTUheiQK5JSrklWpQrDKgUGGAzCAnxcKDaKcBNb8Q4Akvnd9TR1sxm4q23K2qjFoG5YoXkRq0H6GBXSjZn4EOy04cI+OE8+fIqpdRufoXqCLRhXxA7yUZFqwHuLwwIBcWqpC0cTad9ys0bL4buqW3Qr3o19AFP4OSbZ+iZ9fvKJ+ewvGIe3CIjDRN8CcEOh9Au/5d2r4Da8JW2EiBe10X0Nb0HbraLqGn8xLlHzW+/A2p3PR2fI/ulh6oFYXYs4cgs78FWzdvQGlpPrq6GrFxYyBd20bKkJS7YkzMWHMR8IgxqVRu3E5SwlRndJaj6KM6JYwZKg9cJtgwqmvworxMS1DihjF+OxI/vxcHZz6ElJn3Qr47EA41Nfqa75GfY0ZE9B4Eb9yAyH3xqDIbybLT4fJQOYapzGk2vwLE3IbL0bfAtfUtKPJIAasvULpOU7pOYt/mZmxdUoYdX2/E7q8XkyzE9tmRCFlZI4IAawtPoijmCBzb30LN7sdh3vJnlBx0wqn7nu5BFrrqNJz6i7DkVkCxZRGy5zwC3eLfwL3uIRQvvB/7PnpITKywBNwuZslmz/wFkj/6CTJn3IqsWU9DtoJglKRg4fNiTDGvd1yy/FUyTl5FyVISnrnNwwZoHx8T+8X2FRQufE6SBc8ifz6vcPMS5MGfIyd4Jix52Sg3O+G12lDn6UX0ljqErZG6FafKnmAfdq2yYuOsZOTEZUCbn4C8xBRsmXeA5LAIiMzAVJzWA7dmjBozyTPBXUsVlmPobeeZ/vRd+86hwVsDj8NB3/iEGDTO3Ve8Fb+pnJ4lPX98YJQaWzI4hD64jMHOC6JhvBEgsLi1J5Cb3ErQeXWXaBSHBAmspferQzhJBMFa2OoGHIwxweo8gsORdkStr8PeDVKX6uRrr9xjQ62YsarOa0e5UfKyXBGejUoigj5PFtGgTzTs0u9xoeMcikKEISFxjW+lsBSj6Gn5gYH+0whDSVfzGN1jKkz5nz953z8nvJ609C7TH58s3HXrtY2hg+q701UEqzsfNtKrvIxcf/vgtVwwDmY/VoTBSOWlvaMb9irSm7UK0p28AoPUjer0mjA8cApj3J5Mvpbqv/SbAY7alaoTAkpF3pE4CcqcnG8EdVblIGwaXhGHvg+9E09u4MkOvMyiNF6O8sIvfIwnPND+fxrg2CrvbRtCcUQQkmc8hoRP70dFYeJ4IE4JIhhAeCkK9nj4wUJcT79ZGYsxTPT/cM9pAVfcIDMQsbIW0EbHxf/iQ0gNvOgipMaax3+ptGliBYJrSPsqkca/SME86X96hgCucRk7eRkNlY0YjXseSP+98LRk7/gMDnc2fMpA9HkNIj1T78vpmgx2/K4s/JsD6jJQXHnfKcKhPK7dz9AlAZT/f/74Lb56mG05wrrgGF9mey5sjgJozenQWzJRUWGGwyFDU22NsKT8Hjj/vTjPTg5cgtrSgugCFxJLPEgoLkOhtg7dbWTFTvLECciifOKuSj8A8mK+4r50nEHL79GbTvibeYvzxBgufdgKymdpRiange8njUnkcXlSl60AMdr6AYwnkzBQtxC4K1P2Qns4Hqq0WKqMI0LhTn4W30dKz0ResuHgzkuGYu7PYQ+8C0dm3Yn6ijoMdI9QWR0UaedvxMZAWxVB++7XUb7vbdjilsOlNYuJDyzD45M2Ruje2vggVCfMQkX0V6gqOoDerpPISd6P/OgQlERvxcHwYBTM/jW8W+6DednNyIragNamAWoc+JkDYqWAAYL9/vbjaG8aorJBdYfyaaS9B02qTeip0os6wO56BrimhmbYTWbkl6qvgTcWhrZ8mYYATi0kt0RNEKeBsUJ1XS+ctUoFU1kpdM58WKqVsNfrYPYqoKWypLfnwdZghOrgVjLC/oJDKwMRFtSCuK0u1JZuRF+NFiP0DRWb3gKSHwAOPoymuI/oXbox0DEgDAse5+EyOREZG48ti96HdcnPoV18K5wBdwCZf8KJXbdBFbMD8hWPonrbo1At/S0M9F29WXHQbfqQAO4zaDd+BuPOL2GK3gVdYi5UScUwZzpgOVoGbaocztxCOPOKodqXiMFWH1ra6hEWvg2nT/VDp1Vi586tCFwXgE8++wQDPU2wHMqGtagLNgKumjKp24j1RG2FS0w+MjpyyKjpxFDPKXS2kRFI37uj3AvLgZ3QbPlGAMzhGQ/Dt/42nEt+FDVrfwlF+ArUlZ1DmWEQdr0V0TFReOKPf0ROHuVjYS5ONRgw6nOiveEk6cXNcIZ9hZqEr2FJ2okKK8erOosa12nUusgwyB7AgcgyWIOfwsWEO3Ex5jcoXPcJMg90QpbVheqy85RnO3EpioyD5AfRveMh5MTL6NnnqJGmRm5c3MazUBxpQtKCr3Ax+j7SYX9AbdCt2PvNm0hd8BFGwh/CxeQ/YDTiQaSu+CPU0cEoL8hFq82GzrIq1JKh7JUVoN1Zhq6ySjQRiFpkKTDIklBNhkGnqwJtDqcAWj6/zeFCVUkeyvPSUZGTBlfKbjLcP0fR0pchI9gz7FqORp1eAFNH60XEh1Rj7/pqRBOkRG/yXtnyagQiwO3GWuwObEDUxnqkhPkQv70Jeze3E+C2CfjZt8EL5dFGlBk74dB2SO9NEMfdUGKygf4YvHQsL/swSkvyUVJ4FM11tehobKIyaYXDaERncyu0chmSk6JRV1kOi1ZLMHccQ92X6F43AjiOwXUKpendBGCS55ChK4KgLXpTFUoyZcg7rED2QT2yDuhwZL8K6fFUJ9NKYTRk49AeO7Ytd2HjIgsigiqvWiuXAZbvZ5L1kkFH7R/pwOG+CwSlY6Q3yNjrOEPQdJrej78zh5cYIpG2diUJwZiNu+NEl5okNsWwCILMAWMHyWgc6D5H2wkZ6OLxyv9Y0F6+17Xj3f7VAMeQ8vfc7yTa6obhKVfB4s6FvawIFlcumhtqiRPYKzblPSdD1g+If5KHYI7j36O9sx32SgNsNQbJE0d6tLG1gc5hBwlzAD2Lr+Pr/e0wARwfq7aPivGf/K3E2DfKQ+4qZZBzkDHnVA9L0K1mgKf/NQR7YowmB/yl95wEcf8EwElAxtDCDfVQ+wD0kStRvfqnGNr3IAxLb0KNSSOO+a+ZaJglMBAvNvWePJaCG/lxIGJYE12j47/ZqzTYzV486fm+mnJ43GqYbFkEMoWkgE+Ke1x936vlajC6Whgim6qosgc/gtYNv4Rv7S9wdP3baLfuRYs2CB32QxjtOz3ttdcTP6BMd4yF0zPtfkqjgFh6T962ErxVlOmocLJlUSAKKIvZlUfQpoS3qkyKN0cWqOTx4/twtyI//wI1WJfRR5VWaWjGEUU1Egje9pPEj0NcQ/2gcPFOTQffg9MvuiaFN076bpyma8+VxP8NrHFbBcDVa68uC5O9dhI8T4AqVxJ+D+FN43GM9N3ZI8ZAxsJlh9Mj5asf+ngfK6OJ9J+mc+vlqTgfcYvofq0Iug8OA+WfsxBWewG62vupHFFaj19GjU6J3u134VI8B839GaLf/wXUu75AXycPqGXolLpneF3Yvt5LJBfE/jJ7HewOi+guvPjdWZw/P0plsBbH+pvoG7TBalCi6OgRuMtKRPlksTvpu7nkUFGD6K2qpG8yjP7u42gzx6PDcZjyQure6aQ6VV7hQZnTBYVKNy3AsXD3qehCJZgTQvt0bqXwsk0HcDavGnqCfo0xAwaCNoOnBAYyBkxkGGgtR2EsL4U6fy+KlzyPo6sXUeNSgfB1DdCnxqHLtldMUMoJeg8N636N5g23wbT1RbRVGNFTa0Gv14jjnV2o8DSJgfnLX74JR7/6L2R89XPR/c2zM0d33ARFTCqBSSeOhmyAIW4tKvKToEoMhTZsFopW/hWly59B8dKnkD3/CahWv0r/vwTZ6rfF0Iri5X+jtL1Ax19C4bynUJYTjrMXTyAvn/LZZSR424aw3TuQkBCNpSuWwizPhCrwTZSs+xq65CK4VfUY6j0vwLnV1wSjNRv28mK4KtRwlCmpoS9CWXo8Sla8gcL5zwovk3H3ChRvnYXurQRQGY+RbriZ4DGQjDkqr1SWy8wu5OZk4Wj2URw5lIIKnQVlpHiFBU1K1iQjq1t7Av19lzBKhqNQ7FfkMs70dqHTU4T63c8AKb8jw/EelMXOweAQx6AiobJsS4+gsnw7kPQQukLuR3acnACOoYOU+Lhw95625DzSN+3DuT2U34ceFD0JwbOTsWfZQdRsuAsdO+nea25FUuBCAsduYZz4e0l4MpD4TXnD2+GBMTjrjTA2KNHQ2SoiC4goAtxdfozqLjVIHGZITCKi8zkeaLN2ByqyQ2GK3AjTtq9h2DoDpqjVKCtSkyFQS/DSSPBSIwLZXiUbGGYqEfC1CYs/0WP+B3qs/tpK0FOBbSsqsHVZJaI3uGA089JFpbBUKmDTdlIDxp44bsBPEMRRehVtsFm0wHeXER+/F5lHU6FQ5uNgWgJSUuIhlxfCbFEjn8pLVtZBAu9wdLbU4UT/ZIDj/BwmMGJAku7NDatZ3orE3RXCi+iHL+4mjQ/xQKPMQX56KfSGXBENIDXSjMSdbiRuL0fRkVKkhlmw9DMLFnyow/YVLqpXEx484YUkgPM6RnCB8ph1jYAFgg4W7uId6rk47vXicXE8Xk9KV7nuOJW1U/BoCfCo0eeuRj6H46FVmKVwOmzwcgw1NtCFLhvXz5IOn9oOX1+43EohWKZ631g4z/7VAMcyeR+HVZk8LpChhieYHEOV5ThaGuphI/0uPG/URjpsSvQ0S0ww2HWedPKkNuuqOvjjxL9kJE+saG5tga3KAFOtDJ56G46NTsRX5DFvoi0jXS6uFZMgOGD1RbgYyER3s38SA3uR+T3ZGGH45rVR/cf5Hdlbx99bWq3hKuH88QPcZA/SjYUTRUIVnrtTWqwWKDd+jZzZv8OJPfdSY/kEqoNuR53VLixZhgluXCVvDQ8y5YHuPFNx/F6UKdMVJC5oDB99XRxM8AQGyTpuqquD1VaAZp8PDWRZmbiP25ZJjagc3T/YfcpydQyoqSLgofcMGhwO+MwG+CxmNLuc6DARwOmC0WrYjRFqcNlLInnxpgfByXIjL9WN08MzZ6VlqhhMuaGxuHLEODc7KXuGN+7+cRAMcPBRf9RsP2zwdZyvfngU+6jxqCNQOyCvEPAWR+AWXehGPG1ra/vEuLiJ518t0jea+M0ANfn4ZGEI5xArum1zoQz+HEMdo6IsTHfuVPF75fzlQYAcwz/lIz+Xy5M/LeJ/Tgt9i+F+BuuJMsQx7CrzE9Cw8n9gdPctkM/5b+FdravjSSdH0c7BXjlPTlxGnVGDU3vuo8b5j+jaeT8qV/0MPfFvo6VxRHRp+u/JikDKY+6658XPL8CoMSC3KA9WtxOHMjKRV1yEU2PHkZgYj7Cdu0U3ncVN383D300SBnD+djxz2eIqhMmSi3r1TvSU5Ysy3N99EhXlFSjzeFBZWUGKyI5iBUOcCUXjkDYdzPHYuFKNHqYqyQMnLe8igZvoIhX/U3pqVTB6igXAqfRHCGrzKT0FlC/ZsBHMWA0ZUK3/BEUBX2FvkB271zYjbacBjaqN6KuvQE7ga2jfdCs6t94Jy9Zn0eY4it7yPHS4j6Kv1gD9oSjsfu9mDOy6H2Pxj6J5yz2I/PhXyFp+P1Jn3UawthceTR0Mqx/E6X33YGD7bQh55X8ih1fqWHk/TkbdJ9aXPbLwz1BF7EF+4GwUBH6DwsAZKFg3C/lrZ6FwwwJoIsNhOKxEc10bhkZ6cRnn0TfYTW030QT97mhvgb3UDdmWAJQu+xtkK15F0ZoP4MrJFoZge1svzM5S2N30DXRpUO8PQknAuyhZ/BKKVr0JRcom1Fp0ODk4Bp/NCtfauzEU87TwripjNwpo4bAZPHGnzlNLIGdFaxnBbJWVGv8+WOWnSCGfglNPlrebUnSBRPRKSI0hC0PQhT6y3uvT4dn1LAYjHkV/2CNk/CwXIXu4LjEgOYqykbH0SWQuvhtHVr4A2SEnAct5UuL+xkwSl+48ShLycGDOn7F/1p8R8emT2L5EjrAlB9G4+R70hd+L6uDfIOjzCKTFDJGxxJ7xiXrDwnWQPZQizmW1BnpvKZweByrL65CvKIJcViTisVVXlmNs5IIY98ghpM6OnEW/5wBG6vU4R/escVlQ4dKjVZcJY+g85G/ZgX2BBkSsb8KeDV0IX991ZRvB2+B2rJxZjkUfG7DkUwMWfqjCjDfzMOONPMwkWfaZBiWZdXDbGmFx2ER3EzfgLt0FWDWXCJSOo+hQHwrz5cjIOAQ1r8aSm4HkpEjs3x9JUB8BC8FbV3s9NOoiFBVmUD2NQEdjC2odp+mbDVCeDggvF+cle/XElqDBXVYGg1uOpLAygi0fIoN5PFvtFYBTlOYiblMVjiSSAWXMx/4IM9KTFEgMM6M4sxiHoy1Y8aUV897TY/GnemxcaEMkgawf4Hi9U5d+UIQ5mvwtWBgMBrouXN1tSe9dbetDucsGt92FKlcFOhu60eg6hyrjGKoMp9BSdU7o9IunL1P72EDl+CQuUZk9z9/r5GUh31J5ZON+ctiu64nUrnyLSgsH6r263P1rAU6CNIeSZ2T6/2cPYx+9P0E1dycquWuR6piqX2zLdASzxlGYjQTobtJprkxYVOWoto+hp/UcvLbj1J5K46LF+zBY/Z1ynISdR9xNOjhAaajQwVAlh6/VR4YttZ18b16Bh8+n8ySAk9iGZ9J2NZ0hncDpZ/Did6J7iN/0jgLIGOD4OL+z5KGT9vP7+s9lGf+fu9D9ACdW+xeNlf8F+eF+IJConY9ztygHy8yIWomU1e9i70d3If6z3yFvxcto23oXTsY9DOuKW9FY7hPdUwwoU0FHeFDG90vddCSiC0wCO27EejoG4S6nRsdZBIeblKyrBGZ7DmzuArE12LJgtGWjrMwkPDU37jodl3EAmPbYuPC7+i1Kti5P9I0QvO1AiyYIbcYIDDU1CKUqgYMUAHfi/cbzbpIweEzd5xe/N2m6YyzSjEoGmvPwlJuowc2HgRp7vSWLCij9JhDhBbulZWSufbaUvxP35wajs+MU0pRViC6ihs1UT4q5EwcVlSgx1uI0nX+lgN9A+N2l955k0UwS/u59Td2QrXkH5vAVGO0duxI/74eEoX1qeblapkvf1C5nHuD+Pdq9PlTk7UddSSrKCtIwRKDLZaujrQeDfRxvSBpTWWOxIGv+/cj48r8R//b/gmvRv6Ex4kU0+fomARw/lw2Qi8IAOU7PGyCjQl6Yj1UfPYHtXz+DkBl/wR6CjY6ORqxasQrbNm+GjaxAKxkYOvNRkhwhFkc+leNCAU3WslJUW/NRX7oGfb5yHKNvVF1dQ+W6DOXl5UIqKipgtlhRUCqHXKVGiVKDIqUM0FJ2AAD/9ElEQVThOhBngNathKNBi8oWC9yNBgFsDp8WniYT7bMKcTXoYa9RC++bZLFKRoG9vAROsmJ1O2ajZOXbiFlnQNi6RkQE1cGWnYBW43oUrnoYSHwESP49qnf/CdWy9VRHNqNJvRHNZOQ4Yj9Gy8bbcIngDUefxsmI+5C9/R006HahRrEVTZotqCpcg6qNDwhoRtLvEfHWf+Dwor+hcsMfgPTH6f73ozToebg1XaSgvyXlfYaUFVmjHNJBNUZC/2t4DNq3MBYPkWKsRrmB3o0ML6+jHGXWLjg03ADTedQwa7JiULT2LRQv5KXb3oZ8G73f7oWQhS8RsfRK17xLx55H0bJXodg+C0Z9GuWRFSeoPLI+GOo+JRbyr7FVQB76DUwJQThJ9bKxpQE1jZViLNUFhhgyCNp8Z8V4O6dmDNocHxJXL0Hy6m9wZNMcOGXFOEsN6pXyRJB2prMa33flod8Vg0ZtMqotHrT7OkV5Zt0ojGBqONt9NahVbEBXnRdt9WdQZWPQYAXPCn+SqE7CUHoSipxhqPJGcDh2ALvnRWJszx24TPk6EHIL1n+xHYdi+sUM3skAx/Wju41AoKEO9Q3VcNZrka1Ix96kKOxN3YvkzP1ITYlHcUku3G4jcjIPE7wUIj8nE7XeckTv2QmLrgQWgxYbN29AVs4RdHXWI2bvTsgOR0G/ewXiVu/Bxs8WYNunH2Pjh5/Q9lOEfPYZtn78IZa/NgOLP1ZjwSdOrPsoBMbVf4J9w3PImvME5r0Tj5L0UQKUc3BwA6giwNSdRX7MUUTO/gJbPvoEWz75GKGz30BKaDpUWQMEdC3ITaH6ZOhBraufZAg19hF47YPwlR+Hr+q0CE3Bg/qv5B81nNwFaVX0UHkbpEa1C0a7AmkJLgIuBjeeUVorZALgchC7uRKx2+i3Mkd4ZA/GUV1VFEJNOjsvR4aYbRbsCnBg9ttarPzSjF2rvQhdVY2dK6WJHNXOY1eiHkji/yYEcJ0TAMcemTLNMWjkMsprFTxOM1LTYuCrdSEjLRVamQqqUhmOpB3EYG8nfZsMRIRvh8WoRH52BirLbJCX5BHsqHBgfwzBXfc1w1KmE05HX9sZynOetDCpvAnh/GOwmLr/HxDFaarfNfS+dojgtgRwNk0LVOo86ORW+n8MTgI3s9sEU5kBdh0BvaKFjpXBpKyBSVsNk7qa8mlQeKW5O5K9hqNUj34cwNE5DGLD1HaOhxMRMl5nxazt4TGUV7ngrLBgcPAY3Ze+mzhv0vlX5FtRx3gyFU/MkMCMAY5hjIX/53dnj/14nfbDmh/eBNBN7JfC3kjHBcCZooLR39wrXOfclchjvRhUxHJA4x9wsGUANaX5pMBWIefrm3Ei/HacIqVQEf4uvE5S8Efjod77IaykLId62KXoV1TS9ZNFgosJL46krM6KDB7sPkmNXhFBWgZZyDkizhp7nhyeYqmR8RTCaM1CXXUFZSY9g66dvtGf8uwfAXCThRv40e4htJtjBMC1aNaiVb8bI92jV4BEeo+JLr2p9/C/lxhvd9Uxabbn1fumilRgOE8kaCJo6BpFfW0NWpqaxayYUZ4s4S+UU4QH9foBTiiB3vMo0jcgttCFw7JKdLWewnkClM4WUmS+QbIYuPBNf6+pMnlyw1Rh0B9sH4aGY6JtX4DhzhM/DuDoHafLwx8W9sRRGZj0bXmMI4Mke+J4fVeGcX/XAcM+f1v+zVDL+dTeegKy2A2QBT+J8rgFKD8ajf6u0yI/JFCXPIA86WW496RQeNWVzbBZVKjd/WfROI6F3gJDxOe48N0FJMTth5wattKiElRVVpIF7yJxC3GSwrU5DLDadaioqsRQczsa5OvR76vAKMcJqqiEx+O5AnASxJVTg+lGOe232e1QqPUolOtQLGak+uHNiGLabyxXkfGjQnFhOj1LhfoWJ5obXbCYSyGX5UCtKUB9vRNerxEelxJ2d5EASgniiuGolEO9byUUy1/G4U2pCAtqxq41DcjbV4IW/WZkL7kXFyLvxHdxd8AY9CySd1JjEa5GeoQG+fFFyFz5Cnwb7oBq0c0wLP058r76CY6E7EKVnixleQM8yhZY8iuQPvs+mFbcAu2SW7Dp5f9A1sJXkT37bphW/graBb9A+rIHCBijUKmQwaOg/COlzQN+ncphlKs6UKFsQqWmHbb8MiiXP47K4LuhnvufSAtehyptB1zyTlJ052HVDdM7KVBTtA7GqAAoCKTyFz6HogXPonjBcyiY/yxUG75ERUYC2lxl8PrcMDdo4PRqMdrFXTBcdiTjlcu2NzMElt3vo9NdgeqmGpg9Ggx2ncEx+nbc3dXuOyeAwKm9ANlBC3wbybCNuBlNq/4N+XvWiSEBx4d4aASXQfrd2YXTnVU43+/D2YEeEb9SGL/C8ywNE+Cl2fqbfGhSBWOgvgqnT0oxGHkdyKmNKY+dMRYPozS9B7xofu6BPuxcnIes5d/AFfYSSje8hy1zjyJtXyeGCOCujgVG+oDKo7GiGJY6JQxVCrEubExaLOKPxCMjJw1HDqcgIyMVhYVHISdAMZvVqHCbYSAgiNobjoioCOgUOcg6vB9794WT8WlFUsp+JO6PhSdmOY7MewGZM36Ks/F3Qj733zG48xacjfkterb/HLve/DXmvCfDvI/LsP3zdaI7GUd/j5Ytv8E3r4YhclMDFEd7qHHnLlMCL/UFqMKCMbz1JzibcDdks/9fRLz0f2Hf5w8jeG0QEiIKELOpCYrMYWr0x2CV8QxK7pIag7mwB6rYIzDlNlKenZbyT0HHVbWwWOTU9uTC7ipCwWEb9u/glRg8+ObDPfjgtU349M0dCFpYisigJgFwKnrfA7tdiN7gRfJuB6I2liN4jhs5R7WI2aXGii8sSNlXCoU8D8rsBmQkeaAprIcmpwUlhxpR7eAeJCprg9zrchLnjp/FqfFvwrq7/yqAOwmPbhCF+Zno62wkfWHFuqDVBNVZ4BUp0g7HoVSWicLcI/Q7ARpFERLj9+LIkSToNSVYu3Y5AboHWVkHsHFTAEFdruge95eB6wmPIxvoPEeGEs88vbrMTQDHlP1/t5wiaOslgzUPDr2Rfp+kb3OCvkkHlNo0aFRFYuamU0lwrWuDTd8Jl2KIDAYNjIYSMY7MRd/WyYYbG3t0Lncrl5tOSPXI375dBViTRfKYiV4Wqhc8/u2Kd5KvFULnjFxEd8cgejoH6JzxdnO6ewnhWIvfo9pF7yFjrxm9pz+/JssVgJvifZt6HolYUmsywHF8NQ1ZpQ2aUhKVCPFRfjgGNmrUeDCqbsdCseA4zzg6NPNPkM2/E0hlS/wuNER/iJ4+UkQdLWjSbsLJ/pM/ustssvCAf3ZRNtfXw2g8Cl+NFy31TdRo6cVyVVyhGOhMtmzUeT3U4HPhlsaISbNJ2Vr1j406Lwa2Xw2Jfz8gsOI+1nsKPTVOdHlkohupzRSH4/2nxbEr51JapIZeer7knZIKix/iroZMKbiwBHbjheoGwgWPoYMtZFaywuNIz/SvGDGdcIG9+pnficGxZRW9aPCN0D0kOGQX+o2CNk4nNwI4kWd952EOXwVl8BcYaL12TctrRRprNzW9P0b4Om7M/B7cycL3+6FvznnAlu+xngE0aragt7FOjDvyQx5/SzG7ksonb/mePAau3tuB3KwjqAp5Akh5EIj9LRozl+EivkOtjyxBqxEmnQ11tfUEZARh5RWSEKCxlNPvKm8d+lt60KTejl6vTeRdLQG6xzPhgZuAuAqxrSQg9BAIGvUmyJVaFCp0KFKaINPpoCtXoKxOD6u5BCZLMdRktSqVuTDoSkmZxyM2IQx5RWnIz0tHcmoMcrIPwuFSTBhHJI4qOXSHd0C+/AVkBCxH1IZGhAX6qHGqgrckDMVhXyJlbTAiZy/Hzlm7sGNVPULX+BAb2o/9m1OR8en/jXqCFsX8XyJt8dMoSiuAr/wkGr0X0Vh1nuQCmqrPosbtI6VWC5+3AWVFuShd8RoKNsyFKYfSm50HY46ZdFEmmnWhaFCvp9/hJLtRr9xOILMFzepNaNZuRVX+KrTvlLx5p3b/FqUhr6HHth0t2h2oIaC1qc/AbZCjxbAN3Q1tGOg4JYKCVxdn07VH0GQ0YKhtSIz94q7A5uYmGKpLRDggP8CJckLbUSoDZYc2w0qgXu+shjlhJazBv4Nr85MoCvmaAPxbdDZeGAe485AfdqEn/Cng4KM4set2FO/bhLODQxhrr8Dp9nKCt066hnQnWfDsjeOtVC7ZaJPqAutENqb7qVw2KgngGqpFfeJy6TEwkExuAI+LMBuyI11inFX89jrEbCb4WNeE6I1e1MhDoU4vQujqJhyMbMBQzwTAcXkf6BpBZZ0D1gYjHE12FBqLsSc5GvHp8UjKTCSjQyO6TzXaEqjUMrRUqKkRpW9l1KDMoUduQTYUqhK4HVrk5hyCloChrsaNgsIsaLWl8ByOQsYcgue5PDb1CRiX3YILsY8Ah/+IM1G/xZ5378Dsd2WYSwC37TMCuPjf0nd9GE2bbiWAC8f8j5xY+rkBEcHlIpRHdEgbcgIDgP3UHmU/A+fq28XEpZxlD2Hl6hlIjU/HgdBmgqZByhf/eDkCAIJrTXK+6KYvDdst/hdddQQATmM5XJV5YrhOSa4MSaFuhAd6MfPDMDz5yJd46pEZePyhzzD/0xTs29AsgvTK8gqhVhyFWpaNwkwZIoMrsXKGCdtWarDySwPWzbUhKT4JickR6GyvQlZGIo7mJMFhUaPSbUV2djJJKvp7GoXXPiVpH0EbByYmo4EBruM8eHC7BHDHUaY9Rdc1wuoykvFlQVJyPKqqzNDpqP46NGTgV6La7YReXwyzUYa83EPit0FfgqLiDBwf7URJURYOEpwbtBqxEpJU7m4sp0a/RX35MQFFk8vcFbiYvO9HCsdEk9YEZS97P6wGFSxlWXDqrJIHjgwSK0GdwZxH75cHk8pCQGciUCMDjWDbpCNdpyMdRpBnUAzgiMxL36IdrvH7c/2QAI57mMbf5RrY8otU53iyZXvjaQz2MPRROzAOYhLgcbsgjVUWTqpp7zMhDIHHBr+D2zQo9AKvaToZxiby7p8AOM32uShe8TqyyRrNXfQCsuY8g1yyUFWB70G3/hMxO0y1/gtoQuahrDAH1j1fYiz5OYwl/gW1yYvR3TaKDusBUpIxODF4TjSKkz/8jxX2kvR3DqO3tV9ACouvqowaoxy4XWo47WrK2EaCF/oY44p1qvgbdG64R/o4ZIi0Pp8EcD/eA+cX8RxWrFSZ+mrL4ZMFopsaPB7APJ3Higf7M7CJZ/EHpHMkgONn+8+XPDu8hqk0OcB/PR//cXl39XVThRsAho6rJ4ywMuBp9T+0QPEPiQRF0wMcNzajPWMwhC6GggGu5Yci6kuN1XQA9mOE08J5PTI+e3nqcb/3bOr+q4QrKZ3TZo5GpzuHvhl/8+vlkQS+/P6yPBUMm1/E6dSXcDrpeagi52DPzs1I3zQPqpQYKn9nMUTfoLyi/BqvGv/vJYDr4jGdig3CA8ddtjz7dHIX6rRCMFdJUuZ2Qa/VQ6FTwVjJkxfU8PiMBHhalKoykZi6FwpFHg5T42vQFsDuVKCkmOAtKQq5eUeQk5cGrT4HrgqOIzgOcJVymOVJKFr6IgrWzET0Oif2BDUjNLADBfsL0WmLQrmqEgcTmnAgtgNHEpsgy2oli/gcSlIyURv4K1w++DgGdt4Nn0Eplk5jrxIrf46nJALqEjQwNPOg+EvfApXU2OfPfQra2CR4TN+jTH9ejG2yFPfDklFKxw/Cm7UNlQVbUaPYD688neQwalSk6HPSYV15K4bDb0L92v8XB1e8A3myCpVFe6GL+RgH5r2I1Pl/RcqiR1DvrhQeMB60z8Amtpw2Lp/0TXmm2ADpH55Z5q424HjvmCjPwtChc4Z7zyJx/p+Q/OWd2L/gOSiW3Ytz0ffh4t47oQn6C1nlJ9DZfAnm0mMEjd8jc1csUj76GfJm/xIJ7/4ExQnhON9Thcu9RbjcU4CxDidGev3jN6XyJhkMkuEhhlkM8WSey+hrqBEA19/gFf+zwcseuOkATp7BAFeNsDW8didtCcATNrlId20nOD+Knat8SN3TgMHu81cAjt+9u6MbBioDiRveRsryvyJmzuPYseJtRBP8JxzZj3xFDg7nH0Jy1gFUe5QYrubxj2norNejqcWFvuocDDcYcHqYPUhjOHPiIs4ep/rXM4rGyhPwUHoLtm9Bxuc/wWjMo1AuvgMdOx7C0L6n0LDzeWx793nMet+A+Z9VY+m7EYj48ClEfvo0tr39BOa+cwgLP/dizgd2LJtBULW+BSGBPUhaSVAU+hjaQu9F7sz/QtrH/w9SZz8GXX4zDsf1EOw1QF80SuXqApx6Xjv2Im2/gyo6AUdXvgr9gaMoM3xL+XYalcbzSE/QYlNgOBJ3m7GPrt23oRUrZh/Anx79Cs88Ngd/eXwO/vT7mZSWQ4je3IkIqhux22qRtNuD5F0OJO1yI2p9FVZ/bcYCfpf3TQgNViIsfAu2btmAgoJ0Aqo02G06JMbHIf3wQRzJSMaG9WuQSfkaGxuOjz56B3VVdcKgYEhggOMwIgxv7HnkmGcH1i7AgVUvIHE5AfHeDeiuHcHZ4eME+IOor2hEa3Ujzh87jbGRYZweGsVZ+n1qcBCXTp/DmZEzODN8TPx/mr4Ttws/JFxOThLEVNmO/Qs9cAzVnfROZQRxXbBq3LC6c2Ety4VDANxJ2j9C+11i+BSv9W1WGwnOGmDSFBO4yWFXN9I9RmnfGIrkrYgpdSKltIxgrhtOpWTg/FiAY9jiet7dcgYWZTvqPKPifxGUl4T1Fn8PiT3YiGKAo/ozzb2EUJ3miUjdrWek8XoCVOm9J+eXivJAdRoOKn+SZ5nHzo6R0D41CW+niDifj5EIgDs5MIZGix6mg7uhS9iE8rxkVJOl1ectx6ivFiN1jRht6aUPfkEo3sGOAfTVNaG/rpkU3hC660yoUYZitLUdZ+hj87qU077QDworeQYNUqykUEb7SUGZi1BRpicwpAI4xB4jybXpJ+HJ17NHikM+8EdicuallYYEJNE+uvcoz0SZdP71RAxEFELn07ViHMqxy1Lg3GobGuhdh9uk8XBTr+UPys/lsBsczJf70gVsjbD4n8/p5vScFyIaNkq7KGB8TIDC9WR8zJeAqOufKzUCN4K8f1yksX3TQxF3//T62lC88nXhuR3qOiHl0zTn+kW8j/A4/NC7TxUJVKXu1+nfVXw7qrzTHZsQLlNUcT2FaDPtpbLG5ffGaeaKzJ5LHjzMY5bafF3obOqBOycNBYtehHz5q3Am70J/YyfamztRVedDeZWXAIy9cBUCwnx0bTeBQoMsAMOtncKz19U2QADnhqecgc8zvp0G4kj4PpViwoNBwBtPVijzGcSMZZtVhqoaE9q7KlHbYEFjsxMtLW5Uesl6danQ3OQWja5DjC8lhcnw5iEpJ5hz5kO5fSaKl7+DvP15SInRImRhEfauyoIpZRWaVAEETwmkHAcIVL5DhRWo8QCFyWQNL/4pTuz7HeqCf4MarYKsfQKfPjKm+ukbTyozUjcF1fHecyKIbN68p6FNVZDlzUFVeXzTRRQeMMO09Bacjn0MzRtuhSIuE3btZVKEp0lY8ZGiLR1FdlgM9i3eiF3fBGHH4lwClg5EbWhA0rLlOB95G76LvwdtW++FS60TYY8mf8fJInQGQbeTvomn2koAx4Yge/ipbNF7NFU0QbX0LnyX+BDORd6DuPf+HY1b7sXJvQ+iftsjaCwrR08bpU8xijLzZSgiQjC84yZcTHxExJdsru3CqVYnvusuxXc9CtoWY6zNJgxSf9n3GyQ8tne47yTpBzZACeAaq9GoCkJ/fZVIJ+vYeg+HGjhOIMeKn8fVSACnyOzCnuCJhdfDCeDiNzkFwBnSMxC62idCdXCXmH8xcxbWbw01HbBveALfxdyFy7H3QLn1RexNjkHcoXhEH4xG5MFYFBfEodajxt9efhnpB2JQ36CDuVKBOtVmdNuPkHHL0Mv5zMaiFCiXxyLZlGepARpFcXgkspa+ifzFzyFnwZ+Rseh1JC+cg5hZcwkaVyN2bgCi5wQgbCbJjNXY83UA7VtDxwLE8YQFATi0aj3SVm1EyjI6NvNt7Hr3HoR/8QziPr0PcZ/9EcmLg+jYBmSsWQvl7k1Qh2+DfHcItMk5MOZUQbV9OQqXvYr8JAvkub0wyYaRlVyG918NxNOPzsbnb4UhKthLZcmFV/6yDE//YRbB21wJ4B79Gou/PITIAA3ClhVg55IChC43UT43IHwtd7dWYvVMExZ9ZMCiD/UoSrfBoi7HwUg3so9kYU/oHuhVauRk5+Jw2iFUuB3QqIrhchqgVcuQczQDfeyBozLHbWF/+zn6vn6AOwVt0QiOLngMl/bdjksRN8O983OU2asx65sZyM3IpHrvgM2lR08TAV3nJQLAC+hrJ6Ftb+t5EQOOv/1wz7cY6r6Iwa4L48K/eXUKSfz7xO9uuk/nBTFZYGq3PY/JksZlXb1fminKMygnCUPMleNUbqmuGFQKESLL5pIm6VnLckgPmOGUnybwqYPRlglbeZ4YP2xW6emacgK7XuG9Ywh08Lg5+TAOlVYhodSDuBI3ZKVtBHXXAbjphNqQ4YEzYlhSfdkIGWEjKNMdo7waE2NFh7opL8aFf181q/UGImatenn8G6d1/L05RIj2PMlZ2Er7YCtqhyW/nsRH0vCjxFpQJ7YC4E4QnLAb9TyB0RkCFo6KLxY8JuuUGxURCJGULVdGnibLFiuvNcazZs4cuwifOR0+YyLOjRLNC4ChxN+ITKcVPp+JVsoYBrXR/hGYDAWo8OhJKZA1wYqBGwE+nxXepOu5ceCBipP38b0YoIb7zxBMsTXLkPTj0yVAjGGFLA+OqMwNzqn2TvhUYaRIHULhTXedXzgcCMf1Es8WaWNAnfR8ym8pzQxwXMD43X4INn5cV7Dfkp/u2D8r/C5+QJzq3eIyU0fwnzf3GThTwgnoJmbGXiu0n65n7xvf7wc9ZZNEnC8aO4Y/vu7aZ/A5PJtXyoeJ41yO2eMgucElY4G3PTUuNMgDMdTcfMUzI1b7IJk8HvTKvXncJl9P5/G5LFxfuItOHvQpCuY/AxVtLdHrYcvejzKLgQCqGp6KSrLACapq2+AzpKBZF4UTVEYYCrm8VXMw0nGPXYWAtekgTuqSrSznMXM2WGulAL6WWjU8jUY0tLnQ0umBr9mB2iY7ypvNKGswwNfuREd3FSqb6H86z0jApjYcgd6WC705R0yucNWooU/dgpKFL8GkTMKRmPmoDboLbdsfgjP4SagOZqDFEIoqjQfZe3ORtjkUGTujET5/BnSLf4G+8AdQufZWqFJy4bGwN20UNa6T9K3GjZTxPOxuuYAydQdUm+agcMnL0B1xkeKWZlcywBUkG1G3XgqOfDbyTmgTM2DTfjuhCEnYCnUaLiJuZw/CgngFg2bhdWKPYeS8Dbi477dA4n3o3Xkn3BrtDwAclZHB71BV74LVo0OVcQgV5pMi7pXXcQmy5DyUzvsVkPIILu29F/Hv/i+M7XsYOPI4ju37I3zOMtENyh6TUdJV9tSdGNr47/g+7g44195DlvhxnGxxCIA73ybDmRYTTrZ5RR2QyicbZ1JZlWICSh501jv9TXUC4EQXKv0/RvWqsfIYchJbkXegHaaSIQFv3FWoPNr9gwCXvKv+GoBj46u1cRSuzX+iNN+J76N/C/eeN6ncFuLAoVjsPZSA9PS9aNKFoqXWir8+9zzSUpPgJaPBaMtHtWoLelzZlI+Ux1SWWafzeNHBvu9goXTpS6hBVp+DW3+BGh8f9ElHody2EqWr3oB8xYti/Vftmudp+5zYate8MEn8+5+DOuA5KFf+VYg64EVo174BXdB70K7/BKrAd6Fa84Z0fBWdt/olFC97AUWL/4rSJX+GfPWrom5qgt5HwaoPserTZXjvlTX44K0teOGZZXji4Zl45g9z8NQjM/Hx61sx++MoPPX7r8fhzQ9wszHv01Skz3kKHaEPoGXz7UhbOh/hVPY2LHAi4GubmHW6/HNJNi10ImSZC6UZZEyVNSI3yYPURW/AFf4O7FtfgicnHpcuABeobJ4/dRnfjXTjXGcVzrTX4GxnDZUZus7UJAI/+wEuZ+EfACpXiLoV1Xu+gsvtwq9v+Rlio8PQVTMGbV47kkJrkRhaT+ITsp8kIYR+76qDrrCP6hivLsEhaK4Wf+Dgif+5nkkyue75RQK4SYAihLs/+8loIpBSt18Rp1jvczLEMeT1w2rUwk6QZvMQqFFZcmh8BGZ0nsoHu14Dm0ELneEoTBoVnd9F1/G4Rb4PlXktAZCuCqnFlYgleMuW8SSGIdE1y8uGcR1m4LoewHG952FYXl8Z3NVmlDsbKO3+cC1UH7QkmlEyljiosrTt77hI+vraNmeySM/7VsyC9c/cdWjIiFGPwZhhhSoiDKqty6DaMAvKoM+gDJ5B2y9IPpX+v4EoAj+GYu1H4wBHDzlNSkQEoqMGSXQZUAMl1kRjCGIhgDlOwOH3TrHH6ATR5emeY2hQ7EW3R0HQxcclyPv7AY6EvWoCYiRr+MTwGdRUlcNqUqOLu1UpfRLk+IW7Ugn0CCSuhTcW6RyGOGmh86nHry98X/bciWvp3fmDsOI83tGFGgK43hqLWLblx7ynHy4Z5vzp5Pv70y7+HyLQYSXOaZ5UCKaKBC50zTTHJosEcD983j8i/jQIT8HkCRxcbihPrAkhyF/wLOq1SrHSwtTrJWHvmfSufD//va6FMf49+X9J+N1G+k6Lgd7X8wbyfRmIpAHh0qQRLlc9Hf3oaG0XExIGu0fQ3tIKX4MXbq+eGqFtaDVEoI8qc39TA0baezHc1g1eFHlytz2ndzqQ5vvz7Nbu2ibYk0JRsvJN5M97BkULn6OG4xOYDoSh5HAsNTZ/QmPEcyjbcC/K8pJwioBRXE8y1DuG/q7jZIWfIAv4BJX9PoI0hjkJ2srpt6fMibIyG8o8Vjgq9ARw6ivx3jjApLNGB4XiKCzWEjpPC2+9GbWNNrgrtTCailHf7BbeOgY+U6UM5mol9GXFMNlJgXpKoMmOhHz5m1DGByNr3xxqLO4jUPk9+sOfQm6CCc2GNNRoM5Cz/BV0Bv9vdG37Nfa98f9D4+Z7CbiexunI+6FOyoVNfZasz2FUmHgZMx7Qy+uXnkOlhccijcGU3w7lBgK4pa9An+ERlikrOrf+EgqTDcj58n+hav1NMM7/XyiJSYNLf5GUuhSwlLesTE2lvdQwVWPPeHytvRuqEbWpAftWRMO86Qno1z+D9EXvo9peKcUxm/S9pgrrmEaCJYNdBQdZ9Tzona14Xj1BnpiPrAX3wRz0O+i2voKIT++Ffv5/oTzg59AuuQ0+h0fMWmXFfv7sZVQq8mDY/iY8UZ9CtXsW+jtP4WSzBd915hG4VWKkh8pm/0QZEmVqvAdB0hnjM/OnABwbFGdOXkZd2THsDqjCzlVVSN/XINboLNOfQPGhNoI37ySAq0fclirUKXZBl5GHkFVtSNjRRGVMCrrN5VoYIgRw/d3noI9dC3fY+3CGvATb/sVo9SiRdCgRiWnx8BRvR6s6EF2O/Witt8Lns8DG3lt3iQC4XncuTtJ9jpEe4JVWjpNO1yXthHLHAsi3zUPRnr2wUH46tecI1r+lRnoY5iwbZNEZ2DVrN7Z9uQs7ZuzG9i/DsO0LSUK+2o0Q2sey/atdCJsTjuS1cUhcHY/ENYlIDYxHevBepAftRXJAHOJXxCN+eRziVqYiKTgXikQt9CkK6BJyoI/cTHXvHWiDP4Fu3XuQrXwLSbPexLp338W7f/0aT/5hAZ58dD6eeWyu8LQ984fJ8DYXT/9hLv74+3l465VtKFr0EJD1KJB6Hw4vehszPkzD1+8nY+a7ifjm/SR8814qyUF8/HIyDkZZERG2CY889iCSYjJQuoAMi0O/w/eRN6M2fT1GOb+4/SX9N9buwPddxcCAChjRUWaq0curBPE4MdVJmGXHkL5uATQhL0Ox7a8oCg9CY8UYfBUdtB1FmW4MqqODYnYrL1/GXelC+H/uVg/ioMj9VKYlSLmx8Dk8IWCSN+0KPElQMh3AOeRjMJsqYa0pho2DhnsJvKoUcBkIyBTjk0auCE88qIXRTAaaQUO/W2kfhw7h8XFkzFE6OOCtRemmes/wNjZ+HXvwKH0uO2yVauQoypFZWk37h0X3KZ/DdbfCdEK0KzfywLFRX1dfBUN1MZqpPeD1dqfND7ofQ2FvG6+PfG27NFm4fR+i+sTwx9fyiimmox4oQzeK2JYli59G8ZJnIQt4TwBZ8cq/Qbb2fSjWfU5CkHYjIZ2p3LTQD3AEK9wtyUA0wgP3GHYY3EipELyw8DH2EjHoSd6IyzhGFXW4vR2NmlD0NbnFIvASwDGI8P3+ERkHLbJgJY/cefR29ZEVxxMHxgGPG3QBZ5TGcTi69j5+kc6b/tiNRep6ZQDk92U4+R59DW7UasJwvLVZDDKd7rrrC6eVIY49c1La/dOVpXFX/Bw67wbC4OIHMzHAma6TPEqSV8nv7eLxMxynavK108uNC+Fk8QOXJHzdxLN4yw0Nx6XT7VyMklVvYahlQBpfdNU10pbfQfKe0fuIrQSC0r4Jj5m0j+4/DnZ+cOJ9w32naDtx7vTC11Ce958V+cUBocvrHTBzfKtqLRzVGphrFDDVyGGoVRIY5aNVFwFf8UrUFC5BgywQ9aUBaDfHYai1fRzieFyjNM5y+mdKnkhuEDsra1GZfwSOxBCy/t+GbNkrOLDgJbRuvUusZnBp392oKDggGj3/tQyB/m/KMf4Y5txuO9zlFjgrDHBU6khhqUg5qkSYEI7v5oc3FkeDDjpLEdIIFD1lOpTIMhCfFAGDsQjZeSlIy4iH12tGZYNJXMtLa/mX19K7CmFwF9O5mSim9BZv/AapGz5Fa/B/oW/XL+FY+RvEb5XDq3ESxIXDsPk5IPlhasiexqHPf4biOb9GW9iD8K75FUrjMsSYI7Y+qx0n6N3Yi82BNXkcByvo07CWdEO5eSEKlzwPfbqVGnUeUM7AdBrmoi6Cx6PIiMrG4YhMaHMaCdi4+5QbD5ZReAzHCIjbsSe4EpHrvSIw7L6N1fSbJLgZhox0VJbuw571zchJ6SMovnrm5VThOtTfRWBYZkSZepAUr9QQODTnoU8rQm3qXHjiZsAoz0V9RTNMhZRXBYX0jnIMdh6fUOo8ycoPMbwVDTTpzHobzjQW43hXh5j0IOkD9kCzRc9G3ERa/EaHALjGGjSr1mCg3nulZ4Qj6ift8mHXmibsDGjE0aRelGb0IIpXNVjjI6mnY83YsaoOe+Zvgj7iHeRvmYU9S/cjO8aMDm8Fhlu86CFjtJuMlx4qU70VRejyZKPNdgAtxj3oMEegQb0D1sJNqJJtRrtuPZqU61Gu3QeniGs4HjyVykydPhSNykhYI+fAG/slzDvfhSL9ICw73gT2U3lP+A2cOz6BMp9DwtC3p8aQQ8Nw/Dqr8iz2bKnD/I+tJDYs/8qCVTONWDnThMWfWbGA9i2i7cJPrAheaMO2VZXYtqIKW1ZUYivJluWV2LyM91Vi17oK7Aqqwo5AE6K2KqEsrSWYaIXR0A5NTCRUq1+HauMn0ESvhSp0ETTr3oF6xcvIW/oWtnz6KT7/2wz8+YkFBGrz8dSj8/CnP8wjqJuHJx5diBefmo+PXpiFmS9/hoSPf4musLvRu/M32PTWo/jdA7MJ+r4R0Pf0JHnswS+wYs5O5GSmYv361diyLgyFs28BjhL8xd6C6rS1IrYqf2fuTj/VaselbjmO1R5FizUBrdY42PLyYS5hw0Uq+2z8qCw1KHVXIlehxJHEEhSlVqD0UBV4wfSSQ90iQDAD/GRhqI8iA0eV0091aQLCrgjBGIfAcRoAh57lAtVFqqvyHgJIH8zKGgKpWqoXPODeD2LcfTodwFXD4lWSrtKRrlKSrlHAYawi6PJ3t/LzpWsdyh5YFV4CNXpHKhM2Mpwk0JPel8sJwxoD3cRz+H9Kr8kLK5VdvY2MCSV73hgypXO4jFWajlP9upEHjpiF2hO3z0xtgRJdXf2od1P55EkHVz1PgjjOox8DcFL3KRuAI3AZCd6OGFG65iOUErjJ1n4MVcQuaBLzYMrxwZFnQuXRxXDklsJW0EHSeENxKfrgUvkD+dLDGNaOC3i6hGMEAQxikkeIE8kNHwmPQRMB6qTfrKAGGqvRpN2FkfZ6qQBeBSx/p4jn+WGLMpUhjvZJK/uPww0BJneFirEppPQY3hiErrnXPyFMzhIYcoR/Alp+Z3r2GUpHf60BTfo9ONnDU4j/0fdl79648h4iEBg+i+HhUzg+el686+RCMFX83Y3c5ceL5zc1NYiAx20tbWQ9j0ieIjpPdO+NfzfpWvrN31SIBH68XwImAhEBSJOeJfJYgkUJmNg7wF3BEnRJIOUXCWS4Yen1tZJ18RYse9eJY6L8CA+bH87Y08aTPPgaf9r42QSzdD6/H09IEJ4zOodjBEpLZfHyL9I+cS6l2X8ffg7f96r0TxL+lnzecO9pdHcOUkW1wlJH4MPeJwI3U7UM9hodquvL0dc9ihMEoYMNddSoWdFVoRLSaopGs2Y7RruGhQeE84LvJ2YTX3mW/33Ghd6dw/JwvnBonlabFdpNXyH5y8dQEfgbnI69H72b/huurJgrHripwt+pvbEJpvJSGKtklFY5zNUKGEkme92uArh6Uph2gqxqExrbPSgsOoSsowdQWaGHt8oIq0WOao8BLp9+2ut5gXseyF+y6TOUrv4QexZux/rP12Hj56ux6csNCFtXDb3sAixpG0kZ3QTfhjthIrBL//LnUC+7DfI5P8GuT58i4Gog65Nnl50WFi2PheMutdH+C3BpyWonRWsjha0IWYuCRc8QIJUQwJ0jRUkKnT1spDBLM6kxOkJKU0Ngp74As4wAjqxx9gxwY2YuHcbByEbhWZjcSPGak+HrGpEeTlBesA4xmwqxZpYD6vwOnDvNMHVtXvuFwbm6ygO7toHSPt4YqM/AnFsJZ9xCuGPnQF9QiuH+73HpInDhHMSC/lwnr72f5GmWyi6VU/Yadx8XBsXkAKonqfx2NHYR3Errsorg3HTdGcovNgSGOIyIKQGjHR1k1XM9H8MleqY8owXb5h5C9JoUJAQfQOTqQuwLcuFgqAlZEaUoiCdo3xuLogW34dv9v8PZPXfDsftp1CnXoUkVhGb1Bkk0m8hw2Yk2Qxg6rbHocqWiqyxLSDtBRI8jmbax8Kp3w61PhsVZJFY2sTgKaFsAm70I9YYIVGSvRP2G2/F9/D3oCvrfSA8NgDP8I+DA/UDSXfCEfQ6DYgiV1tPCC1um52jzvM7oaRRntWHp53rMf9+A+MgSFFIe52TIsHmxFsto//Iv9bQ1YPU3OrFiw1SZ/6EeQbN1yCvSosRsgNxQBLU5B8ZKahRbjNCpksiwfBPyFW9Cmx0ulo6z1Wlh0ByAPHwhlOs+gHblKyhZ+Toiv/kI89/4Eu8+9w3eenYOPn/xKwR9+DkOLvwQslWvQ732VRz46n4kfH4/9nzwIL5+/m947sn5BHvswZuHPz820eX6zOML8fjvl2DlsniEbM3AK39egLV/uw95y15EzrxnsXNmIJz6UVy4ABHy6NuhBipMdtiT50E295fQrbgVh7+6CflJZFToedUIAiTVMWrAh8Xg99ytqyCf+1/QLr8FMZ/8BtqCNuQmdwuP22R4u1I3yLhRZk8PcC7tOSiOVKBw+xpow9ZBsWM+Sg9HwGwrFcHHxSQDErNBS9AtecMk79TULtTjcCoJXFSDBBsEVZZyWHwKsYqG0+iFXc6GEddxBkG+lmGM6xp7+kg3GKjuEQA6eLkwAXF8z2vTK2Zvyul8DXfV9tD5V58jAM58TNTBG3WhshOhtqkCFga4nj501pNRcQOA4y5UDhvEEMfCzHDtPS+iysZxK8/DeEgF+doPxex++bY1MGUTyGrYC32R9Mz3cKvrqf6RYaT2wKb+lvQd6c0biOjOVp0c98DRi3FDf2qIEiSElBg3quPAwUDAL89dqQxYAgxoy+PghusJ4DThONHWjDEBfXycM+sfgKpxT5eAOOH1k/YLrxJPt6d0HB/mgf/cYDNksXfsH3jODwh/DB6/Jr0rdyXzMxheL6LTVUDAGoHjPZ0EW+wRHL/myvX+9PB7+PddLTwJQ0zEIFjmRXCbmpvgrrKjjqBhaOCkaAgkz5oEsJMLhgQr9AyS+sZaatRJOXl1MFHFsFQoUOfjJZqGqIEY91qRnKJ85W/GEzrEShh0D/8KF5JXTQIcqStT8laxh0vybjEsSVt+Pv+eEL6OtuI8AlxqGH3KEuTN/RMp8lSxVBWPQeMuTP/5fB9uzPzXTC/8TAIyPp/ykb2TPB5Igjd/fvB+6bd0b+5SpWfRu0nn+I/RN6TjHFepp6MPDi8pHgIf9jyVVRvhq69CU0sTxFJsXO45zyn/2WPiH9fGDego5VWLPgzttsOULu66l2Jx+fNNglr/bymvJkSCZ44lxmtMHpn7F8R9eDsOznsCxbsWo9pkomdM733lgcw93UMwlcngqXRATyBX7rXDVqUV3rdpAYykps5MQGoR71rTZEVjkwP1PhtqfRbUNlhRXWOa9johPi0cjSYYUragZMnzSArMwp7NI4jc1IeI4BaEL4zGwY0RKAp8D2N77sHpxMeQ8/UvoF74ayD/abF4e+b6ZSi3gizpUehKm6EtbkeL9xQBnPRevAg5W9lO3VkownaiePGfoYvbL8blsKJ06YYJknoRHliF0NVVOBpfB5+lAU32GgwTbNdZGmGh61Mi6hG25urFxRneQgNc2Li0HMEz45G36B4ULHkAaV89gB3zQ1HuOCXG7/rLj1/8/3MZqPV5YXCpqKHk6OjUqHA4A2ooTLFBsO5bAENePXrbqW5RGZfGSF59r6kilqPj8kFlQXj0J53PY4wbamqxf/9euJ0mDFMD0tHQgu6WLlQ5PRih799N8B2yeR2621uRmhQHjUKOgc4+VDmqYNv4F5za9wCGd9+Hgg0foFKXC6c8Dc3WJHRbQlCWHwjVstuB9D8C+++DI/w9lMllZJiYMdRYQ+LDcFsnRnpGcZzqa3dTL+rLvGgoJ2j0NmK467ioi6N9Z9DXMUz65Rj6Okfo9yBth9DL27YBArz9KMtaSgB3h5g40rnufyMnYh10UYtQHfIkvFsfgzVmKXq72LNIdWL4IlprpHx1a06hMKNVArj3DNifIIPKZkKhXI9NywjYPtaLFRpWCIhjYJNWbJgsCz40YOMiPRQWI/R1NjLO6Ps16mBvNsJSXkIN5wzIFv8N6gMbYG8keCNDhcu6vckkPNAmYyYUMasgCyKQW/0aVARqecveQvbSt1G89FXoAl6DMuBNHFr4DpIWzMahFQEoCPgS6sB3kbf8baTOfxsbPiHoe3YW/vz4PDz1+zn4w/2z8fof38as55/Dp08+jVcf/qsYQ/fk72fiw9d245v3tJjzrgarZppRnJSGysJElB0KQodpD7pLVgEJ3E37R/g23oOsOO0VgONI/NyIGxXnYd8bLEJ64ejj9H53oeCwD1kJHdMCXHhgDWK2VEObTwAnxrQxpEheMAaqMtNFZO3LRnXAf+Nc9G0YDfk18mOWwOBQwWghI9JcRCCXA1t5jggGbJW3UT1msLkWdiTgYiA7RTA3AJuHjMdGGZyWCtrHRhrD2bXXOEhn2FwG2BxWAWfTg9tkoWtEFy9D4dXHGOC8jmNU3phJrq2XXOe5Hefx7F1dvbBVq9DdMURl/wyspfRcHoc36X5+gOtsOEv1lCd5nBeTGniizuSJDQx1gz3f0bn9UO/bL6BftvxFqCMj6T4Enf7QNXxP5VmCXOIo1Tp4FA7x/+RnTid+A3cc4PjBXKFIqYnGnhIxCThEoq78z2PlSPnQlq3DAa8RdRoCmk4GGlZkk8/9Z4Qb70n/Uxr8XrFrjv2AMCz5JyRIwDfe+E9zLgvDmwRwdJ04jz1eDAFn0Wo/jAbFJvR6TTjH1C1AjJ4hlDL9JvCUCgopar5e5N04iNG9xKL+YkzdRdEl3U4WtblSBTMpG3O5hhrdSgE8DGE+AjQGKW7EGQCkdNP3IWXa3FwvFiL3L5HEYqlVCu+Mo1YPT50dHp+Dtg60tbSjtt4rQM9Va0F5nZMKqhq+hkoBLQzOEozxyhhnheXgL4g/Rrhh4m8/2nsampD5KFj0HBoMOjFjmcGGoUa8vxAJqq6FnKkinev/Lb7dlftMPm9CGN4kT4cEUWxV9XYOoosaOpaetl44q/WUV1K3o7lGTmDjw2kq95zH17035TtDdbs9HQ3KTThGDRl7XyWYlkBUArcJEd2+19znsvDG1RRno2T5G1Cu/xL9jT04f57zacq548LPZdj2eOyi8eztHcUANaCuKj01UDJYSeFM54nzlwnptyQWLiPj+/3HrieOFgsMpfGQL3sB6Wt2CW/WnvVN2LKUwG7V4xgK/Rkq194MJP0ByHgc2kU3Ie3LX6Bp5yOoDPg1UgLmwqweRGmxHflyBYoKbPDoeDbYtzh76jIaqziwJb2H4Tso9iagZPEz0ETthV3N41tOwKUZQW5Sixi7syugFrLUMnzH44IGi8hqLMWJej0pxyHIM/tFvDP/AuMMb3s31GDtbDPmcsiJd8NxZu8jlMZHcCnmt5j7/DLE727C+bHvxTgyv1Ln7g6Gy7Hj3wsPXWd9H4zlxbBYnVKXj0qaSWaOC4KNAM6Y10jgwtdQ2WT4Zz1xw7IpeY6vPUbpoHt0kBGhUBbAXWaCy2kkmNsnAuYmp+wnUD2EVn041q1ZBrNFi7RDScjIPIjo2Ego5LkYTn4NOPg7IPUhpAc8h8LSAko35Y9djdbKNigzK5E++0E0htwN3/qbULJtNcyq89TA0PtTw8X6iT3FvNxXe303khf9FbXbH0fP3qdh3fo8ugjoGFKlMkrvyPqBfvM7S0L6aZDewX4AVflrUbjpA6i2vYfcgFdgyT2Cge4R1FE6WDqbB0XjxtdxXrf7eImhawEuOVEGjd2IrCwt1nyjx8KPCNII2lZ8pcfSLxjmTGKCwIovrFj2mYX+N2LhBwZE7tBCW2mBtsoEE+lHhjQ7lRVNbABkC19EcfCnMHPInCb2vk0q8z46j/bZGw3C06TN2QPZztmQr/sAChLV7jkojQ7C3Lfn4IXHv8JXbx8g6PJg9ReFiFoQgvyVn0C19g0Yg15Fyep3sfa9T/DmyyswY3Yo9nz9Z5wKvxln4u7CkZm/wZOPzMafHpuNT97chWVf2LGE0j/rfRP2vXc/+rb/FB1BP4Vi41swxa3CmYjb8N3+u+FY8SsCODI6Df5JPDy54BjMyvPQ716FU1QfL8XfjawZv0boWhOiN1N9HYc2XnQ/fA0J1SOGupwDLVfgTYxfmwRxZUYCuOh8dGwl4D/0OzEbuSQqHCYVrwfLs3W5K1oGR3k+QVwurPZC6HVK2FRV4K7PyZAxIWSo8dJyRi/MtaXUzlFbZyoTHrpr4UwCOCsZMjaHna7j41PP+fEiAM5OBsg0AMdhQVhXD3RcoHLIAb/1VDZ0qNAfh0XbSQacCVazd9yrd3UaeHIH9yK4NFx22YM8SkbMOXFPvjc7M5q9pP+2BkK27HmUrnwF2tgU+mZjJGeuutfVAEdt898PcPRCQhhuGFz8wv9PFQlqeAmnY60+1Gh2oNWVJawpaeaR/17/WmEIY88bg5VwV05zzlTxQ9oxhjdubGnL3a4jA+wt4feb/jp/tywDmJgKT0pLPHPgGFosiWhUbMVAfY3wzBwTYEWKkPJDwBkrNDpfhAWhDyl+U77whxXeB4ZJPodkdGgMXl85LARvVp8KdlIkVq8KNbVlYoxTRa0Lg50842UAw90n6fkXxRqFbc3NYuyWf+bhVGFAYZjzC3e7sfD57LUx1ypgIdBra24kq5pnB/JgaangSTL59w8JeysJRqkB8BZlgYNCG8JWEuTwElqUN5QPfg8cQ40EVhJoTd+gTRYpHTywW3Q5Cei7Udq4QjKISt67YWpYXQRsBm+J6CZ11EhjMXjMG48fc3g1MFWVopJgl88VkDzdfcX3AlrNMWgzcCDnC/QNGeD4faaHXen9rt3PnjsuNxVZSSgi0NXtXIQR+qa878p59DxxLj+XyhV7ThtqfSIfuWvtBEFQc2MD3JUGOMqk9U2nKwf/jLCHwmTNgiL4Q7EO6YE9JoSta8emxSbUbXseyHwETZvuoEbxDhjWPYTD825Hwq5w5CYokRWVgYKD2ShQalGk0qFEwytFGFCcTUpb04WO+jOoc50mpXeKGoxLMB5WQ7HqFSh3bSDlRvv0pyHL6ETMlkqCxmqEBtShKMlFJKsARtSUIUqcbdPAox0QUBUfUoeIddLyRhHrqrBpEYHb5wYs/MSJFe+F4XTUvcDhR2l7Hxa9vh4B83w4GF2Dw/E+tNSdEouIc+ynwrR2KLK7UOMeQa19GG6dDzY9CQ+oVozBVDICa/xGuOMWwpDTQGANtFnNlEefotlsFhB05RteJdLYzesZLWeOX0ZzQy1KS7KhURcTtKQhZMdG5OSkw2DSwaLKRqdHjZSUA0hNS0VRcQESEuMQEBiAovwjqNn9F/Ruv5nkFsQvfApH87NRXHSUAE4rgiebSk6hKFFFADIPJdEbITvsFQ3QUJfUpc11pbWuHU6FDMUhXyHpg/8F2Zyf4mzUXWgP/QM6G3pIb0ljSaets6z/uH6QbmzRkzFPv3mtbBae1MTCsQDFKhMMjOPXMfxOBriCI60EM1IX6vY1SuRmy7F/rxJLPjYIjxt/0wCCuaWfmQjkFJj57n58/uZezPrggPDKLfnIjtgIMjBqDFTHqQyzJ7nZDE1GKORLX0PJmvdgUB2Ao+nG3mcu+/ZmOqdWQ8CcDbP1KFxNBsgcMrzy4nL84YEZ+OS1BAJIOxZ9YsWiT+1Y/WUJNn6VjLhFm6AK/IAMn1eQumMdykeqYUr+GoimMnj0CRQseABPEMA989g3+OpdArjPGT5NmP2hGRlznqZ6RSCedg8KV8/EtoXFSF6yBplrg1ActhOGgiYCOGrstWTgEDy4dQwRZ6BJlUMdtQG61BVI3boMoatciAjykdSQAVSLvcHVSN3nRG6OAfvDXFTOO0XdmwoFLDx5qCBRg5xFf4A+8AkoVjyKwn3pcGq/pTLDEHMMRYd8yD5A+WzKg9ubB1tFJtxGK9xUd53q60Ecx3QbEKvQ2K0VVM97ad/1wIxg0tAIp6GOIO/HeOCuL6J7Xn9MhALxd3NKRsd36KE6X+2g83hIhnwINnUrrOpu2HjFDm0HLB49HJRW6V4TaXCK+GxkaLLwMBAZPUdGxnXLWeGR54l7HDRcvWuV8LrxsoS6AwXSBC2O4zZ+nytCxlSZuh4t2mBUqOykb3gYyZRzpsg0AMdAQ43RFXDjfbydRrgRGTiJBlMCmk1JONM/KvbxLNXJIPSvFD/A8QQAv3fsRiLNOqXGnM7l63ifH/wYzjhe3PXuc/V+6WNzN+QZuqbdfgSNmp0YbirH6WEes0ZKidI0NnCCzrtEyouUGSlsMeGD84rAtrO9F61trehs6yR4OSOUHcNCa0cbLDwYvU477hHRSkpjHDI4nIG7xgxDFUeGN6K2vhwuUk4mHv/0Ax6UGwlfa69WExwOUzrYuzU10PDfJ1xgOyrqULzyLRSveAMdZZUiUKr/OHeXsvIX67uKRkCyfKb1UpFwmka6jhMESjGweLwZd0Fxl+V0518rlP+UxzzL1F1DVhWDLAGbwVuKuoYq1NVXoq2lmd5/BE1N9QTLSnS2tApv1/T347JD/ED536hYj1ZjDIbaOsS+6c5l4fe7XnoZ1oYJzNVbv0HBvD/DfiCM8oWtN+l+p6hBPU1ljsczHido54af35+/EZcdTidPoGmpa4a9nAP4Tv+d/ynhcXCVMii2zoQs4DUoczKRvteB0thd0AY+gPL198G95nYkL/8axkI76uRBqNMqoeNlbzQeKFVOFKsn1mwt1RoJLJRIjFEiM74GhQe7kRHbgvy0Pthzy6Bc8zZUO9cKb0DxoS5EbyYgW+9FzDYvdq+pQ/LOcoxUl9BHYCnGcK2BGqHjyE7uxMYlFQhZXYOojQ3gGFxLPzOIRdEXf2bD0g/SkPzNW8j+5mYc+vy/sPKV17Hw3TTMepuhQIcm7yjl6wXkp7YgKbQKybu8OBTZBGPxCBwKVs4cWPM0as2DqNE5UH4wEK7oWahQVqK9/QzKlcUoXvICDLuWCcPkDEMLfR8Gbf5G7Jk/e4Lq1dAZUSb523F3jRRln6CGfoshKWTMNfrqMdw/hKHeQfT39KG3uQbdVfmkW7pwkupNW6UerWU56KzIQZOLpMqKgdZWOArToT24F7pD0ShTFVMZOo766ibUe/rgIlDjsYYe3Vk062PRZCih/y8Ij8FQFy95yMsXnkb+st9DOfenGN19Ny6l/BGWFb9BZcAtqNv8ILqaBsYNjOvrB/bQtViT0awLE/VV1A2qx9Od65fJAOfi+HXZnVg7R49VM3RYOZO7Q3VYN0cn4qn5u09XfGkU23dfDsbTf5ghJgw899RcfPFmFL566wA2rEyFwlQk1gNmL7K+MAYy0kklAe9CK0sQ+xjSpi3zU0XAHAEHAZ2r2QCVvRjvvb4Cf3zoK3z2egJWfGET6WJZ9ImFDAYHFnxqw5YZm5Gz+G8oCHgLqfF7EL3sDdSs+RUat/0WcZ/cgSd/PxtPPzYLM95ngLPS9WbM+9iCiA+fhifoDpStuRlJ8z7HrqBO7FjTgsgtTcg52I+CtG7kpbaTdCD/QCuV2XYS+p3Wj5y0XmRn1CJtXw0iyZjZvbYGoVQn4ne6USKnNsUnh71FhoP7Tdi3wQetmEhyPdg6DgMZK/qSUSHW8e5RXhWBx7olhjZi1+paJO5yICddjdKCUqiyTchLaoc6p5/Om/6eDB08Tk0AUukpWGUERaLbcyqgjdJ+2k7pvvxHhctXa+0pgiupa5ODijd7pXfhCVaiW5TPvTLL1v//+HaK6At7ocztIukm42iQwJT2K0bQ135ejGFsLauAasvXKFn8F8iDvoYp0wkHj3Wj/Jt6LzGOl3SMNteF8vxlsOTL6Ltc7aGbTq4DcAwc7IXgyjpeAa8RHsxPRnBLE8rlO0WjxjHiRFTiSePW/tXC0OUHq4nJCxPH/Md5K4Eed5dKXrfJ95ksfL7/GhbeN/m3X06N8MQAajzpPY/1dKPelIwa+RaCuSyc7htCZ6WOlFcGTnHMMXahiryUoJMnKFTUOAjUlHBVmTHcNypCFQwPnUNlg1t4hCw+NQmD3NUKxO9Bk36rYKplcPvnvS0SwKkw0D4gGhHJazU9TP2QsJftOAGgMWI1WZd/QXnuIQneuKxMOZehZsKClzxx060KwYPIWxvq0VrvE6DL30Pywp0RaZ16/nQivGl0TUWtDfqqUhi9cjGYuadjYDyeoOR54Akq3PV7jABJSrPfiyeNZ7tyT/rN40NHmlvQatiNNlMURruPiTIx+bl+4YkXPP7vel5GzqM2l0cMbM2f/2e40qLAMbk43d6qHtR4+9FY3YfhnjOisefnjw59h2FK+yiVn4HeMVSU22Cp/scBzj/zdLpjovGq10O2ay5Klr4Kfco6avy3oUmzFZZcsviPNpLUwVDQJixRr6oILZp1KEnZh+xCDYp1pol1WhngNEbIDbRPq0NKggLblmqx8H0NNiyphiYxC8pVL6Fo+1ak7W1AFIFbGDVAkUEEZeuleGbsXUvf44LmkBaeIhWKkyw4tK8FO1aU4utX9mHum7HYMCcdYcHVWPlNGZZ/6RAD29k78tUbR6Bf+Sj699yHY+G3I/jdL/D1B9VY/rUb6oJ+HNxDIHnQiayMNLgcNjR62kmJ1qDG2YtaEoeuGnazDmVODTwF+1CVuhatFSZkZKUjPf0QnPkHoYvbhOGuATIE+tDXMYKO5j4MdA2TrrwAm9kIh9mAwa5BKmcn0d7YjZ7WPgz1HEdbQzsZewT6VA4Z5qQA0dIqFSd7BtFsz0B25mF4zRnoIAu9TbcNHdYUEU6EJ1VxzM7zF4FL35Fcguj+5ft0NpyDueQ4LKXUgHEjRY1YtSwCDbpkArtT6Gnh8a+k0+h5/V2n0bj7aQyH3onv4h8Fsp5CRcBNWPHU/4OsbfPF2FIx3neacuyXqwCunwCOyuh0502WMQLbjoYJgNPk9GH1TCMBuI6+H4HRZ0YB4gxI7IFbNcOElV/a8c37yXj+qXkEb7PFRIE/PzYHf358Fp58ZCY+enM5VJZCuDus0MmTRIiG0iWvUlkNJ4D5O+BtinBdcTVqMXdOMH5/7yf45NV4LJ8EcALiPnVg5fsRSPvyLhQsvB0HPvoptr39NHa8+3t41tyE6k23I+qD2/HYw3PxxO9n4fN3w8jIcBD4MfxZMP+DErpPEUJWGrArwIOI4Gax0gOHxAlfT8bJuqtlT7CPjJw6hAf5EB5IBk9QLdUXgreAWjJ46qDPrSb954av34PGLg9a2lwos1dAmd2IMl0f6mwMceNQQHAhYpRpz5Ocg5NXBJBR2ecJCGL/BcmDpB7D/t2tBIg+qqNsMFEa6LmRVO9CV3uRuqcZvFoEiwAWv4ixcMfhUg3Bre9Fpa0fFZY+ODX0DAI+NjJ45rm0MgGnibt3eQYnQxzLxL2uhDWhfdLatv5z/O9yQtxLTBKgNPMkgnIr6XeqV7x0XUPVOfFONhW9F7/bZFHzBAG/XP2/S38JmvwuJM76E4qWPID8effg6JZg2DQXRZ71dwHNZj1KA94RY4dLNy6CJa+RjvG4RU6vP50TaeUVWwr3HUbGzNtRuozKzMx7oMluoDzi5dN4MX6Wk9PI1DFwDCvjFpZEqdztRwplqrByoe1QfRmq1eEY6ZHGR7DH6cp9/g+IH7T4t3+SAXvRGNb499Tzf0xa+D4CDsbvPRXcJJH28SoQYnwb5csZavCHq7WoVe4gBZuMRt1ONOn34hh7tCgvpFAq3Od+mQrMWZT7zARfRXDW6snCHhHdz+2dHbBU8VgkAioGON7W6qZVHv9q4RmYnhoTgcupK4r2RvHUri/U6IwBlfmZyJnzFLQhCzDad1oM/J96LkORFJhU+p+9bL3to+hqOy5+T+xnILwAX7UbvbxYMIMYfxv23F1nnNj08j1OE6Q11lcLDya/N3cjt7d3ivyXyroEapJLXWqgpDF0Upcv/xZeNCpjnc1t8FY70NXeh9H2QbTqQ9Fq2odjvex5vbZxE9cKryGD4DT5Ss/kGFwC4gI/JPj9K6oKMnGW9imsTYgpIGVb0SPC9hzrGSMYPA/5vrXIWPocslY+jwMB78JURvDW8A+UmXFwE2MoGQCnO4eEu5E06TtQMP9FaLa+jWp5Almb3aTEL5JilIRDQHAsNg4LUqXIQaNiFeSHYpBXYkCpzizgTa43o0iuR1GpATKtCTK9AQVFWiTuMSIysBi5q2dCsfJZJAcmiKWPeH1JhjYOBxKzpQrh6zgkSDXCqJHaFVCHPUHVosHaFdiGzZ/OQl3w7Wjb/XsULXwEG74MxcavYhA8MxnLPjdi1Td2LP88Ay0hTwEZBCfJD2DLOy9i+QeJWP95LELmp2D3qnLoSj3IKziMsjILNMpi5OVmIpekt6cJR3MOoyD/KEkOMjIy0ORWobu5AsUKJYoUchhIaR/JOAiLWYu8vAwUFRxFZkYqDqXth4bANikpBnv2hOJAcixSU+JxOC0JaakJMOqVSIiPRENtNc5x9yuVI/ZcsXC3+omWcnhMeXjjnbegyolGnycTQ+1dVH6obJ8AAeEp1NusaCC4bLAa0d3QJXQa6++BzrMo04+QnECd+yR6WyUPXJslXhxnvcb6jvXVQPcYrGvvh2vRv8G66Kdo2fkAdCvuRtLSl6RwONPU56lyBeC0u8VkB/+4Wj4m6v4AD5vgmeNcp8i4pjo22HVGrCbBg+AZ4Nh7s+wLXsFgfJICyzgcLfvchMC5JVj6RR7+9ucVePrRb67EZmOAe+qRWfjDfTMQHLQL7jYLDJpUlKx5HyWLXoIqbYuYqPAPw1s9gXu7BoYKOeZ+FYK/Pb0SM94+OO49m0jj/I8d2PzZTlyKuQfIfgq1629Hytd/RNGyl3BkyWuQh7yP6IXvYfuXn2HvzPcRN3829i9chYQFK5Ewfzlil4UgfnUcMjenImtzCrI27ZdkcwIyN5Fs3C/kyPpEHN50APKoTTAkBCJzdzYBXSvVHZ+oGzEh1ahWGfB96j6MpcZhJDMZF+Jj8F1kJM6kxWE0OwnnYvfgdGERPEYCCQ0v1XUa5rx6mNOV0MfGQBmyEuaIJbDuXQ5TfDxMh00w53jpnCqk7TIgaq2N6mQlCT+T6ySBJBldaQRwTgIoFh475he7nIch1MHrKcM5AoizZ8m4OTOMocEOmNRW2EvaYC3toes4aC53e55BuXEM1RaCFd0Y3WMUDvkgAeUIyg3HUGkcFed6zcdQpmWPlNStKWCLQNFS2AVDpgfGg2qYWMjw8+ld8Mjd0B12wZTlgTW/BtaCWrG15FWDV0OwFjXTtU3Tir20EwUHLDAHPAikS2vBG3cthCavDTa+T0osSscnKyh3BsJW1ErvQmlSDF8tSg4Hw5M4SAjgNHFJGNv9a7Gec2Xgb1GYUgaz7CSMxcMwFg2RDFwjUhgXP8CJxowaIWpUOJRFd2cf2lvbSNqvkda2drR1dKLFnoV2YxyBG3suWPlw9+F0APSvkamgJsHW9aBLgjN/l6kEYSxTQc9/XDr36mvGhfJGdIvS9WJ2LhE8K9jTBHPtHiXqZZvQwFPyyVIeG+RuEm7M6T4jF4Wnh8GovMYCo7cE9moDhvp5QOUleH1OWKp5/JKBlIQK9uuEhPg/IezVq/K5JA8U54FQsv4uP8qnSYr5RsJjfjrKq1Gy6m2Urn4b7WWVAkqmnudvlPy/ecsTYCq8PbCUdVJeTgAQGwj9nUPwVBkxMgkwRay4vyNtDFXsOaiotcJco4a2Qg9DdSlaqQxLACedJ+47JHVT8reaPIGD97Gwx7SZQFDnLYStRofu2gq06kLQogrCcEuLaLz810wW/yxVyZsn3Vc8h8df0m/Oew4vUq9TisXcZWvew2BdM5qaTyCu0I2q8h4YbS2ooG1P50nUxn6Jy5E343L8Xchf+iBktkJY6tViTKOIs1Tz47yzPOnBUF4MrTkLBmc+GRFSwybGS3JYFREXTwEz3dvlLIBpx1wo1n+EsuIyVBjJEtWRZawi5SLrh7aYLEGxzt8xYWE36g6jSbYW+QnxyCsma5QgLrtAjrCNMmxYIiMA0kBmsKLU7IKsIB9FG2ZCtepFZK9ZhKjgCjF2h+NURW/2Yk9wjQh5wB652K1VAuJ4H49327OuDjsZ4D7+DN/H3iomUrhW3yyi4veF3oTkGU9hEQ9yn2nHgvePwBH4GI5F30/HHkTMe/9O5/0Gg5F3IXfmT7Bpfj6c5gZUV1uRkZmOrJwsGAnKDh85BIvDhMy8LJRXOKm8euCqLEelQ4G87Z9g56ynkbL2LRyOWotEAjOFqgA6fSkSk6IRFx+FiMhQ5OUfEYu5h4ZuwQFqTFMOxsPpNODIkVQUEOhFRe1GuceNS+e4DEGEqelyFxMIhRAMr0a7LQV9bR1kRHBYINJDXNaobPOKEhVGGxyrb0fXtlvREvwLWA/twalx7zeXucFuNiCkiPEMYZ3Oo2jQ7BBlXMzgF/X/Mp17EV5FLpy5yShK3g9LSQlBnxftta3CaJ9cpq8nnK5WSmujeisZ9azjSG/S/ac7l4+xx7/aPgpLqdQ9xwDHK0gs/4K9btKM08my8ksbFn+Rilf+sugKuLHwqgnPPDobL/xpPj5+czVKDKUwGw6ilOqSfMnfoNi/DlYxkeEfM44dDRqoTUocJQjYF6LC0k81WD3TQOmUvIKT0zj/Yyc2fhKCE+E3AWn3oWLNT7Dr42fFaiyyVe9QHX8b+qB3YNnwDkzr36Pf/P+bV4kx6HVo1/4NmrUv01YSzdpXoF7zilipQrOWZM2LKF3+AkqWvkj7X4As8GMcDNiJ6PVOMnJacCTNieFmJy6VFuBcYS7OFbHkXZGz9P95KnvnnTo0V40Q6FRBHrqVDMmPUbr4BciX0/PXUXqCKT0bXoN23RuQr34TvEKAduNn0Gz4BLKg2chduwRHAwOQvXa1kKNrVqNgfQBUO4OvEvmWAFTxGuoWHUJCNqG4OBu7wrbBYtci+UAsNm8OglVWCFXoajp/DUq3rUFW8GoCqmzYDEoYYkOh3RsCW8pemCI3w1V4GKq8dNiSI6ApyUENr9IQEw1j8gEYkg/CuD8Ohr1b6NxFMOyZDWXAa2Tc/RnFS55HybK/QbaSdC2Blirwffo2H0IT/AnUwR9Dzeu9b/oGms0ss64R3ba5yFj+IVSLbsW3yQ//f8y9dXwkSZLne5/Pu3v3bu92Z2eHm7l7mqGap3uamQu7mEkqVJWkUolVYqnEzMycqcxUMoMglWJmlaSSirnp98w9pOLunVl4+/6wT2ZGRkZGeHi4fc3c3IxA/THU730JNYc2QOq+BLVOb6KG2k4WHoRGhR1N5nY06pvRaLgmNkMjGVUOmFm+OgI4s/pHSGITMO75j7ic9AT0u+9A2AEx4gN6aczrICFD1pMZs22I93VwifVuhaRwlJ6ZU9cAjsVvsWB9BnD2dhv0TfUwtBJgkLDAeoOdhF61raQA6H2r8ijGzSU4z7xXHHoYINHD+Z8iwurT28HaLcD1s8J++284R942pHj5ylH2nrURKfY5BnOXcNyhhUPsj9E2PS6ywW6Ged9oPxqozrCpOhrExkYmMEhAzLw3p45fxsjYBG9bns6CAxyDt+vl1oFkYSXh7b77e4Up6pZOE5+Wu+b9YgMuixf8WxYXsHZnsX7fQR/nidJNL6OpOJ1749hxbt6XWd4To+cwPnwKMxOCF45N8zjaj0FnHboR4AiWJqmdVE3VGOkjBcIBjs7tOgj6W4RB1xj9XkdAom5VoKFJAa1DjLHhCT5FdXVfuj9coXHQuv3xGUSO94/A4KC2I0jqUEaQ8RLJp7E48F1twxuFe4lZAmp6Pzdxbn6hxI84TmDJYZnDHIH+WaCF2q9iy2u8fipbjl7W0Ib0mmaI1V04NnoB42Pn4Yj7lgCOlEPCA6jc8xSMVh06e1rQ2dWCYVLynR0t0NnFt73nTHiqhBYRFCww21wOg60CGnMpVLYqXomhkQyNjs5mtHc2cnHQsefsZnyfnYizqZG4nJGCH3KycDw9DbqwVWiPW02D3peoSiijQekKQd00vPYmoD5lH7pqPFCSnIHMnAoc2OqPTV+H4MPXXLD8Y2/ERuSgKikUdR7fQrLnbVQfWIUkTymifbppcGKgJoAb88TxVXTubYhm3jiCOOaVY5IY4CCA64HHV0txJvz3+D7lCbR53AdkvggUPo1K53ew41s9nL/Vwnl5PbZ/FolYp4OQxG9E2vYlQCpZ0BWvwrj/HhzaUoGSlD5UFdWTNS+CsTIFytJ0tEmKUZudDE1FJqw1mWiVFaC1LhOSuMNo3ncXLic8hvNhdyNn15uQ16vRaR9Aq7UZbU1NaDSZ0GW3Y2JoBCa1CsO9fehoacZgVxcmh4fR2qyF0dwAibwWQz3tmOvrJMAqRF+DL7rFLtxTNtluxuzoDA8zEAyfa/2MTbE2qY2YiXyO4PUFup4n0FgcxxPCCgDH4iXnDTT2e+rDLH63Tx1F/e6accKPR9+zPsjS3Fy+RK/0HDMP388vyrhVFgCuW+ZDff3UVUPtdnKGxs5+hxA4zuOdpLOwyk+hngOcZh7ghFWmTPatMmHnikp88qY7/vLCJvxlESsqL3je2DSqO8FLnaoSMnMdFNWxEHt+C7ETwVvMXq67WBzb7Z6Hv0UsfTLkpEux4ysVdi5WE7SpqT+RXAduC7JzBZ3r0kzErVuN9C0bEbriW+z8Og3+G9IhISNI5LcCfitWYv/Xq7Djs1U4sHQDtn+6al5WY9cXq+CxbAPCtwSRhJAEI2xzEKKdIpHhloKMg0eR6RqFTHoV+e+EImwdKtydULP3E9TTc1Thsg4pLukoy1agvacPUsUkZKpxeh2HWDZGfY3JOBpom4jlTGuaRZe0gqDjU9TtfhO1LgSPKe5QlkVAlh2PopBkZLrHocZvL5SByyD3XwaxxxIae75A1Z6PUEsQWbf3bRL2Kkjt7rdR5fTWdfJXrh8GTFU4SYNyRGggTCYVomJCkZ2bBh/vwzgS6Ae1isbp4I2o2PY6MlY+BIXTvTD6v05A+AUM4U4E+hkQi4sJ0nxhjNsNlawUhpokvq1BVg5lbS7k4nzIRPmoqciCUVEKm64a9eJSWKuyoIwMQkNIIBShvpD6OUPq4wSJ907IfJxRe/BbVOz5DJV7P0cVQXbVnk9o/HjvFqna9T6Ktr+FrDWPQbzzMdRsfwT5G55FudP7qDm4FLIwOn6mDNaGUdibm+Fos5FRSOPo9dJmRZO+CSZWG7X+HMzy7yDN1kIasA5N0e8gbx8ZhntNCHfvQrgrm2loQ1Z4I9JDbdzDyYTlvBTnj/DcmgLAsQedHqzz9JAfnz4HWzurrcimVtjU3jWwYLFT2k4FLK21aG0IxkSTnH7D4IYeTHplx7gFgP4DhMWyCVURbv/9f5WwJfhz/R3orA/CzEA3zlH7cWU9t6DU2cD5Pc6d+BHnCVIu0KB2YuY8mjqbSGEybwlJO/N+/LJr39jeAGuHAmbal8XCsfJH115/WW4Hfcxjw4L5+f26AbiEgf+G2K/bCFMKLBM8W2jQ4LMWooOLMdU3eeNKSi6CYigL3A71gSdgOPQM5MHfYopghP3+2MgpjA+eEJTMdcdmQdADfX2YGWPTqwtwJ0x3Xjv2LwsHuN5+sFQhzJvEVt2yRSA8wPq6//tbhcXKTQ6T1UQGTKsiCCP6TDoOXe8vKCoGdwzU2CIOlrPP3mkleGPlv9j0KktOLEzRsni40TYCiN0f0sCyDtMD0wRlJ1Ct6qAHfgQXqK2OT30Pa84RtEUtRmfsMkiP7sHUyOl5rzBLRcHA9xgZWixO8tZ7zqVTBoWtElJlLtRGgjitBFqVGu32Vp7q4cSxi/xYC8dkwfazjZ0YyyrHRF4NRuh1PKcaPUnp6PS4H8h4HNO+/4TSoDBYNeBF1Q/vz8c376yHLvsQOrU16HS0U58/hpnpUagb1Aj2iUXUhiUEbmzA/whFrh6Ic1chwqOXx7uxMlgL4MZgLjFA8Lyx72J97Hw7i4cLP9SIAxuN2P1NBDy/2QDfVXuRvPJxdB7+A7q8f4uElS/BaaUBBzaw4HdSvCstCHc+irq4jYhY9w2aDt6BLv+7Ubj6n+C1oxqHtrcgbQ8NwIeXQrznYxqs30H9rhegcv0LyncsQpXXbshCfCAJcEO1vxPGjr4O5C0C0p+mz1/Cqu+Hse40uq1ncZHuF8vtdo7GRWbAXaLPzEhhn89SP2ZT+4P93bB16dHRoUS3Khq99W7ok3ljxJSPqZ423meY94uB0PVeYS7Ufy8RbLVojVDsuhsO9z+gcc8/Q5MVcTX+VEilM+/ppf9mYQ3d6kQM0vEZbLHj/3wuRuaNZoaWMIbd+v3C9mvfCwCX/q8CHPMGzk5e4hU0WIoHIRboBAHcCcgrhrF/nQq7CIT2rpZjy5I8bPwmgyQLn7/jiVefW3eD9+2lJzdgy3pPGLtVaOpXkfI8TFDxMWqdP4QkyRV6eub/PfBm7GyAuU+K+DAZtn3F4O1WaLtZnFZosXmpCZuWGLF1mZlg1EDb9DCWxECe54GXntuF558SEv5+/r4LL9u1IC8+uwlvveKG7ctZxQkTvdIxlhrgssHMY+DSI4ZRkDiBguRpNNXkoU8eAGP1AOQFckgidkC8933ulatz/QrqwgqkZgxBpxunZ3wUJcV90KjHUFzUj0brMeQWDKCkdAD2LHdUOr1HY7Qn5IpcmPqlqBbbEO9Vjaz9B5Dm5Iqibc/D4PYQ5Lv+iPANqxDj2YJoVyWS3KuRcqiMpJxLkmspikKroMsnHZM3L7kNUGVJMdzWg7KKXGzdsgEnThBAisogElcgJjoMnp5uZNCYYcxPhTp2B/3fA0DSU9zIsu75I13P66itzkdmQSYqCgvRWKRAk8GCitoCaDR1/BiFxdmok5RBL6+HyayAVFSJpKQYJCRGgtWSbjd+B5PsOMyKEepvJKJj8zIFbdUQTwukqeiFpnwA2tIuaIvtJC03STN0JXaSZihzlVDlyqEtstL+DjrGIB3/HEwNl2FTd8LRyuCNIK71JiGIa9I3w1w/CoNslM9eGGXs3AbQq/BAWUIdQl37rhquR0nUGinE9Q2IJJhj2yIOOZAb3UMG8sgCwLFktQJ8DA0Nk9WigJYD23xHJoBgrzq2WpKs+CZrDhySQEz1doAvQ+cKkXlk6CG9Dej8e2VhMcLf7m37/0hoYJ7ubUGXOBAnhoaElWU0+LGKFjwFCRM+cJFSpPZhtWJHx+imtarn493m4fhnYt9Y+5uovdu7DDBYGtDSpkX/iBWtfVp0DZth79Ohc9AIR78ObSTtAwb6TtjWSp+7hk0wE3DfrNDZNFl/X++8d2vhHAXh04k3K4zrhE1xMi/d8NAY+lsdkB1eCZnvRr5K7tZBm66bFEqF59f46ehdQPLD6I36CBPDZzAzeRH1um709Z3kgHLD76g/MQC7GbQEgPvXvYPsf5mSZKkZ1A4RwSpLbnwcp0hhsRV/t//NLwuDNdYuHb30cJqL0Sfxwiy1AVNct9t/Ac7YNRwbPwEV83y1VPHEwdzTTcqVXQ/3xPHr/B7qaA8aTN9Bv9nKY+FO0zGu9wrOHLuEYxNXuMxNz98r5kWh37P7wgDOaGcla655cRnoqx1sEUctLO0qOLqbMdw/CLu5n6zaabBEu8cGvxNWQ9IxuDBwYH15chpWXR+SMgaQnEkDm3EKzR2nkZJiRY/vn3kcyInA36I8JIIDnE1xFhUZI9i1LglmtQrAjyQX+RRibl4Gvb9C8gPs9Vko2rUGJSGJkGvUyE5oJsuSTYsKA1SsTwuSjrQi1ovgjcCNiTClem1BQ+D+RlL0ClKOBmxbbsX2bxvhvCQXuxdHYNdXkdi1JJUUqoZEB+dvmSKUo3jbu+jzvxf9AffjyOdPwXVtKry3FcB9iwJRW/xRt+sD1B34GjVRB1Dq8wUuRT+GH5L+jE7vx1CRJqWB+RJaNGfQpFageOej0O26AzqnO5AXshh6awtByGnY9XME6XTf573KQvJxJjQu8PsoeNNYlZmRVhOv7tEnO4QhcwmOD03wfsYTSLP7QPeVPwPXGVTCM0GfZ6kfDM6iUdZAIkOTQoWRrlGCPqF/L3jY2OKDY6NnUOy5AvVuz6J27zMwF8fhu0tsNaxwPvycyFBaEBb/zPojT9Z+SohlWxD2PXteL1L/PEPjGxvTzrLf0DkPGDLRJfX6WYAT8nB9jw4rgzdh6nRBbPJzqM7rxDcfemHtV3H48r1DePPFTXjjRZYUdyPBG5MtPDnuS09vxvNPbsILj2/C0s9cUFScBknULtTv/oiMgk8gzz0CQ48WBgK768e964XBmYkMmtt9tyDXAK4B27/SYte31wmB2g2frxO2qpTlpWOykyBs9+IUlJExUHvgKYR//RA+fP5DvL5oJ77+YM8NQMpSi7z/+gH6nZKOL3j5dixVwmObFrX5w6TkhalmFhPWqi1Cv8wPLdIpqGTD0JjKoCkJgdh/G8QHl8CSH4+ikiHUi4ZgNo4TuPUSuE1Cpx6FzTAKhWIMstpuVASnIP5gNWJ8u5AW3YKMGAsiDvciZmcUToXdhYvRD2LIn9VtfQk/xt5Hxs8GhHkeQ5h7D4FGP4IP9iHUrZd/Dj7YhazoETq/i7AoLhCYsMUCV0i+h4XgSa/Qw9aowbnzMzh3bhqXr5CBfmYC7a1WtOgGebF+trii8sC7BG+PA9kvY9j3AQwdfQ0VBYmICPdFcU4e6nK70FBhQHF+AfocwxDXlEKrrEdri5WePxt62uxoNpqgVxOMEjT2dwzB2nAeekMjNE1SOq9ZvhjDyBZNsMUOHLzOw0R90KSahEF+HEYyKExy2tbAruESyYXrhLbxxR7Cgg9h8QNLK3IGpvppNOubCNRIboY3klba3qJrgtGograpntplBHxVuKQdgwo3VMRVULtey+HHJC3SipRw27VtHqwcmh2hB1sFgGOxa2zAGB+ZgqVJyWNptNR5WWA9gzcjAYaORNsuh4kUQovqKPrUSWSlnwXL/baQWZw/oP8JIgAc82rd/vv/GiGlSUru+CBZMfUhmLSrcJ4vcmDny9qDKVYGG2wwZIPxT5il9rJ32njsGwe4djaAMC/cz8dnsEGkpV2DBnUdDDYFxA1V1Am0qCFrw9yoJGupDEabHEqdGBJlNRqb1fRdOUxWOUqqC9HSybKM33hMBnB9vd23BTgmwnQlUxqCMlgQ5pGZGjuB5mY9tOZqdFuMkLkv44sXhFxQgtK6JgRSZ4GCAx9hyuMfcCrgN2j0f50HTff3n0R6XSMqNd0YGDyNc/MK75dEiCX71wGOncdJgh1Tm5JguQEnJy7wadObgfD2srAPU1gLipNtEz6zY7NFBf3KcIzy/If0/W2OyzxtDOLY/mz6v29wkD9H+laWsmSYH0vwdgrXw6avbAXJqNjyKlorC7gn5fopY65A6RyuX0wktIdwjhzgBmnwaWEeOOZ9pWfYIUZjux59AwMYHB7F8Ykz3JBgAfNjPRf46i2d6CxG+uj/6f/Y1BrL3zdL93iyw4wBhQ86DQqyYvuRkNCF7vZp9PWfQEqCBQkb/oLqA6+jYOtTKIvKgk31A1gNxpTAHlRlt3NwY8B25bvzUCml8PHxokGbThI/8YE7LViOsjwT5AYZ0mhwimAAR4MT97Z5XldZgYBt4T2bWmUgF+/bBv89Jj7Vdn2w+4GNJuxZa4PzShv2rLEQ3Gmw5RsJ1nwug/OqLNiPvEaK6FmeoDRx3QfwdenE0d3FyNqxFfX7PoTIfTnqC2OgpudMnXmIlMiTBKnPYjz0aVJKenTZf0Rf+wXYSnxQvfFfoHa5D5lLf4XqohicOM5WSQuLgWanWBD/jf1hQQR4+xFjLXIyAjzQrwgkI7CDb2cLBvjKdTI0eOwa7cfu7/EJtgr0ezIQWT/4Dp2202jWnoJddwathsuYmQC++15YucpK8bH9WOLxEzMX6PNPGOg5jtqdD5AB9Wf8EHU/arw/QlJaGoYHe/A99bsLLHcV/YYlFD41cxlTg2cxNXAOM6OT6CSFc/Hk9wRtdP6sr06dQ5PZAIW8DlMTw2RUDGNqdIT+80dMtcnQrwrD3DgpZrqem6+dweXEwEXwUkk3pWhoVF5AXrKVQ8zLz6zFoqfWE6RtxPNPbMKLT23BX57fgg9f34Zv3tuO9V87I3CXCwrCD0CVdwjikLWodSZ42/cJ7Hk7MWI7ipamIrDkvLdbuGAkcJNa1RCZtdC1kU6j8ZEDXRerC3z9fgLAxYbVEojVY8fyOuxcIeLi9K3wejtxXinhq2j3kuxabcLB5ZGYCXkMyHwaZyLux9cvv4G/vrYPX71/O4A7SP2W5boTAG77YgX89xlhlhLcEFCYpSQERg5VEfqkvmiqH4NGPAW5thwaYzl09R3QlPWhRdaNFus4GcjHYSKAS0jopOdwFA2SYbS3TMBgHIW4pJdP1UUc6iXDSEj2G3agA8FuA0jcG4sfE58A0l9At8/DuJjwDI4H/h6hq1YgzGMMif7tKEuzoC6P4CKQnkvPbkQcbENBzACdJ6tzexrtxlm0NnURFLXCrh7HeO8xTPQcw0jvGC6fPUeGxSTabB2wa6cIfM7Q7wj65PTY7V6DjC/+G0pW/nfUrfvvaPW8Dw6RN2QB76MtcBGavJ9B3eFvIMtTwCQ+hjbjCQLa42hRn0CTcpZej8OuOUH/fwJtBjJCWdk+GusMimFoVT1ktAoLAG6UUzBJj0PXqICmVQQ1wZW+YYJPc7IUIbfufxshALXK+qnvWW/vfSNpa2tGs6EFJkUHAaUeFh4/fAmW+jYMyF0J4MpvATiehHl+fORC42CMt5C4nAPcKXrYmXdrbGQUJiJUBhYa6rw83UQbdeY2Ajg+zSeHzV4DR0MwxukC2UPLAvxZ7dTbQ85/jPCA2//fARwNxjTAXiQlOtJYgi7lUZwcF1ahClUZaLBbmEqlNjpNcDc8QrTdyioBMO8mtSefPmUQ9/NTqEwRt5A1abQp6QFl7u0yZBZncskpzUZcZhLqZJX8e5GiCiJ5FerkFYhOT0BEUjRaO3Xci3f9MVnA+9jQGPdy3TzIMlmAi+u3MfgZ6R/BaN8omsiK0lsJ4Mw6DnC66EOCJ+oWkCGAIwteX5oDfYobTGmHyPpP4EqOwUK1sgOptY3o7xXqP97421uFewb/BoBj1zU8OAKdXYSh/n5ShOzYt0KWIML2BQ8Dmzpi177wyiCMf54WVpVyYCLlNNZYw7Pj84TFt2lHYaXdNbhi7xs7DVC1iWBplfOVegzIFtqZLf7oUUhIEb0LdeRBPh3NF+3QPuwchVJMwvEW7o9wPsLv2X9Ms6L3LWoO6CaHAgMDg7xeK+MmJmwfFszOvD924xmoRaegrJ5Bl7UfUx16DBnS6JqOol8eiO56Vwzrk3FydAzi2hHExnWg0TyBseFZ5OT0IjWjCxrZOBTVU1BVTSHraC/y43oQRoN4WYadQO0cyXe4dOU8fPyPICk9HZd/YB647/H9dyeREdaI5CAb4v1aeLLRq4MTCQM4NmV6dRtBHJ9e9Z4vVk+Dl9dODcEbywvGkruSoltGCm+tBjtWqbF9qYYUqAxbv8nB0aV/QeWe91G3/0U0eTyAC3FP41L844hb+QKSdu6DaO9HkOx9GyKvtZBVpUBrqcLo6DT0+fFocL4Hyv0PosLpz3AYrOixf4+h7rNoKtiNk2EPAiWvofPQ3WhS63g6D74Iip4B5lUV4P3GPsGekRME9sOmIr5ad1CbiNmRSe694uNv7zm0m0+hheCsSX2SFF8HVGoDNEozDzbvtZ/lCYYNdZPQ1x2DXjQFXc0x2PVT6G8/gz7HWfS1nuX79bScxigZSSz3VX/XFKq3s/JWj+FK+F0EcB8gOjEWLXYjiguy0d/ditLCPBTkZEFSR2NIVQWyUlOhkNVCVFcKvUaG0qJcMopOoa3FDml9DXo7OjA22g6lsg5h4QEwaJSYHOpCv60OpyZP01hw6zPB4LKHzk0nWlB6QpFyo+QCXe+POBogwivPrMPbL2/F6k93Y9eK/fDasQeJPi6oinWDNt8TrdVkVIg90VXviZbKwxAnH0bVwS9Rv/9TeK1YiUM7DkCa6oZRpRfspiwaP5UCyF03/jHROuSQN6kI5LRQtJDSJqNaYlNBZWdAR2PyPMiZe+UoKivAmqWH8c6rzvjwzT344I3d+OLd/fjkr3vp/R6+bUHee90JK78IwP51Suxbo8LuNUa4rojEVNAj+Cn9SZwKvxeLX30Tf32dfv+WM957bQdYLN8vAtxeM6SVDshrmyGraYG0phUt0nQCOH8COObBOUf3SgSthCBUSv2mgRln1AcaT6C74xhKS/sQH9+JjMweMsY6IW0YQqt5BKkEXux5vf7ZY8JWtIZvj4Z0+++h3HUXQj/938hZ9zDKtj6O0G3BOOo5isocAx03FVabFD1tXVDWWuh/26AVmWDTNqJZcYIMnnHU1eZA0yCGVFKB3u5GtFlbYZKZYVNbqK93olFvR5uph7b3odXqQIf5NKQFdsTs2YUcDxdUBhDUBPqhMDweWo8Xgeyngdzn0el5P+Q774QkuRJ6GQgYz5GwlCKCd1c/n4KEgeTNed5YcfkbwGu+L7J4TL26EzoCLJ2uiWB5FFqpFSqJin7HSo1dS/9xqxAA0n83qlsJ3mw3QpujBe3tdJ0EdbZGAyxqG8zMAz1/XkIlhp8HuFvkZoAbHhonGCPomLmE/v5uXnKJTaEyuGAApyPQ0FKnNlOnbrYWoU0aiuP9HfNKlwCO4ITVmrwd5PxHiABvpLxu891/nTBAI6t1+jxGjPnoVibSAHeCxyJdIAXJPErnTrASXAx+yKqeOQdHRzN0LBCeBgaWOoR73rj3jbX1jQPMgrA4ttYeHRztOtjbtNyzVtdQAbm6BpYmOYwWGbo6jejrt5G11YjEnBRklmRBb5LCbGlAe4+eL5ZYOB6HchqsWHwZU+g3D7JMBEC4Fm/GPWvHLsFmkcBkIQCxSWBsrEObth4S12+gj/MWirHfAnAkBGpMuZ0jIaML59krtdHY4EmUNjiQRACnNvXj5MRFOp9f9sIxz+Dttl8v3Ps2eZEnPLa0KXF6Skh+e7t9GRwJcMZEWC06M3GaK1/h+4WpTuF7Dkt0jcy7MNEiRb8ylOePYx6xm4/NQW/+PTunWVLqNoJpXQe1HbX/xOAEtc21fRiwjdFAWOvyJcHGFxiyNPL4QeEcBJBk/71wvuwzS8B8PZiy/xkaGIG+WYLxseM8qSybtmPnywF7+ns+7TvaSgNodR7qAjZDHfQVpJ6vQx6zGCOmdIw11WHcocVUbztPn3L5AltJ/T0UDdMoKR1GWUk/SksGYSqpgKWK7p34MpKD+xB6wM7LWbEgW+bet5vaCNaAFkU2vD67E/Gbn0dTnitd5yBktVYapGw8hxRLB3LzAMW8cDEEa8zjxuCNxcXF+bDPC1DXDr/dRuxbqyRFSYpupQYBy3cga+sK5G5figNfuSBv21cQ7XwE+r1/INB6AUh+AuVbHkXB5pdRsmURcja8BJHze1Ad2cpzF6rExTCT9T08METt+APdn1k4bD1cuu0DPGax3XIWLYbTMGXtwbHA+/m0UvOBO9Gs0vHAf+EeEMBNX8TxYwzsF+4N9RmCtLmxaQzpYtAt3oNRaxn1HVathEG1AG+ssL+2juVsOwVd3RxKSqSorTRBXStMd+vqzhC8tUCtK4fWUAOtvpZeqyCX1UFbO0Pfs9+d4KKunuOeunOnf+Ixp3UhG2EOeg3WsC/RkO6H4rI8JKfEIDUtDg0NNaiozKX7mwm1RozAI16QiCrpcw6SkmPg43sYmVkJGO3phdVkJCWnwJVTF9FmN6FOVIza2lJoNPUoyM9Ej6EIJybmuKHAxoSTDE6pH/L4WHoOW/SsJNl5UlrnSYGdhZmu2VRvh0PWAHF6OEqjD1Lf8kKv1JsgzBuTOk/0iL2hyvVEr8wbx4y+BC4eyCTF/tnbu7DyrbUQ7fsUhTs/w/uvbMZTjxEMPb8FCR77MabxQochiZcNZCtRrx9XWdUbc7cUymYVcuutyBHbUCw3o96sRrHKCJFJzUGuaUCFqOh4vPrMBrz23Ea8/vxG/sry0L25aBP/zLc9vxWvPr8NLz27CV+850kAxrzDbArVgN2LMyA9/Fdo/V7F0WXP4IPnP8Erz23HuwRv7/9l5w0A9+FfDgpTqFcBTgm/PUZUVbKqJhJU1UtQXi+HviELfRIGcMPUlmep70zBJGFJdBloMCggOCBAcOiP8ynT2uoB5OX0QKMeRpuNoC6pByH7r/N0k4SzhNkxVpRVWJDgEo5ujz/i2NGHoNj5z4j99nnIPNYgxVOOcPdeMv7sMJkl/L73DzQjOjYIBQXJqKzMgayhBBZpB7paJqCR1+Lc1BxyclOQlBSFwoI0lBRmIjsnCTnZicjLS4aPjxtSUo8iNj4QA+1DsMovoUkLHpbRrAPkNVfgu8+Bauc36Zl7jORljAc+hrGA+2DNPIBmKenF+km65osk1xLxWhWXYFVegU31HcysCDwBFpvatSgu8+0LwhZgWRQXqe1O039/j0Y5YGg4RiBXB52lGFp1A/cOWpXfk1wGyzO38B/X5DRB2RRaTGyxggBtTBjANTVaoFI2oK66ku5DOQxyIywSBpHMeKHfsjx18n6MaT1RnSwigB6i+3GdAXudHPXsQ5TXAOL8+3D0cK8AcF3d3bhIg/zs+Dn0kRWldyhJ0QixU2wKlb2yKVUzKf9mdRzBSixZWXPcJc6nlphSY54CPm1IA9Z/sLDEvezYbHrhdt//5wu7LnaN14TH/NHgO93fCYfoCGY7mzA7ywrT95PynMbI6Ch6ert5KgtW5H9keBRGuzCI6DrnKy8wDxyzEDnA/TzEsXtgZkK/6+w3YHSYZYG3obvfiLZeLSy0j6Nbg95+ExTU6UwtDegY0KOpiyyHm+BN5ahFS4eBTzH+3JTiArQsfGbTj4MdXdDoS2CwVUJnLUejnZR83zHIPFdD5LYEk92jwiB93XGuF+7d4gD2I4HtT2h3jCOjxoZ4Ari8+maYrYOYPcZg6/bnxPoZjxe77XfXhJ3rKEEKc4OzVaNjBDR81eltjsvOiXvKuFePfc8A6TJfJXr9edwCtHQ8Bji90kMYNmVjdpDFHt34H9cDHJu2PDFxju6Thp4rKXSt9XxVotCPhN+wvnR8ZBTy4DWo3PZXNPhvwkTXAJ9aZQDHEgOzc2BtwP6LK0hqx+vhkXvhaL+mzmb+nqWkmOxsxHirGuONVTxvXZfIhQDCDfYqH8ic70Kv913Qbvl/II5xm/cisePRKynbEzM/oqOR+jcNSm1GMwwKsvytM3yKly1CEB9aiTy/dES4NSOcFbl3b6fBpwuRBw0ocXFCc3UaRCEbgMQ/A1lPYjjoaQS7ZmDfOg3ct+i5N40lAb15kBIKbrciMaAV0V4k10+pcmGJQ1vhvlmDHUvV2LbUCMnuV3H86F0Y9f8DXN9/DjaPt3A+6gHo9t0DFL+GnxKfgHj3K6g6uBxSn+WQ+yxFTdhGtFn0BFxXqM8co/tOME7Xz+8LPfesli8TNr3M+kiLjhSj9BzkCU4w7fpnDPjdg6rV/xONCjVvu4X7wPZlMXA8hxr9lnlXp6m/DKpD0SU+hHG7hv5jHqypz5wgI6NJc/KqZ4rlzWJegsoKBVSiPpi5UmKr1s7Sd1Z6DguhN5dDT8+h3lgOjaoU+nqC6uuUF0vey86XGb+sr5yYOok+VShmhvoxNXGGlFItWu0WNNmtGB0fQe9AH7r7evhik6ioYBQXZfOceBq1FGoS5q07PX2a+uFZNEhroZSL0NJsIuOxCa2tFjQoRMjJiMGENR2nZy5itJeAMjcK9rIEWApj0WvWY4oAsFkih72+Gm2SQnRKEtAlCUEnAVmfzAeOWj+Ikl2QGbQPwfv2wXXzHmxfsRPfvLsTiz/cj+ykUGhqg9El9ceQwgs1iR5I274YDa6fwenzFXjuya146cn1ePeve+Hll4uMUH901bqiUx/D8x3qu9hYe93YymeZ5ARx6nlRokBuQonKBFmjCo1DauTk5+DdlwnMnt6MRc864flnBHn7NeaN20kgt50Abgv+8uwKvPLEF3jxz5/i8ze2cwjbuVzL+yerDGIqjYWqwBOvvbAbrzy7FX95fhMHuPcI4FgqlL+8sIXntvvwDVfugWMrXZmHedsSE3z3d0AkaYFIY+Gl6WoajDBrijEgD0JzA0u0+x3dezIsmPdNyvKtnSBgOQezCgR6QKv5J+6d7W4+gQHHZQKaS0iPGEOYGytBNw8KnkMIdBlHZo4DplEt0vxjoNj3Piz+i5G/7X3EbV4L1eFvkOMWTRBBRqKUxXHVQSaroH7SAP+AQ0hNjYRO1YDunlboJT0Y7DmHotJU1EtKUV2Vj6zsBEjFpWiyqgjyyhEbF4yYuBC4u+9HeVk2/I+4ocnYRADFgJTljzsNjbgLdWU6xPlZELE1GKmbP0HRqv8Lyh3/B9Y9v4Iqbh0GVSwUIRQOaR0a61tgaTgDljy3NrsRZalaFCfR/5X00PZzqMttoc9qlKToUJlO4xS9ss9su4GeuaosG0qSDMhLqECdOJX0swwSAq+qFDUdS4+KDBM9m2zlNCuJxZ63+QS9LH5P3oPWFmHxQnOzlZ4PG0/iLa0XkQEsgUGvRUuLFc1Ggl/uBaTfshrL4tOoy6yBOmMNkr3CELhHj0iPXoQdHkXooRGEHx6jzz1kzDrg71wHjy0l8NpehCO7ZQLAdfZ04DJZge2trdC2iKDj0MYgTph6YxCgY25oUorN0iMYNhfwVZVC7U9SujM0wDHldQv4/McIA7hfqqjw/4kwYKOBXViaL3xmK8ume5vRLgnF2cEBHDs2A01zPfQEarpWCa++MDYyjrOzl9Ha1QxdW/2NA8jfIQyiWS1TFg8nklfCZleh2a6GvV1Hx9YRAMlhItOhu98MR58eWtr3+sULfNq2lcCuqwXHRme4gl5QONcLBy2WD41DDdv2Iweg7tYmaE2lMNqqOcQ1Nmt4u5gzIlC++VUYU0M4wHFv3U3HFIRAfx4KudKavAiVvgcJ1TYk1NCDJrNjZpyV9rnd75kXis7pOoj6OeGwyRbitLFVuhKYWuWYGKR7wEFJgKUFYdd4PWjxbXSODJau35cbENftw75jCniq3YhBZRD6pD703ipcO3sm6JjXrvUnAoMzcLSb0ezQcWjXtoox1NsPIWegcEzmoTk+0IW2KjdIvFej1uk9yP02Y8hs4SDA4lQXplBnxs4SmM5hpG8Ks1Pf8RWJwvn+iGlSwl2mfAzqM9Ar8UG35DBfrTZE8DZiKsKEQ46xjj4oyrvh8H0RP2Y8iwmfP0GTE4WLF+l/6LyZMI9Sm1qJyC9/jZiv/glef/1vyAvYiR++Jxjpm4A+3he1ez5A9c43ULR/BxLda3neosSgfuR4pqF+37so2LcdydtXA2kEcIVPo9//Raz+IIMX8N65TAFvJyNZkTcCHPPiMTiL9bUj9EAr/3z99wvCFjKEuTXxxK+bvxHB77PHkbbkH6Dcdy/P0+RwvwczwXejdM3/QNWOO1G/6wmUbXsJonB31ObIUZVcg6bmFhw/fo7HgrJ+s+CRZlPbc8eEHH5s6ptNb84dI8WnnAWrg6jJcIHo4IswRK5Ajedn6G50cNBbuJdsNqO3qZXGyjq0KRVoEedioMGd4M0fptoWUqRkPM1Pt7JFAP0OVlbo+qB+NhU0B3GlHmpRPwc6DnA04Jvr+2EUdUGn1EJtJpCrt8DCtkmm+e8WjsGmjVhM4tTIRX5ucxMzBJDBmOlv59Ua5shYt4kUUBckI993I6qDt0Aeth79Vg1aCMiaSNlMdXfgzHgvTo10kaFqp/45gNmhEcwNdWJmoAUnh7txcqgbZ46RcjQp0UPjwrAqBHMDnVCXZsDo9Gv8kPwEpgLuhTb2M/Q0HEaP1BM9siCCtmi0S5PQKisipWtAU8MYKdl+BB0ux+KPvfDCExt47NuipzbT+4345qPdCI84iqScROTkxUNZFYHGov2od/kYUo8vEe22C8s/dsJHb++Db2ApdmyLxZMPbcHu1bvRUu6Gdk00jDQmGzpZCIuK67cFYRVHWJ44nUMKhZXNOtXD0i2FWFGG9Utd8fJTm/Dhyyvg9unL8Pv6ZXh8+jy+ev0bvPXyHvx10Q689NRWeH32LLT774DG5U6Ef/04ti2uI4gzYPtiHYGYDtbSaGgLDtP+u/D843RdTxL0LdqJN17cyd+za33x6S147zVPAj8W32nG1iWN2P7RIXh89Q3Ctn6F2EM7IK4zoVRMEJflC13SOkgSciDONhMwMQ/SBZKzsMh/RH1BB8q8d0EatBs1PjshSlNBWT6C6vhKiFMqkeCeQ6BgoWdoECGugwhcfwiZ29eiyH0FiqP2INJnAD5rw5C0aSnSd25G3NoPcPTrexC65EUE7zejMOUEZHUOKNiUqaIbcpEeRrkd6vI62GozoMwuIGAtRS3LqdhgoOdhDG1N3ei296K3bQidrX1w2DrQbCEDwNaGLtpup/ftxmPcc8j6MPOIKWscKC8SkTFn454p311quC0/BM+VXiSeiHARozKuDsbCaPQ1eKFfdgCadB/UxeUgZvmjKF33G0i3/BMKvFxgVv+A0v2fQ+38O6j23IeUZb+Fdt8D0Oz+I6pdvyA4M6N231+g2XcnbbsXR1c9hOrQ5Sjaswieb/3fKN/wW9Q4Pwl5cRtMrC4sq5/KKkawJMJkXDVqO9Ha1oq2tg7o9QaYTRY0N7aQgdOG9vZOdHR08qnUJr2drnEOBhpLLCoCzRwbstc/ivKN/4KKDb+C/yonhO1XI2XrWuTuprbfuBLBuyUIcmlB8ppXoNlP50cSu/YzAeDMrRqywLrQSAqJ5bni3iAOccxDxLxFJNTJTfYatNT7YshaJsTSMAggJc5SLJzk8V7/eR44YRXq7b//TxeCNT4482lcdp2CcmYD/8mJcXQq4jBGVsjcxCxBEsEutZ+RAROBr73Dgv7BTgIJGjSu84b9W4TFsjW3aVHbUAmFvp6ssTJUS8qRkJmM3LIcFFYVIC0/HS0ODffWXf9bBn/mNg0pJGHByoKyuVmYt+dGqKF7e+wSHE1aaEzFMFireAqKxkYNn6KbGTgOmdd6VO/+EP0ms5DG4LrjXZV5MFz4zKaYLc2jiK+yIokATmMgZUBK8/YeOOaluBaw/0tyPcCx62Z1UI10T0YHRm4AJiaC9+3G3/N8gzf8z4Ln8Mb9uEeW/uskj2nKR7fIhZRcHwcxBobMU8ZeWTzexMQcz7PW3WEX4kn5QoYhDoFXj0XnMWwk8NLFkKIcgjLqEHLXv4yCbW9DmRaGmdETPM/eeVK+yS7LEPjl3Qhf+gCSnD6AQ6flhcKnuhrRzwcxX/QrozBqqyWFPYC5seNC27KpfbpnJ+ic7MYR2D0exXdx92PE9R8gTwng09scPkl4brqaXIx4/hY/Zi2CdsevkOqxWZjWpXvH2q5HpYIqdA9krp9D5PIlynz9kRXRiEKvaMhc3kWhfwJi97lB7/oMtO7PQ+76FA5vSMeetVbsWKrB3rU6RLizqVFWhJ7lN2pFnE8banIGIS4cRWHCAFKCWMkeYfXpLRDn2U2WaC0Svn0eldvuQOVGlkLkYSBnESKXP4nD3yzH3o9WwWfxx8jf8QEKtv8VuT5eCDlopON1oqvpLIeZW+4tMzbm24HHGdJntvKzzUJgRaDlEAXBUpWC/p7zmDo2753n8C4ICxewpLhgzOcOzIU/jtq9D6O5NhnW+gECqwsEa3MEbaf51Onx8cukcGncYFb9VYCbF55tfWG78Mq8Esb68wRwVhibSqBSaUiJnBemd1Q/CqJkpXtOcSgc7rpAz85FdJr0sBTuJSivpvH0OzIgfkL+zrcxdeR+9B36I6y7/wV9rr/GV689CDdPT4xY8tAj9iSl6Ic+6k+C+NBnJn7olfrysmp9cj/0y/0xaozDiOYIvffBiDYQothv0eZ+F1D0Ii5HPwp1/B40SXWwSRyk7Mb5tfGM9KyEkuQKGlVX0KyhNjb8AH/XIoKitTcE+DMP1Sd/3Yldmw4TyEUjISsVBWRQ1O/5GKVuS9Eh8kJ7rRuUZZEoTY9H5MF9iD50ABGuB6HIcsO41hND+hB0m5KpLVKuSrdFkC5zCnr1EbRPEAZ0wRigfZurfaHIdIOmwAs1EWtwPOwRIONJzAXfgwQysGoSAlAVcxi5IS4w+L4J5D3PC9bL9v8Z9aleUGfFQZqSgGz/aBiyXaDN3Ikg562IObwXsZ77kOCzn8f3sfdxXvvgt3MTfLfvQMyBUKT7xKA0thCFu/6CCd9/waTPb1G7+y/Q1c+iusxI9+5FnIh8FMdDHoLWfwkZBnq0N5DBIKtCt5oAL/4IGvf9Bpfi78OJoD+ggaBMEuuOiaDHcDLqKTS5P4wMH0/Ic2tQm1aGrI2P4fuYP+G7qDuhPvgKKlJqkLfnI5wJ/T1+SHwETQf/hOGAh9Bx+G5ErV+J8E0+iN55hM7bjgi3TiQF9OGo1wBKqN2PhzyAM/HPoWDVvyA7JANtRvB+ywroWxpOwiI7CWvDaTQpz9LYdQbN6nP03Vk0q87z8IGF/m/m1TnGkehnu+opPOrRjWjvcWTF9iI1fIhP50bwShBtyAoxoigiBjbvJ3nbnIx8Anb3e/F99CNQh35O9zcT7WF0nzKfBtKfh27PnUDuizRePIf+qDdRk7QPx2JeAfJfALIXIWvZP2LS7x58l0Zwvod59x/EzNHnYCryQYckBu2iSDikaXAo8tEmrUBHQxG69Fno1uegS5dNr9noMeai25DDt7HPvYYU9KgT0aHKQocmF73mMoLwPRBv+h1sh+5H2ZpfId7pU6gTqc/6UdunP4ymff8bpSF7oSqthtX3DTKGqZ8VLoLK63UB4PQsLqtVSkpPTvBBCp/gzUSwwcGNT6XSK8v/Zq+GQ+KHsZYqrjCYAmMwwJaRs4B9nuz2dgD075T/yhg47nVj3g2WGoRdI20TSmUR2LDalZMzdPMiMGCqwPFjJ6GzEyx1UtuRaKkNWbyTkbUtB+JrQPX3CvOgNfVqoDPLIFZWoUJcApmmFtklOcgqziKwaoCUPhdX56Oz2wAT/811v58HuDnmUWD36xalJQj3wNAAv/CZ3d+R7j5o9WWwWslC1RShRppK1oUYvR2tfDWrtTgFFVv/AkXQToLYszdM6y2I4NlbiC0TvHAsxkqs7UZGXRM62ybo+5+fQhU8WgtewZ8Xdr6jwxPQ8zx7AjDzVCI9rbcs2rjdlKxQE/bG/2FeGAH2bgZI6hsM2CbOkyILxFhjNX8muBeOzpcdi0H+5ARZaW0yXtbLRADn6LTi9DT7L9bWbLqNHeMigVcwhkx5uHgJ0GSFkQK8BwP+j0G18w6UeqzFSGMz5iZPI2XLS+h1/x1Oxj0B8dr/gXj3bbh0gf6nsQJD2jCcYjFIdA8Y8LHpO5aQlb+ScBghQ+v4xGmIgjeiIXApKt0/g6EyHxfOCdfE5Bz9tqU2B9M+v6FB7lkYtv8vJLut4//Drp2FTwx3jUCdn4o85w+Rve451O19H+nOLkjftRdy9w8QszOGLyYIPVyNUFcRZKmesJUGwGVdLdZ/IcPmb+pxZK+ZoK2HBuE2pIZ0Ql4+SYP5aT4N0qQ+g5LkQRqwHYj2ElKMLMAbkwgPFsejQG8ADcglpNCOPg2t8x9xLuwe7Pz4I2xYocGRzcWo2LcW2WseRK/fnzEQ8jTKnT+H/24DOhrPCatvb7in18tP/B4xgGcLtvrbzkEnOgOHOBnd8nDMjF/ihizblxkCC3Ka2rs1bTcQcy8pi8cJXF+HunaWLPWLXDGx0lHMwzbawxYe0JjBE9oymGGvgvIysZqQDd9BL7sCQ8NlrswEDxsLyj4LrcrKPXB1ohpIyydQnSpHeUwRl+pUet5pHz2BXpvtJ9jlDegMfBEjoU+j2etZaPLDydgqIrB8goDkKZJFGA98GNP+d+HNx36N1Rs2YG7AjmkyCKbaDFyOtem5TLZqMdluwkR3M8baG0kJWWBXmtGtU6O9PoEAzgvdSjHKYlJRtekP6Ah4HJYDd6M2Np+uA/OxWWw15SyMJgsMBjNU1W3IjJKhrqiP4G4Wq770xctP35jzjcmrz27Cq89swsdv7cbeje6odV/Gq8AsfWstdq5xh7IigcfJ9YhdMSA/jCElQZviMDrFHrCUesFUTFJ0iMQdZhJ9nhsa0lzQkOoCOZN0VxI3LspMOl6WOzS5HtAW+qA2ch1OH6X2ynyGgOgBpO9/B8ZSH5hKvKErCoXpyBv4MfZ+IOURVO64H9WJvrCWhdIzFIEq7zdRvvn3qHe+B8W7HiPQPIJucRC6RIFcuskgaK8LQv2h5zEZ+WcMB98HdeBfSK+EQe3/V7LY6B5lPwez78toayADvZYV6KdzySZFnvYU2sJfR0u1OzrqvOla3TFA110ftwI93vcQVD4DxD8CbdwXUMV+KRwr7wVMBD8KSfxyjOp80N3ggfLdDwFJj3JxBD2HLqUXxN4v4XLkfUDW8+j3p++on5yLeQZdh/+Ek0fvhMLpTwjYpUWoWz8ZRV0IPNgHmf9e3gYM3Gs3/ZoAL4EMCnbfhcUEJtkJSIpHkBrcjfyYXkgKh6GrY55toeYn92zNPwOs0kB5xjAZdteeebYaMz3SCpVBhPw4E33XwUMsIg6x8I0BeO7Qod3vHYIwuu7sF2F2uQuzQX9Emeu7qM2Ih+bwC7h89F6cjngQos2/wqWYR8jAuA8tgS+jNtkdXQHP4FL0QzgX+RDSlvw/OB9F10Jgrt/9JwLiP6HLh9qn+iDGDCFksARQW5MBo6J7KfFHOwF/e7UfHJV+sJf7ob2KhD5fL62V/rBXhtA4GEZ6MwzNlbFQRqyl/6P/KX4NBvqfozvehClzL06GUX8qfA4drr+lPnoQDeIi1O17nID6UfwQ/xhknq8IAMe9bJ1SDm96FpPVrrgKcMJKSRa3pYSxpYYIPxiTdhGBwAkMDg5jZHiMFzNnSluwQmng+w8WBnD/VYl82XQpnzKdZfDG4v1owGbltNiUKg3eM71t6KgPxlxPOyanT0PnEHPY4jnzri5QYDDBPt/oFfu7pVMOe5cGDocWQ4ON6OwxoqldhZZuHdp6DOiiz/YODRq72BTBjb+9BnAMkn4O4G6ELCYMqOYmz2FyeBrHh2dhMUpgMImgMZRDaSiEyliC/o5OGGI8UbPrfQwYjHzK7/pjMOEAx+Ho2jY2XcrqnrZ3TKG/6xi1K4O0WwFO+K3g9fzXhE0Nz46f5p5Qdh9YKgBtWz26ettvA3BsEcCNvxe8bTeBIrWBEIN2Ow8hQRwB2ESTGAOKYJxgBe4ZkM2f8wLAseolbGVsR5cdbR02Dq/M28n/j/afHZkhpeNHz1c+WsxAXZgnT/uA/EWYDHkS2etfgcJjGVSB2xG/7A5cjnscKH8d9oN3wGvtUjSUOaDODSTl5IY2kwMOiwOtJjvshka0m5rRamyh7c2YnTzPn1UGHhcIxhhs8EDzOWHqd+G6WOydvUGEuj3PwhjwNkqcX4C2spSnquDF9ek3xgwftO3/NfpJ+ZdtuhM5Th9D4vIxZIe/RoP7F4jYFostS8xw22pAcpgdBUctsBUfRNWuF6E48AGqtr+CjR87Y+O3mShL7yJoEfJc8diQehrMCVjqi46RDCPeX5hevR7gwt17EOshRdthUi7pj2PG7w4UHHwbmuzDCDvojYT9Aajd9TFqXT9H/jYGK8+SMnoc9oD3ER9A0GE/yw3RG+/n9SJMpfL+QAZcu4V5tc7BLiolYCdAMKRi2JjBy10tyLApE+NN2VAeeZMg+7cY9fsdSna+DI2Y5Yli1yYoJxanZJFPkRznik2ANgI4FsdE0CYv6UOx32GU+h1AgYczKpNFMCt+pHZhgf8nYNaYUJ7jjwavt2HypXbfeS96vf6EXs/foczpeWjL9bBL6f7LO6DOisS5KOpL6c/iWOBDqAn5BAP6FBRufwxDnn/EgNedkDjdizLn52GqycXlC1d4yiC2WpmlPGFpkVifFowT1l5kuNP3U6NXOGgyUNRLCDLFwwRQpKCkGoKyEyhNlKA4XoriBAmU5QM8BYa2vgNmeS80WiMK5HpUGnXIKczDmy+swbuv78CGZUF462UWVyYUqr9ZmCdu0dNbsP3j5VC6fYLItV/z/QP983GEZMWnu/HtJ5ux8tOt+JaEv36yDV+/txOfve2Ez98R5AuSr97bjfdf3Yl3X96Bd18hYa8k77y0nb7fjQ9fd+Kf33rZGZ+8tAS5W56EPvBVyL2ex4YPP8ObLzph5WeB2LtKj0PLQxG+2pnOZzcOfnUI2xYrabsWu1fbELFyKbo9foc+v3uRteYpuKyph/t6GTy3SHF4kxRua6XYt6YB+RtfIeh4ku7Toyje8TWc1zQibvWnmAj4LcaP3EkG0mMwl0ZAnXcU2RsewUjA/RgP+ANq9r+LJH8ZkvysSPHXIj3YhIj9achcvwjiva+iascLiN4ThsTdhzBMz8hE2L0w7/8Tgp3CkR5iQ3KAHmGrPkeDy4uQH3gJFYfXUT8cRoG3C8R7FqFy633IWPJ/Y8TvHiE0IZzOsZRg0vtpRLnWI8G3CYk+VjKyWpCzawuGvf9IxsIj9Jt/QJJXKJqU1KepzzJPsUV+ARXZYwh2cfCKAuHurUgO7EBBXD/3uutEM9xLx404+SlkRvZwD/zCMx/h2oHqSg1E1UpEujKjrl2IkfVow9HDPfDbrULDXjJWgu4jSL0X8cufgv/yndjzdRzWf9kI3zWsLFcgZFFhKAsKQkN0GKSRQZAm5lH/7IUxPx6N2UegTQ5H5v7t1OavQ+v5Fj3Dj6Eh5Cu05TvjbEcRvhuqxZX+CpzpqsLU0HHkRLYi1t2KhMM2ZB5pQl2GA6n+dD98Sdh9IUklSfZj7d2KeO9OVOVaIFM1ozzcG6eDf0eg+AQs+34Dr42JiNpfjeItz0G87zWkfvs4UnyqUFZUi+KwI8g6uAFRTm9DXhQ9D3Ck4HU8oJOU/XWQwSCEBdCbGJAwgGuTwaGKQqs8AY3NLCaOoK9FiqZWA/qHBjFLCpopgtuB0L9H2PSpAHD/8cf+1+QGDxxX3szj+APOz13BRVJ4kw41Ouv9caqvE5PHZqHjiVSZ51KAX9amCzC1kBD53yrsOCwxb3OLGlptPVra1OgZImjr0aBnwIjeHjN6B8wE39f+8+pv/waAY9DBV1retJ3tz5U2vZ8ZmUV/WzvsNj00mgoCuTK0E5TYqwpQ4/QeWsrz/maAY8KAiC1q4Ct152O8bhZ+Xn8zwP3EgdPoYFUrWD40OQe47t4Onkrj+n1vD3A3e+B+5CDGFqPcAnbzwoBopq8fXbV7Mdmq5h4vlnH+NBkeLEHusck52B1mXungBEsfwqblCNwYvHEwJaU43iIh5ecHq7gDWulPKPbai+MBv8HpmIfQeOhp+K/cgFzn9SjdvRTRy5+Gds+fYPd+FCXr/4CYL/8JDTvuRNrSX6Nwze94eaiKDb+HZs89MLrci+TFv4Jh710oXvcbgjkbRofmODCP9M8SYLLcct/x6bwFuZoMlq59euIypiYu0bP9E59+nZq4iMHe4zhBbdlZGipY7cUv8txMqsoqaCJdID34JQHclwjeksQLfLNkpJFeekT7DSInIBFD/ncBBU+T1Xk3Vr70BN542Qmiwm40KtlKsVMwyCZh1DhgMdhgU0yjMGEQEbeJhQt160NBcC604V/CErcKDQGfo1lVguNnzuHchZNQ1eRAFeeBnKBMpO54G2dC/4CTIb+H0fNNyMr7cWzkEl3rL3ijqd+xKVR23xncthjOoklkIND2waDKBz2ySIxok0mSMEwyok1ET0MyOqWZECdFIMMvGln+0Sg+WsDjeQQPGot1O04K8jhY8lCz4jtYFGwV3GUYCHBM4km0NLRDlRODEQLj76l9x7x/j1zPVegzSNEpy0K3NA4DZPXLk1aRYn8IP8Q+jNGAh8laZwX7F8Hg9Swp+gPok3qhX+4LeexyNLk9gAG/h2HceyeKg30x0EbAJaqFNCcZkuxEWGUNmJ2vvsGedSHpsCBs/JuePI2JsePzYwdLHP0TGXvfo0nDFlwwAD0Lo3gCXdJgOCSFMBKE2lTf8xWAfBWg7BJ0kmHIFZWoVsmQIzUisYYUndyCrFgCnXWFWPaRH954YRNefmYND+hfWJ15M8C9vmgbwtZ8xQHOY/laHAkqRuzREnzw+k4eO/cSAR5bdHCDPLMVTz+xHU+RPPPkDrz87Fa89cp2/IWO+drzm2+QV5/bhPff2Ik3X9pK74Vtzz26Dpu3eEPVKkFBdRF27fDFi0+txeKPAuD8rQ7bl+mxeYmRxIAdyw3gSXyXqbBhcRPi168lw4F5pZ5H/e5XCCRU2LZEh10r1di7nqW90WL91wakr34WF+LvxIXo3yFjw2dYv9iObZ/FYP83B+C91ht+m+MIeLrIkOlCrtd+lAZ8gYANh+G7OZMgpxthtJ1JKHtPEuTSjkAGSu4t9Ls+BDqL4LXGlww+P3ivC0DwXh33WoUe7Kbv21CdP0aAfQo6No0pvUDAdRZq0WmC8Hqk+UYhPzQDYWs/QvGq/wW9yx0oWvtPaCrdT+PWEXSKgtAr9YcucwMqAt9DVfCHqAr5AE0lOzGkCkSvPBkOWS0sdc0oSWKF79t5uozgAz0I3N+FoP2dCDnQiTi/TuTH9qM2dwzS0nEc9exA8H4WYiGEWbAV6WW5WmSEWekahfhZViuZjwkeHWS40bU6h6A88BP4rdmMzZ/EY/NSC1iZs+1L5HDf1kTj6yXoZZdhbLgMreQSjPLv0Gjoh0FHutKsQ219HVoa+9FsoGfRdBxt5gGcGTXg1LAW3x1vxqVJE2Z7G3BmRIsrx8zcuVGT14uyzC6UZznQUGWHuFaGlBC6PpdOuifXhC30YpUUEnwc0DfK0TitQFXJUeRvXYa6g+uQunU1XacRUQR4YYfsiDzcgmAC3dSgHijrpZDWmxAfV4zAiBC0NNuvARwDDrZYwdghvToFKACcjCfvFRY0KGHXxhHAhcPWKqZ92OpU2t42H7A/elxQ9PPw8x8lt88Dx6xiYXBZ2MZiilicExtcmLDBhn3m3jICBbYA4drvr4dBtv12Qt+x47PBnL9ngxdwfvYsxtv0ZG0XkNUdj5ZaV4w2NZAyPgVLmwG6NmHhB4+Do3ZjK3pZG1+/IvTfJNTeBgLmWlkF6tV1qGuoQrNdg74+K5odWogV1QRxNgIqDYeX63+7AHAMkn4J4NhU4e2+Y8Lu7UBPH9T6IphstdAZK6E3VULbWANlpj9Euz6Eo6bstgAnxMD9EoSxaUcCGv7/QptfLz+XXPhWIQiZ+YnaoRUNLfWo0OqgJkOjrauRe/v4Mehc2L5/K8AxqGWJeW8Ht0yY1+8MHXdIE4nhxlocnwImx4DRwZ8wOfADejpG0eKw8v40M/Udjk18h6lJ5lWme0FtOjc4gSFlLLoJCEzSCVhV51CZmI+0g05I2foOKtb/BmXbH0X04vsQtFvMS9kk7/FG4fZ3YHUjgMpehCvxz3Bw6/YiRZ73EkaPsCmPF0ihv8ynOpDzAoYCn0JJ0CFU7HgUon2PIflbAjxZGyZHgMHOCxjsOIeB9nMY6xMS0S70EzbtyrwvLG3QxMhZlDfYMTJ6GY15Qeh0/R2GjtxPVjr9d/s4ZvonUef2DS/Unem0g6dCcCKJP6JDrH8fwvfVo93zIVyhc5sIfAQbXvgXLP74IFTVk7A2nIOe4EbbpIKxWwSLQ4O6Isc8vN28WrWdBvAuSNILMDNmh7uXL3IK81FQlIv8/CxUlBdh67bNEEsqUJZN3y/1Q9iGNUh12Y4cvxBoaycwNnCR+vTPA9yCLEy1t9tm0FgdgtZaT3RJjqBVZSTAo33oPnIDg/pHt+0EdLXMu3YRNjW4WBQ/wMDyPrHUAdIZmBvO8hQHsqIOVCRLUZksR22GBlZRI7pksRhQekGbvhOzkU8Auc/hZPB9yHX/EPa6GLTURKOtPh2OhkpUxR3BoO8DuBJ9P4y7fsML9A/534uKPa9DW2GDXdoFu3wAkvh4HA9/EpeTn8ZIwEPIDc4GPR58OvzS5Wv1TwUP243PFzdgaZulXUv3Q0HvCfbZ6uc59kxegV3PVryya2Ne0xPokCYTxCXCxL2KCx5HtijjONTKBsj1xcgQG5EitiFXYoWopAlRBCXRnj0kHTiyX0XgEoVP3tpP4LQerz67/gaAe+2FrXj35U3I3PY1RPs/QlZqPo6El2HJx3t5eo/XnmepPW6UVwnAPnhxCXZ/9Db2f/Iudrz/Ft5+YRnefpUg7cWtV8FwQV4jgBNWmG7jn9n3r9Mr8xB+9dE+fPCGE23bSsdej6WfBIBVX2ApQ5zmqy/wPr+cpRFRYcvSRgQvX44BgvDhwPuQs/4Zgj0FjwF136akcVyMwpx6OC/TwPljZ7h8vBguH32NXZ95YOdyAsOlJhza6UC07yjBDIv5EsDHUFyEXmUkkgIGEe4xLDwTLMRgPswg1qsV8QF2JATaEevXygGIrWQ86sWOQ0KvkR5dtF2IL43waIO4+Bj3kBmlLB0HGVMEcey9RQk0asBnBmqS6hD4yb3w+eRxuC/ZBFFSOowlCRhUHoKhMBrminx0qysFUVXCWpEDfUEqLCUR6Kn3Rn/DIYI9X5iLUiBKLUZFfBnKYmpRECFDRqASsYctBD3tBJ/dvIC7KF2HgigLL6snrFoXrvH6cIqjCwBHwsaE3EgHRnRBiPcUYesSG78fPCXLEgUObzfTNZ2CSUZ9k14N9afBqqs0WjVo0jVhZngWGRlx0GrqkZ4ej8TEGBQW5ECnkyIw0B91tRUoKsxFTDS1fUIMamtKkZuVSmBVidBQP2RnJSItLQZenoeQE9OJ0APXzpOfK7Uzu45YLweKcvQoqVAiM8mEgH0d8N/fhmDXDh4TzPZjsX3JLEmyD0GfWzsZne3ISE6FrK4KSkUVMlPTrgHczcK8OGzaj4Mb9+hI+XRUqyYeDnkkbI56DhRa+k7nqIOpTYfjxy/wh/0aGP29QsqVebrmY94WPG/CIgZhm7Cf8B8L3jEOVzSgsNIuJ1kOpqmTNOiepc802LDqCARdwr4LYMYGqYXzFP7z5mOf4vF87NjsM/O+0bmwqQMavI516tAjjUB3QzQ6FbEYslVidmgILP/T1PRJGOxsCvPfCWu3E2pvE4FijbgMHZ1GXp3hUEgAgVsNFNp6JGWnoEpahqZe9a0eOLp/JocKx4+dv6qYbxEOWb8McONDx6DVl0JP18xWowqv1ZCFO6PG+QMM2uy3BzjmxSAIu3X7jcI8UgyyGEze+B1L5cEWBtB9uuW7G4VNlQ729RO4iVGkpHZqUlL/lOLYyAxfLCAkyL0dwAmwxvqw4HFkyou1FUvOyhLzMoC7to29LkwtDbf2ojF3N1Sp7pBmiNGQUQNxcgUaCtuhk06ip2cIUzQ45O57D8X7Xkf65kXQ02B36SIwOzBCA04aKe9wUoLjfGCxKi/CagQ0qen4jhQ0Sl+EYf+D8HFSIOIwDb6e3cjetRnm/XfiTNwTGPS5GyVr/xnKXfdgJPDPMLncx+Pnho88jNLV/wtzIfdCu/sOlHhuxffxTwJFi2DZ9wekeQZDmqmCupolhj0BTc0smnVzdH1stTWDarof855Rtuqa5RTLFjdBTlbpsb4J9Fos6LfZ0Gtr4c/goJmU8sEvofRaDKnb5wjcEMNrOsb6aUmh9CJwjwoJy+5D3fbfomrL7+H82u/wybt7IKsa4rmW9OLjUBrJcGxtgKSsB+5bjDiwQU1WaCOi+DRJL8I8hhDiPkzvO6HJScdPP51FYnI8CgnerDYdMjOSkZGejLCQIOTkJEFJYBTvP4LK3JOwaRlU/QR5+Rh67NP4gQDm0tlfFla5guXDkyV4Imvdfcjb8hjiNzwFu8rA+zqbhmXeSTa93N/K8rmd4WXF7NpzsMhO0StTEiy9wywpjrNQVY2hgiz2Ov9dmAj+M44dXYSq3U+hqdIdtsoQ5EU2IHx3ETT7X0ZP8ItoIuANWOdGircHlem9dEw6rgIQ57YiZecXyNjxEcJWv4dc/xAoCkyQ5TdCT+fAlbAcqI4vwqXYx4CsZzAb8gByA1M4wF01aOf7vxAuQv16jnnYBE/sWTa1Tn3AYjfQ2KPDSM8chjvPot1E/URzAmZWlmge0kz0f22SXL7a1igapW0s1QKbPjsLvaIRBms+ShoUKNPooKExSapsQnZkD59KE5Qbmw5jipt5kqw4uK0IX73vhjdeFNJsMJB6+bmtWP7OBjJAPkOd7xaERhTig7/uweIP9+HDN5zx7ms78R4XJ7z/OkuU64y/vLwP69/+COeiHsKPaY9jmCD3k0Uf46N33PEeQdlfX9qKt1/exlOCvEPy/l924Iv3d+Otl7de/V8OcQSCrzyzUYjFe3YDXn56FZZ/FoB9qzXY/a2SCwMFljZkzyo1r8G7b50BbutKIE90hjJpNzzWZxG4qXBwoxJBrnJIFDRuH5URwNHv1lj5tOmutU28kghLBLxnpQpeTlqeFzHKsw0xvsPw33AE/p/djbAld+HQp6+Qcrcg2quTg0HUYQESqkuVvBJLVakeUaxt2Xee88L3u/ZZyLvogLR0hvrWLKz1nbBLtGiXyOh+NlyVdpkKzeUlUBxegRq3tTTOSVCXKII2NwPdEi8kepmQHj5KffwcyXkeL5oc2Is43x4kBjiQGmBEZUwVAV0U2uoC0NvgjQGFF4YUPlzYKtKOOh86XgryQiUQkWHz06gI3x2T0Fip5nGyrB1YST12zgt5IiM9rge4TmSFmNAr80KcezG2LWZlza4BnOcOExlP9Hwqz/JwDZauhFVwsBjVMGr06HZ0Iy4+FPkFGYiOCedGoFxeA1VDDXx8vSESV6O2rhz1kkpIJVVIS01EelIyRLVlOOzhAkezBTl5iSguKEBWZOctiZLZeUezhR903mEHCMb3d/D8e0c9OrgHkcv8vmyfeP9Wfm/C3NoQfbgDuUeHiMH6YDaK0W7t/nmAE2K2FARvzJMkLG6wtJH1rI6iC46k7yQc7vTN9F1zDeydzTh9QhgABBD6e4XggZQnm+JjClbwuglyA2DNe8E4lNFvTp4gxc4GGaZMT3yPnoFesFW1tjYDnVMj7B12jE+cxKmTtC8bqOb/SxB2TAYDdExmUfJVrgz0aPCi/YTi9MBZOp9ztB8PWB7uR4csAkPWcpw+NoOz0xdwmbaPj5Ay6+3B2OgoDC0Lud1u167/dmFetfYeAzq7jDzvm8NB19msRk+vlf7bxqGOxcdZOm+tf8qBsk2GsZEpurbbAZYgt4eneeFt8wP6Ojt4/imzRQSrVYYmqxT6iN2oc/kSkz23zwfHjnm7KdTbCZtaFCoP3Ax8bCqL+gdbzfoLEMfA6gSBqq1DjTKtBrUmDfQ0mE2ya6d7fXuAY9d2GaenZ3Fq8gymRydwlgySs7MnwYqQC/FszEggRX3yIvUHBjYEw9OnSNldgSZ+J0a874Bl7x1oPfgnjB+5D637f4VMr0AexDs1Ckz0TaL98EM8rcak5694nqwrBBAsnmiS4HrcmosO0xRBjOC5MMh/gDw2AieDfoWf0h+Cwul38N/dgCjvQUR6DRN8FaJ0+wuo3vc+RHHpyNzzJWz7/wjDvnsxFvRn9Hvfg9g1L6AqLg+qzCrUp9dCkuqLuaA78FPmM5DtvBs6p1/B5v5nSAsdYDX+2HSY3UDPCzN2SIQYMKGNrgFcMyoVDiFZNUHLGQYv55kX8hI0Efsh3v8x6r1XoeHQV6jYuwxuq4sRsN+ClMB2+O9tReXepZiNvA8n4h9H+JcP4pUXnZAW3wwbWfksqWVRqh1BbkqeK277EiWfgt27RokwskgDt8YheMXnCFm9FKErP0fB3q9wfnoAEpkIYnEVxsf7UUtWck1NGbZt2wKtVga7boQG6hNcWLvaFOeRE2dATrIYjiZWG3IANl0frFqCI00PzOpu6JWdMJDoFR0wa7phMY3AHLkGiHkASH8KhRvugrREjp62cxjsPIWBjhPoap6DVT6GhrJx1Jc2kxKtQqd1EDaTEU0Wej4tBDryS8hy2w6b1yto9CCQTmWZ5Z+FdO8DqC7IQ2FsO1KDB5EWwsoTiZGdVILU2EwE7TEgcG8HylLpHBuEQG8Wf8YWOOikrDYjkytczPQfAlSd5NOzVYnVKNr2LCqdHkDe5kdQFFmMXjuLQWXT/yw8gsEau8fMyPqOnr0r1F8vEaydQVfjCe5lsyhYSSI6Zv0cB30uYtambOGF0K4skapdIiFFfAg2aTeMsssEdWd4sl7mfatUipFca0OWVA+RuQYlBQSqzLt6nTdFkHYCjC4k+Q/hwJZ8vPbc2nnv2Ga89OxWuK1YC5XbB0jc5QXn1WJsWVyK3aursXNFBXYsL5+XSjivrKRtVdi4RIpDSw7ygH+UvICTEY9h04de2LK8Ah+wqdIXt3BvGwe4V7fzbUyuhzcOcPT/rz67Ea8RvH305m4CrQQEHaym51GLoz5aBLupsWsFq12qR6grq1XZQkqYVQ9pQ0tNFKzlRwnqWIoQoTD+ntW071Yl/PfIEerWAJf1SjJWNAh3byKF3UwwQkKvEYeahXyIJJHeI0jddQD9Hv+MiZAHUb7xXgQf0CPau4sr+lhfwUslrlHC3CdCdRnBH6tsQqAW7XV7YZ6eWB8a0wn2ehvi0E/w0ytzJ/G4QfqVXmgu2Q3Rga9Q5/4F38ZiQbslnqiILUfQvnYUJAxeXXDDYjtlpcegqJiGrGySjLguBLt00z3vRLxXI5L99UgP0iAnRIGCiHpUxldDl5eGTrEPhlUeGNf5YNoWjvN9aTBVSKg9CYgI0BYAlJ17DLUJyxnJYY6u+5cAbieNIwc36ugcu1GW0oX6wkEab1j+thEeEmYzqUj0MGm1aLSSISSToby8HMPdZlyYbEKTSY6hHhvG+psw3N+CoYEO9LS3Qq1ogM1sglauRre9C1aTCY0WPcrT2xFyiweOnbf9hm1MWO7LcFcHf13YxgAuwd9O1yh4SRkMJvj1wqhuxr333Q3Xg3t/HuB4HBdfzEDKmQFcpxKmlmq0ysLQrk2m7xqgaZGBVd23t1kxykrCsOkIDkh/n/CSQhzaGFSxzzfvMw9vV+GQPs+x4G9SLiTM03aelPaZ2QtobbfxODSWykPXJoG6UYLBkTGcPkWDE/89O0d2vAWPHm0jSGMKXDg2m279HrPT5zA9forOiylr9vkC5sanMaDNRr8qFb1tevT39WF8aJqUxgRau5vpf1kOODH3WN6uTf+9wqCMwZm1i6wrui82em3t1qKlS4PGThVP3NvUpb7pN9dAUuuoR99AH0+1cQ1crokwhcqghrXJrd8z4d4n2m9ycIrXaGTvT85cgC0nGlU73oJDVHGbVCLzHqx5cPpb5edSh3AvHcnN268XVj6rv7cNlTpm8RugcdRhfHjiZwCOed7Yb86io9WAXocNeTlJ6G1vQVeXha5zhGDuBI6NTWF2ZhZylQCDfY4eephE9P0QCj0/A7KfwVzEE7gYS0q58GVcPPowqmMCySobw8yxWYx0taLL+1EOcFO+f4StMgGzp87j/OlLmBnsgkpejLZmOiYBXHHSAFmzQ0g8VIzc3VtQ6robsVudEbS/gQYyC0IOmhHl1YSSg7sgOfAJMn1ykO3ugbMR9+J42ONA/ksEB48g32UptGQNZ/rHIi8kGfHbv0LR/qUodX4Xpn1/xE+pzxPo3YucoCRYlD9AU3sCzboTV72xAsyz/sC8MQSiYxeQL2lBfLUVra3jBL3sPnzPU5C011ehcttrEHttg76qE7KIADQceAfZOzeRopIhK76JK7OAHcUI3haG+qh1yPVdga9eegub338PmR6uOOoShwObGnn+LGYxXx18lymxb2MzjqzahNNhv8f3KY9gwOdu5Kx7CdqsEAyMduPcueP48ftzuHTxJC5fOgMHjUtNdh2BxRAHCdN8BvUm5Xns2RyLRU+uvkFBv8FirkhpM4/MX17YhNde2IZXnt+JV15wwrPPOCHu20VA8mNAyhMo2ngH4vzq4LtvBMlRdlRVqglE7IjzaUHKkXYUZkhQUpaBZqsONaJKJKQmQaOnQf3IdpRsugs/xD2MHu8HcTLySZxP+DNyVv4WAQEBMOmsqK2oIIWgh0wqhYKUSE1eDzIj+1AQ3w952SgpyDm6phMwyY7TNc2RMFhjKUcEkLpZmEdQUdmLpmpvGKtqwOrftptOcTg/NkQA2n5OKNNlZsX4WQZ7lrJEAF7mEWWwxmtJktx4bDYVxfLPzac6kZ6Hpa4VzVWu0JbJoKw6Dq10HDWSVuSJdUiutyOxxoQEt+UwhH4CmevHiN/hC578+TrPA5OjBBVHPexY/NFhuk8r+VToS09txIqvDyN/73LIDn4E/3Ux2L7MjN3f6nhx+Z1LtVxh76DXXbRt32p6pe1sGs3la3/UbLkHMuf7UbrxHjh/GYVNS+rpuMyztmkeELfg5ac34IXH1+LFJ9dfBTjB87aBJ99lBeidN/gj1L2KnkUj/PfR/6xlMKbm9U8ZJPg4GxDtyabB2qlPdNK1tKKpIhTW0hDsW8Vi44Rp1h1LhH5dRdCrMYixb6UM277RkLJmACv8nh+DgDbEhaXZaUPIoVHk7vekPvggUPoSdC5PEQAaqP26r0INm25LDGhGWoQVCQEt9P8CAFzfvkzC3TtoHOlBsp8RmtwU9EkPoVPmT8ZLDoG6BTZxB6zitqvCoNxQLIfUfQlK936L9AAFiRrJvvT/dJ3ZEd3QVo/DfF2lAgZzzOMlr5hCJJ0fgxB+HQc6Cea66JXF7NHrwW4eu8fgLtHXguIoERoyc9FSGYh++SGMaHygyUsno6aJ77dwDQyIEvz+NoC7NpYosPWrBmo3I8+VaKY+bFZ3wa4+jhbNOdgapqEI2ozOmG9hC/kKXeIosk6bgRkVMM2scQkujtho3P4J2rpJpId0ISuSntGwHqQGtQufIwSgvpooeeF8qQ3ifG4EOOaBZh7UhIAe/rrgtbsGcGwKXPgcRc+JVdmNzMxolOTV/DLAsdWoZpYQlQMcwVyrGM2KSPSokzA23I2RkQnMjp/AiePn+RTjv8X7xqBtAdx+UUjxMniYmTqFzs52tHe3oK2nFR3dDnR0OjDQz4qidxFkajh4srgzHYvjI8gcYd4UHpjN4G0B4NiiCKacmCePKaefuMft5PFL6OntR1ObEUZ7AxxdVvQOdMPWQRa0sRrtkkAM2QmeCOC0DmobljakldpnPgULm6r8z/C+LQiDuAXvmvBeWG15vdzwGwe1AUsqTMCnI4Bj9TF/GeBuH4N2g1B7sXQdPBnwCfC8V/0WGyoJCiQBmznYsfI5bHUl+14AJDY1+svQdaMIUzcCwN14PoI3j3nnfv48eT3Uvm5UaBUoJYDT07Vf9cDN/3YhQS87L1bqioG6zaiGjRU01oig04oRFOgFj8MuSE+KRGzQfqRGusF153KoK9Jh10qQlhoDhaoevt8+hzb3O6ByvgO6XXeg3fM+GJx/h8ygraisK4HOKIVEVAhZ0BewhX+Kii33IXLXxwjy3In6imToDA1ITYmg/28DK+ycHETW6v4Wssx7EOo1glDPMQQe7EXq2lch3/cExNvvR/hmb4Ttq0Xt/k9R77ocSevf44sbVLvuQcfhe2F3+TWSnb6GKM8G057fYTbqQbS7/gsKoqTwXbcPlj2/Rof/Yyhc8T9xdM9+9LQRhFlPo7eVDBdqDxb7JSy0EOQ03Ytjo6dRJGtBLAFclagLXbaT3AM31TcOqfdaVDu9BUVaOSxqwFA7Aqm/M6T73kLyjoPUds1Ij2XJefvpusZQnaSEvc4dFt+nMH7kXiic/gneH96J5W/vxa7lYhpsrx981di2woFDX+8QFk4UvIzJkKeQufkN1Bcno7rajMYmE0aOOTB6rB3N7Uaom+ge0vNvYJBRL3g1rfJzkJYM4LN39uGlp9dx5X2jbOYAx0ojvfXcYrz7zHt44/H3sfrDb1AX+Bnaw19EZ9RryN/9DDJ2rUHe7oPIc92Aopx4xPh08wG7IN6B0uI8lJXnQCwuQ3bCEcQHuSI+1BNp3/4W0q2/wYW459DndS+qdz2C8phdCDuwHMU5BaitrkZxaRbBsRllFXmIjg5Bl5V5veb4qrzr0ywYedkkBnCzBHTTBFjT87A1//3V/c7BIh1DjzwQdoJCVnuRKS6LnCCQjnHVo8a9agz4BOG/5asHF3LR3Ub4fwvfW9U/IdfbC5Idf4TW9c8o3fMGcjKVyM1sRlGhGflFNiQl6wjyH+LpVZByDyr2r0EgU8jXARxbdchih8Jc7dizvghfvuuHV5/dglUr/JHqRcff/yGKdi2FyxoxKWOhjzCl7LPLjAjPVvjsacK25WY4fWvAfgKrgN1GbP9GDPeNlXBeXoY1HxWRApfh0BYVtiwPw/N/Xk3Ato7Hvi392BXbvvXHyi89uLft+cfX4K0Xt1Hfi0SMXyHCDlXDaXUuDmyUE6ypsXeNgnvTFoQBnLeTgRsqghImED1k5wBnLAzBnm8FgOMeuFUa+BLsiZUSaM0SUvpmZMfQs+VFgOPSToq8XWgHUvB5cZ3ICKcxwXUc0ZsPwrbnH9HhdRdyVt2LwP0CwLFUO1EkzKPJStSFHezgMJdyxM5jrhbalwmDpkgCxbKYavRIfDGkdIWjrhhyerarzTpopFN0Ty/RvRXKnvHp+IbvoCvthuzQUhQ4r0GUZw/yontRmdEPZW07zCYjLLomvuJUWLAj9BFmOOlEs8iN7iF46UBWeC9Kkzrpt+1I8GULD9i9FgCFwSuDOAZ0LJ4tzrsRxUfrYMhLwIjCA41lR5EaoOHgyVKH8OvxEACOwS5b4JEdav5ZgOP3aJkKW79WUNvrCTaP03Nwll7P0nmegVl+gQwPglBX6p9kAF8MuwteK1/ERC8NaCdkBHD1NNhV4/ywCbPHfkB2VDt8nGzw22UlILQSvFvIWDXh0FY93Kh/hbDQj8ME8fMwHu3ZhpRAOwdt5lmLJLgvSe1Da/M4cccYWprGUZYxSPdGqPsc79vKAY5NG7PPoQSoZXFSXOyNRU6o6JcAjglbxCCHlnnjCAxMBEVN1jw4pEGY67bjCg3cZ5n3ak6In+AK9Wbw+gX5m+GNCf0Pgwbm7TI1za+AZTXu2pinrV4olUJgxVYd6roYfKr4eZvaNJiePMUrR7CpUeEcGcAxYVDIpl8vYnR4FH19/RidGIG11SDUz+uQ8P9hOcX0HSK0a+LRoQyGraWKjs/aRMJjBVluLzbVzNqNvWdtdnN7/lcIq0TQTVr52OAkrNQOLLntxOjxn51C/ZsBjgvb5wrODk/i/NgMThHMD4jyMKOpxWkC4HOTczg7dhxnB0dJ8QvA9K95zW6Wa6B263c3LzYQYrUuz79e4VO94wSrYrMcJRoNTHYNWN1SXiKKefYmL+IUK93Fc3cJ07IXqD83m8xISYnEYKcdmWlxiIg8gvzCTJQVJsF+5GWMBj2KYf+HoQj9jJRXNhrkDZibOY6aykwUpYUjLymQLKMEREd4o74qGzFR/uhot9Ax0pCTnwJLkw7ltXXI2/c2ejzuxIjf/ajzeg8lhRkozY1Gk4klOj2FtNAehB/qx5EtkQj4/AmELH4JB95/CqrddwPFLwCJdyFzzwHs2zaMI5tTUer8BdLXPY+jBJKBW/3gu5OgckcNIg43ItZbiX5fUppFL2A26A6UR5Uh1MMCqfOjYHmn+g7/BkHrCLRqT+LsyR/4KloWLiCkBhJW4Qr3jtp76jxqtTQIEcApaobQrLuA2YkL0Md6oHrbK6gP8iDIYAHCrJzNZejK7BC7r4R47wfIOpyMwsw2ZEc3I9qfrE7fbpRGxWHw6HPo9bwf6l13YST8z7C53om9S3yxY4VpfuBlHgs5NnxVjW3vfA3J9t+g0f0BPlWcu/1liLMPIc6tHMW5eiit1VBYWTUZena7ZDA6lLApT6BRfhEWGUsaehEpEUq89sx6PiV2vQeOeVxYTNT7JM8/44xDn72GkSP3YejII6jb8xDa6r1gqQhBY00Imkr3ocuT7kX6Yxg+/M9ICzpI1zRMg3QPSjP1kNRKISrtQVFeAcyBb2Ek4EF0eT+Cqk2/R+OBu6Dc/jtU7XgQyvRDGBodglItR3ZaGhQSERzNpIC6WpGVkYC87CQMEFDrRTd7vxaE5c86R8rnLFqNp9BrPwebgnkVWCWG+aksCUs9MoxuWQBa6sWCMiZwE6aVrx2LVZngJZiuE6bcLHIGaDf+P1PKgpyk72e5p4VNgRd77celyLuAvKfR5r2IlLMOUR6kiL0YRHTCe0cD4pfej5GQh3mljEqXdTcAHAPglLBuZMQM0H3qR078GIrSexATXYOi1EQoQjZDF7kFAVvdsW0pKWdWb3SZkk9N5kbmoyDYCXVxvojc6ot9X9OzmGqFVWdDUWIXmsw9qM53EOR1INClEYrqDjQZbTjoFIkd649wcE+LpWc9Jx9VJWXwcY2Fr0scUiOK0VDsQEezA0UpJoS527BrHgYObLjmJWbycwDXUhmKhswQAgod34+FBbht0iHerw05sRbIqnVoEJVBSqIWtaM0pR0V6R0ojO9EVWYrWltMsGhaUZ7RjfxoI+qTo2Ao8EGyJz3LLNE1gVqoSwtiDt86PccAIJbFjtF7vhqS2jstQAtDYRyBmxts5ZHID29AfdFxemaPE6h10T1mU+M33fOG8wRwbZC4LkXFwTVQiFpgalHB1KoUMh90i2AwWmBmq1i5wcR+z95TH2WgpHZAp6Tv9TYYW0hPWxXQy2yoy2tHejADMAZyrQStAsCHHmALlbpxZF8jIsPTUVMShkGVO7rr/VAQwaZUaYx0Y3ngCIg82bRzCwGTAxlBOg5wSZ7FcFqh4dPau1cyD6kO+9ZoCb7ZCmANHVcPReUIVNXHCdqmubD0N6LCATR7Pg3kPIHL4Xch33sp5gabcHm4AZcHmdTi7IAVzdoZOp4CrO4tK53GhJVBY/2R3V/nFQqCOhOdkx0hB1oQTBLq1owY7xZ+rSx8ICNiAG3WJtT5fYyagy+izv0l1CQGIyNyhK79OuhmgMrvH0FzRA1GNc5I9835pRg4ghZ2U9oIhDoJ5NrE0NJ7c1sDgUwCelWJODE2edXTcppPtZAyvR183UY4vLHfXN32S/A3D1tzP/IpQOYZM7QLni4GlrpOBlg0WHOQErxS7FXdXg9LpwFzxy8KoMmPxf6HLWwg6KRtLFh9bJiIu1nJoc3M8+Cx658Hsk4lWoaMaB9QY9icyDN5s1W33PvGwI5+YyAwYqs8mZfr1nb8rxM2hTwwOISLdI0tXTao7bU8F9nPeeCYCIsIbv/dDUIgdGbqNC7lpONyRCguJ8Tg+6QEfBcehstREbgUH02v4biUEo8zg1M4Sf/593ngBGEAd8vv6B6y9A4C3DGQZOApTLcuCP8t7dPYpoXKLkZnl4P3UbbggNU6be9oRGd7I6ZH5/g29hu2cnmaYLTdbsPZmfPobG3BzOQwBgZ64bBoMBX9GpD9LFlmT0EdvQOtWgk69SKM2c0Y6dain54Pq06G0sDVSNv/AQoOL0Z1bhQunf0eI9Tu9hYL2lppALO2QOT9PpDGcpM9D5v7w2j2eRwVnh+SQpmAQfodkoOH4bf/GGK2+aLD9R8wGHQfclf8A4pW/gpnYp/AtP8fELd+BdzWl8N5cSHCl70PrctdKFp3B3w/ewwxmzYgbA1ZyRtWI+rb92HYfy9mYxah9fAjyD8SjqjNa1C++W7InP+EjJV3Y/enh7DzWwuMshEcGz+Dwb6TGO4/heMEZwziuHf9+HcYH5xFhbwFYlE/QcEZ2NRnYUiPQZ3zW6hxXw9teSePx+KDPg3iZtVZ6GrzIXL9FDV7vkC2bxmKU9pQnGNBcbYdyUEKaA69CfXuP6LP5xGg5BWcjHgYWz/bAaeVJq4knb/VY+s3ZSjb/lfYPB6GnsDN7a1/gsnlIZyNexonQ++l692NuCCy6mNNENWRUukhg7NbDoVZhJIMGyqyOqATTaFVdwl7tyaCrW5kKxAXUlW8+oITXn5hF954ZR9eX+SEJ/68GX5fs7xcNJDnPwfZ3qeRekSKWJ9WFB5VorXsACZD/gyU0vnS/6cd9kTikS4k+BIsxDWiJM6OlCOtqM1WYSjqXSDzSbrfzyJl5V2o3f80KnbejZjtTshJGEZONIvJ6YW6up8s/WEyuIZwbu4ShjtnYNdOcwC9xas2LyaShsoJ1LKEqLIx6suX4DDOICOsHXW5I9DWMg/DeVikI7cA3PVTrgzGlNWTEJWMQFw6Cln5GMQlo/R5GPLKUT4txlKhWBioKRg0Mm/dHLR1M1BUjKOh7BiBxyWk792AscP/G6ej7odm75MIJCUZ4y14IILdBpG4Yz+aD/4B3QGPIG/lPyJwjTMiPHpJSQlpIljaiJ5yFU6KxJgz2HDCoMPF8kKcry3HGb0UZ5WkPCtzEe+dip0rG7B7FYN7Bdy2EcRs2YR+D3o+Yh4jw+guJC7/LRlG2bA1GaFqkMLX1wsZaemorq6GuKYO5WUFUCtEBMrJqK4qgse+BMSExUMjr4ZSUQuzQY305EQU5uUQSGdCJa1BRWkOwRbz7Gmwk+Dx4Eb6/281dA7sPASA83JidX4FxcsBzsMBe3UEAVw4tiw28v04wG3WEVy1IepQL3KTa6Cs10JX142pY9QfivMgFVfBaqK+rFOgkq45Mz0JqanRENfWQiqt5wXiSzIauYcuhEA5M6YB1XkqRNP/8VWnC8r/0IL3pptPQdan5KNPdhg9Em9UxVVywGTpR+qL2EpwMrzqz9Gze1aAsKuvtJ2lgiltR/3BZajz+ZZnWTB0k74l/WtgmSu6pDBZ9dTXegjW2slgmqFjzcEqG4VFbyWdRDq6m+lNMdRW0s3NrGybCa3NFoJ/G1QVragv6IeoYJj6bi9K09qRfMSOUK9KxGbHIpYtDsg/SgDnxWPkxMmF1HZsGriNLxjZvUpPfaIVQQcNGNYFIcWHxUFq4OmkhMcOGcFVHTZ+VYutS2voPohxeIcGbKUui/+L9W7nqz1jfToR7dWO6HWLCVI/QfGutyFNSUSn7Tha9BbY6Tqa5UNoVU8hNaQNW7+WC2MUA/iF1+tk10otdtF5cVmpw941aroPjdTm9Dzsd5BBMQmDXMTrRCPlUVwIuRPS+J0ozZ5CEH1/7R4KwlYg50fWYky3F5kBeQLAGUnxMI8b81ixXGUslYiWTT8SuLGUGAxQDC0S7s0yt2pxbKAV3aoEkhTMTs3whLYsdQNfDfqvCSlWFmN2gi1OoN+wPFSn5y5zOGNpCvhqUTbNSfudoX3OXl19yqbtfkJ3Xyf3ijHIMjJQYZ4wdo4EU0YOVRKoHfUEb2Ko2kSwtBtxfPYcWLUIVg+THVtYoEDCAI7OnZURM9qFxRrXx6+ZutRQNdUh9ehexHkuQdK+91Cf5IK2LjPau1sxNDgIe0cTrA4NmlpVaOnQUXsJlSuuB6m/RXjaEe7FE8DxP0IYwPUP9OM8AUpzp5VApho9/d0/D3AEOGwq8bbf3SQnZ37EhdnTuNxsxkWtCufUKpzXqnFWo8EFnQZnVSoabBW4ZDXi/LFpun9s6nJhSvT2x/w5uXVlLPPmfce9ZjzwmkPbNW/cwj7M0zgyMIyOditO0b4MQlguuK6+LijsVVC2VKG3u5P2+4nneZvjaU6+5544lm7lwmlmmFzGD1eAVlsvmn1fxOmjj+Ni3DPI2PkGVK7PYDLiKfR4PwJl9AoM60NhK/bFmP8juBL7CEYP/x41kesx3aNEn6ka5th1sAS/jfbYZah1fozHqp06+jTs7g+QtfcMGgPpmKX5aBJXQ5qVi4rkItQGbMV3sY8CRa9BR+CS7fISNBEfQBn+IWLXPoSmg8yb8RSK1v4edg9SmnvuRq/3ffg+7VH0ev4Rx4LuwneJDxLY3YtErxzUZhlRm1iGYb+7cTGNTfv+ERs+OIxda2xIi+hHZYoCMs934Ij7Bnq/d5Dvu5mnOmHPyfgAgYBiGjrpGCnzObLIL0AWFYfaXe+g5sBiqItsPK8Zt7pJ4bM0EqaGWajkDohS/CHZ8x6q9y/jdVNjfQdocG5FbkwLKtNzkXHgDdgP3Inv0p6nc7sfGz/eDGca9JzJgnZaYcS6z0rR5fcqtQMBdM7LCPviDxgMICgi4EMOwZWzCwIP9POVXVUVapj7ZLD1q3AkMAqvPbeZw9qWVcFIj2rA4k9cedD6u6/u4NsXPbsdny16G6tfexGrSD554R24fvo66rbfi5NHn8R3SY+jbOuz8NvbTsphADmhJnTUeCBzzb0o3vww0pb9DjUhq9EljYajNhjNFcFoLAuGoy4E5uJDaA14BhejHsWU9++R4vwxKUk1GitdkRYogZ9zJ4+Z0Yi6YLfaYLHSmGWpp2fxEsb6LkJTc5IgTCh0z0TIuSYI85DJSgcg9l4LU8BHsPq/D2NuGPX5y9DXkzJWHiOFM43anBHoavo4wLWS4ufpITi8zQMc3StWpL/CewdMvu/B4PcZKve/D8uRL2AO+BC13psJ6EbomHOkXEdQnDRI962HZ9NPDOjgcBDh1oaC9DZUZhPMB26E4egnKPFaT3DB4h7bEceC6316UeHqRAbQw0DBC6jY+ji8dhkIcLq4cmIB3wUJXThXWYIfowLxfUIkvo8Px5WIYFw5GorvyEi8EhtFii4G5pwCLP40ELtXS7FnlQru2+2I2r4dV6Lv4xntv4t/Emkr/4AAfy+odXKkJsYjYdPzUPm8CumBp5HksRx5RblITYqByahGYUYaEoJ0SI4qQHlRHrWdHXJqq+SkOHj7HEJCXCxazHr4e7rQcyLlMXbMA7j9WyU2fKPG9mVsAYMAcJ47tbxN2DUxgItws8JY6Iu6RF9s/qqBK3bmpXHdpONTajGHe5BFIMWC4E3SdhjJKKworoCyQQyFqhoVlTkoLc1EeGgo5LIaRB8NRnFJNtIyoxHkmY2kKC0UJjGP85WJGxDNY96uAVy4eyciPTqRHy6h/hlE8OMKXX4SUvwNYDng2OKA8IPtkBRO8RXOpgYCLnUHLKpOHhvG36s7YdH2kDEmR73rUtR4r+Cpxlhy+QV9Y+ySkb5tgMosR6VKCaXWALPFBI1FSzpR8Ihr7BIe6tBksaLNboe9qZFgtBZyeR3aHU1oa26GkfSIQiqGWa+BpJquJzEGSYVxSCxIRGxODFIiMqHJPopjelfo6TriPA0clJyXFMP5wy3wWLIKhYf+Ck963r336KFu1pOhdAjxy55EHY1BdXvfQuzKzwn4ashgYHGKLE2H4BGL9OhDwLZsuH2zBcFbdyD24GHISxqhtxmgJgbSmQz0zLAC9Kfgu8uE7Ytv9MBeEwHodyypp33qsP2bOnov4dvYtCozaEJcHCjPnIBN14A+/8fwfez9OOX/W4ijd6AofYoD3sI9XJDrAS7Nr2Ae4Ph0IDUu3RBG1UbuTSKgo8Zu6jRjYGQAA8NDJP3o6GglZXgRJ4aG0CmLQK8hG6enT/AYMmFlJynPXxTBA8ZWl7Ii+KdpoBocGETf4AgmJ+Zwao62s2OxeDUOXAQLtI1BHFvW3j3QDV0rdZx2AToZvLV0twjnR+fUM9CD1i47bbORWNDUYUZbrx2dfR3o7CVhr31tpMSZdKJzoBMmhxqaFjE/lrBgQ/DimboV0BgKcfizu1G+5k9o2HwnKvf8FVO9PbhA58gWTpyYOY8ZUv7TEyfR3tU6D3B/P4QJMYfsYfj74e/nRNteT+fUzEG1j0COFVEfG53iU9E3wo4gDIQEKLr1u5vlzAxbBHAGtbJxFFaOQaqaQm3DJHTWGVSIxqEyznCpqBvDsZE5gnPmwRE8atdPff7rwqbwWAoPlkbkCskCYP6IOdouVEhg3rfbHZNAj65nbuJacXoGrwMDQ1Daa2BpUwqpReg+sngvYeUrg8x57zBB6pmTP6GnsRWq8PUo33wXilb/DhWeb6Ik4FP0+xFYFb4EJD0FXfRX6FNHQpOyFsdDH+HetbnAe1Dq9S6G1IEwFOxCbzDBRzorXfQ0Stf9FqnLfouSdb/HaPDjtO1JmLyfhK1iNwYaXNEvdcOQ0hvWhC9xMvRR/JT1IjT77oelxA2DGlLSpmhU+X+Es+EPAmWvonbLHzEX+RQ/pz4/+v/CV3guuFOsREv+E1Duvh9hhyxIOXoGqT4SzITTfxL8jPv9Dh6r/SEqOY0W3Y8oTRDB4fIvQN6zmA34A2I3LOJxjKwOcauJIKKOeX1YyZvzBAVkLR9aBfH+T6DKruMrHg20XSu5wMVI75lFLy6YpP4hgiTKCZLd76DCZQPi3eoR4jaAiEOdyEnphTg3BprYL3H428/wzasfElxtxKbFBaToTLy4t9+2BPQdISuV1TFMfQ5Hv/wjKjf+ERbXP8Gy77eI2OiMUPd+PhBXV6phG5JDYqjGR391xtOPbcJzT27B049v5MlZP3rTCYue2YbXXnTCB2/uw473Xkf5pjtwJupBnAm7D5X7nkFryJs4EfYwHIfuRvLKZ3BkWyL3ELHai2n+ClSFLEH8uleRvP4jJK19CnWx7ujUyuGQ11yVNoUIjaJ61MVnw1CYiJA9nyI3NgCdlksEUymwViRT+0yTImuGtqkSKkMRT82jNZZiqG+Q+u736Gw8A4fxFBymU2gzn0KTeg4GMUvdwXLNXUB1Xju6Al8Hsh6jfvgAzGS9n6D7dekccPkiMDV8ka9CTPY3o0Pkj1ZxGQHbaYI/5kWbn+IigNNIzkPt+QG17f1A4p/R6naH0NY5j8Ho8VcccW1CvH8fKRE2HdTKA6/ZFA9Teix+KSWgBTUlUphtLZCWaDGoOoLqlHoew8kUD/NIhXn0o2T/DiCejp39GCq3PAj/vRZSmgLABe1rhaSYdEHbCGyaXjRq+wTR9QtC75t0fWizDqOtsYNPd2/6qhZOy7U4uKkVQes3Qrnt/8DmfhcUO36Do0t+B6m4GBNTw6irLoXM6W7uTUX8g1DFbIajcwBGI51rzxC0Uh0Sg61oqDNDUt4C760tqCiQE0CJIWuog0qqxhiNoWaNivY1Y+9qBby+WoPcncuQuelreC7zwo7lOh5f5eWkuwpw4YdHELd1F5o87kWr758Rv/KvBH5K7CDg4wDnRe1ysAPZR1vQQH1FJRJDW+eAql4BbYMeomIT9HINtYcROhXpY70ZCkkddIoGNJlkKEjW44iHAdHhMvjsldPxrBwO+H/PL1JI8adjFCQLcW5kYBRG1tNz0oGg/T38v2N9WpAZb6Jrb4XJ4ICuWQJNaw3B1vVSDUOzBprqIohdvoQkdKsAb/MAZyI40zrkkNqUqKE2TaltRLrYjBKNFpkSM/LlZsibiDNapLASUDXajWhsNdB7HWRSEbIzslBeUYzq6hJUVZWgtqaC35vyuiLE5kYiLDwVUYmxiI5K5d60vauUKIlMJRhlq2XJMKk5CnHsDnR63YW5iHsw7nsXDny8Fb4HTGieMKMgaQtUm/4nL02F4idhPLgIm74ugddOG3zIiEgJtQrQ6zUG/1U7Mej1K8yE3knG9X2oy1DCojxN49kxGvem+SIolmh490phunQB2ti9376Evddi63Ib1nxej4z176HR8zlYDz2NwGWrsHmpCcEEyxGH+xDm3oMo7yGo6rrQlOcKW+I62NO2IC80BdF+Y/z7cI/eGyTYdRh5RyUYN7qg7GjW/BTqvJeNrdzkaUPoRljb9bC16EnZjfKi5cxzcYbB1SwrJwRcpG1z/Q50SUIxZK6mbZd4LNztoe16YQBHipxggU1rnpg+QzfSCG0zdYIWBUGWAydnWQ432pcgjqUH4QsYSNi2ti7qYCz+jc5V1ymi93IMT0zzDOIMVJhn7eysEAN16sR36OjpgLaRrBPqkKrmaoLSegKZOvrMtgnvTe0atA02g9eEJUtBy4Qg0d7Tgl5HI5LXPYfLSS+SUluEwciPcLynB6dO07nT9Z6du0wgRwPl5BzMBIIGFnvDFzLcClS/JDwly1WIu/E7BoQ3J+b9W4QBHKu7eZbajsExA7je/m5qRwFmbhae7+u2IHSrMG/W3LGzyM7qRllpH7rapulBHEFP5xQk9cM8279RP46U1C6M981S/xF+d9sp0b9BZlkVA/othznqO0Js1iUuC3B2O7l5VS2fCqTrbKF2GRwY4IsdhO8I9hjA8v8QPHFsG1tRa6yrwnTgA7wm4OW4Z6BPWw9dkQ/Em36NXs8/oHXPP0KX4Ue/n0O7RgZz4IfopH5i8v0rNIUpOE8atbu5E/2R7wDJDxPcPYmiNb+Bes89sLo9AIXzH5Gz5xtURcbBUEuWbn0PErzlcN/QgPB1NPgf+B06/R5C7sq7ELgnntqXFIrBgET3FbDt/N8YDb0HeSt/hRORT2Mi5HGodt0Ji9tDEO14GHW73yQw/BDpmz5E8IEmpIUYEO50GJkr/gWSnXegcN2jcF9L8CS6gCbtTyiOq4bj4K+BgmcJQP+AmA0v8DCJ0T6Wo43u6fxUHvO+qcvaIPdfg3rfzVBVj8CsuoKaI67QeL4H9eH3UOi5F5rai6gt6oCGxhSDXYz6wC2QOL+DapfFSHPP4UAUfrgXJRlNqAtZi3Lnp5G39SWEL3kc7yzaiL1rMiBKTUZbnQfKfDYjc8M7qNz+LHK3Pset40MbcnF4UybCD0hIeXXiKA3CbEWodUCG8oYKvP3CCmx95y3s+egtArU38d6Ly/HmCxuw5o2/IGLJUyjZ/jwM++6Bft9dBCwE45nPoc71NWh8WNFrGuxzH0Xq+vcReGiclGI7orx6EeNehZrtD2LiCMFO0UuYPnIHMrxiYJCzmo/Xgr4NknM06J8mqL2CjqbLGOw/hf52Fg9EsFxXgDF9FI0dF3mMbnenHXJNIfTmCmjNpWhs0gsGBBk+LHkuT6B78nv0t7HEudcAriafjFAGcOlkTCQ/CkngMkyMn+G56y5S350auYx43y4cPWBEZ60PapMKCcT6UZ46DFnxMV483CQ5C53kElQeH3Lv2E8JT6DVldojaxEf8/QHn4PXtwcQwoLlDwmwtSDCyrh21OZoIa4rRmacDaKkXPRI/QjqrDzmStivHeGHenF0VwLSdmxEmtN2hG3cgwgPmzCNSMDDyiuJcrsIwPuRmTMApXIcJSWDUKnHUUSvdeJRyBTjSM0YJDBrITjfhS3f1IEl0mXVENw3FGPnV0ex+ZNobPo0Fq5rs5EUStDpNwyPXSrI9xDkFtE4nvo0Sna/hOKECmhK5ShPqEd5YgOiD9fQNhkS/URwWVWFGA898mMakRtlR6yvHUEHW+C/rwXBZCSs+awBJRvpWc5nJcruQdbWb7Huawu2L9PBa5eJT0myQPwgtynEblyP1oO/Qrf3nUhf/QQ2fKkh8NRh71q2XzfifNpRXadDg8YGq7IPNYUqgmr63+gBAuReJPl3w3OHmedCPLTFCN/dzRxe9HnuOLwxEWs/LMSGT3XY8rUefrtZHFk3PevUTw+3oCqhHJ1iP3TX+6AuuRBxXo0IcunlAJedQAZdSBPSg8lAtZA+bKoj48EAvboT+oZhAkcmQySDJASvCjLgcnUQ7/0MynhXGLqUPDcsC7Wq0OiRVW9Fck0TSTNS6ui1rhkJ1S3IkthQZdBCTbqazTCxbAgaB/MYsrCseqgtImSlpCMuIhpJMXFIjI5DdmoqsrPTkFQQj6OJcdi3TkSQXouDG+uxc6kG27loEetWhLqkBDRkZyDLaxMmQ+ge57/MjWSvb5ywn9orPcuMiP2bod1BAJdPRnThEzC6LqJ7WEIgrceeVQqw0np8Gt9zFIFr9+JK7H08jnMm4jmIMul+0LUbCOAMYjYDMY608EZs++aa902Ih1TCdbMGWz/Phd/yffBdsg3inY/gSiLrd08hb/O7OLw6Ccmu+Ug/VIy0Q0VIPliAbK8yWGvVaNNoYKnRIv9IDW0v5N/fLCks1jcgBtbMTdAn7hAArnPIjrY+M6wdShhaG/gKrpmZWZyYPQ+eQJfASEiGy7xsP2Fm+hyOTZzAuRM/YIqgp0cSibmhcWHFIYe0XxB+DHqdu8ITYB6bnIa5VUUAIyXgIOXXqsdxUoQXaOBiHi6ea4qULE8TcvwyHG0tMNrZ6lgliRw2gr+pKcEDKCTrZVOv35PQezq/ru4+UtYWNPdY0NTVDHtXC4GZDbYuC0xtWhipU3UP9GJ8cgZWuwnmdi0au42w04A6Q9AwOziLyBVPo93t95gl67zJ51XMdnbihx/onEixnaf2OUNKnxVLZwsphAUMt0LYvyaC107G3dKsLZgsbGcLNVTNYnpQ/j6IYwDX1tnIp7dnpy4RqLKAUxmB13k+vbgANVeFw9vfBnAMxM8evwSNYgRNtgkM9x+HzTKBlqZJWM0T6OuaRnPzMdRWD+AUQZQQQ8WgS4hV4ytY+bF+Hr5ulIXzWkhvwbxx/zrACdOvN18Tg7V5L9ttfsuOzfKaXbgIXPkJsEnrcSKMHsKsp/Bj/BNQxnyD4UYd1KUFUBakQ5aThJ6mdh78z56P0f4pTAyfwuToWTq/73iet4mR09AmHIAhfAmMUWsQvfQuTPPB5hVY9/0OubGl6HEA7eZLcJguINa/HbvXtSJknQc6PP6AseBHUbjmXhxyykW1XAupsZGUWybiD7tiz1e+8P74ObQc/B26vO9H9pr7cHT1ZxAf/AbJu/1xaLsMh3eqccSlEeWhntDu+S20B+9D2tJf0cAfQwqnEerqGTQSgNVlGVC09xNIvJehdM8HKAvfz9MDtRqFKbyr03fyi1AVmelaVqImOBhx/p3ITZqAzvdLIP5OIO5OFDq9jYKMLtQr2PSKFMZeDQyWKohDt5MS+BCivR8j52AQ4jxNSEsmRbXxNfwU+wDOJT0OhdOdWPzWJ1CkHUR3+U6I/L9BlvOXyN/8EjJXPYB8Lxekhvch2nsUQQc64bHNBM/tRoS62FBTpYJ1UA6ZTYqti1dgMvARgrFncCbyYWz79GN89da30O29FyfDH+KVDpC+iE89Hwt+BH1+DyJlxb0o3PAglLQtfvkD8F+5HpFkMfO8WT7diPWogsPnOcyGkgIvpfEg6A7k+EXCpPzxavsIwlZ5svQewtQnq+3KVo0axKdhr8vHsCaal1Vj09OzQxOkQGt4pQKdqZxArgbHRk8K3nL27JCwEJI+x2k6ljD1yaZQ5eVDqPDaDlXQVxB7v4WEQytQU11B/W8E/V29BHBkWNVY0FBqR6u2EhaZHvXlDlSX6CCpNsGq6obdNAC7bRhVITuRt/NJyAM/Rc7+vxLcPgSr6/1oJpjT738YPtvLcdSz/waAY+WMskNb0FBbhwa5DNWFOjhqQmApi8PRwyyujU1PtSPMpQMRrgRq3h0Icu3hwoCOHSPGS0i/wkoiZYfbIa7qg047gS7HMTTSWNJonYRROwpHC72nsaaoaBgJEWUE4luwdYmYAxyfktysJ0Vv42Wt1n2lweaPA+D+4XuIXLYMhz76EKGf/AoiMlpEW/4I/4/+D8wFu9An8Ua3yA0dZCCwovddYjcS6nMSDzSW+NI+PtDnHEFDWgQqoiNQevQoyqKikXkkGjVkIKHgGTLIHoHE4wtkB+eiMDQTNYlZkKYXQZJajPrMOtR6LMGlaNo3/RlI9j6PuMP5SPEpQk5wMQFWHSQZ1WixZMFmKEZ/ZwseePhebN2+AS0NLSiJqEbJ0WpEuRbhiHMhGQ/F9D4PR5c8BqPLH6Hf8ydkbHmXYLMQ6QGlKIuuQmWcCLXJpWiuDOXTpZbSKKQH6gnqenjajij3DuQTaGuba6HQSSCXaKA2K2AkYGOxbizuzSSmV/FxmOpPk9BnJvIr0BZQ/9n/OeSxNJYxgOsSwqwYvMVX2Qnamji8CQBHr7VNkNrUsHQLhQCu10/st8ypoNCXQCorpn6bj+yMZORn50JSJ0ZKZiLiciPg75UJpyUausdCxYtr0KTGtiVaDnLbljdi+wfOMO79FzJi/4wer3vh9vUubFtmxvYlVjh96o/Qb15C7rZPkLP1A4QuX4pti2vgtIKloFEiaL8FLJluuPsYfL89BKvLQ+gPfAamw69BmlvPM1sYLGroCE6r6iVIjBLx5MsL8W9bv1EhIUCBHouWjDl3jB+5hxvqx8MfR7PbfTgd/xgqNt+Pahr3ZAc/gfTAx1elfv9HZGh/wBd6iXa/h/p979H290neg8SFXpnQeyYykvp9H6LK+VOI9n0gAJzNTsDSbkDngIWnxejubSM4I+V2dfAQpjDZexa/1tvTDkOLAu1dTeg056BbGYOzY+N8gLkF2G4WArgTBGK9A4Po7OtFazcBWRtL+8Hi7ghcCKjsdFyW7mJq4jimJ+YwOTGL4wRpp45fxPHp0wRsJzFNEDJ97Cxmps4JK1mZIqbjs1xvgteOttHnE7Ok6E9cxIm5y/SevqPtLOXJLMHH9PQpTNNxBa/O93QsOt70GczNXqDfXiFA+QEXCQKNlfQwJniizHsFjnz0z2iI2ApdTgQGGttw8dRPGB+b4elLmPdSKGDPEvne2Fn/NWHT1ryMGb3aCCKtJMw6YUA91DvAywrxlXW3+e3PiZb2b+kw8fgvNnXIppC1dhGBxcxtAY61wS9VYrhZzs79gLmJU5DVD0GrGoWCBoDOtmOoqx2E2TAKm3Ucw73Hab8FUGLgdAXTYycxN8ny9zHoZp6/v98jN0cguDB9ejsIW5DbA9y8J+42v+OePWoHLcGRLisEpoJI5Ll/jvrdD8Aa8BfoD7+EBgK4EwM9uHyZAP4ccPECePLik9Osz7F+yISONf/8CKD4PfXXKxgdvYTJ6R+Q67YEI+7/iMuJj0C3+b9DXlaKK5fISOLPyA8oSRkg4OpH8i4/jPnfibNxT6F22wM4tLUcYb5aRPjJERWiR6R/I5zXkIX+9RaInO6D/MBDBIePImLVxyja+jwSlj+Coi3PoHjLCzSAPYEi98VAMimdytfR4n4P1nycDfedfdCKLsGqYEvpT0JDsFGcNoSksA7MTFzG5NB5vmKRQQNPZcEC2hsuQpcvhyV2OUoC4rmnIMClBzW738d3MX/AdxF/Qu72VyGjAc3Ue12/7FFxi70hPwSig19Duv8D1BxciZL0XCQ6vYlO9zuh3HU35LvvQfHme5Dv/Bpkbp+javsiTATchR8IxKwH7kDg7nICgB54bNXyqYwdS4W8WixNQ00ljU1TauTXlJCCX0ng9hRQ/BJZ1U9AGrUU2pyd0Lk8gH6fh3Ex6XlSrM+ieO3veakyz/d+zctNfZ/5HCnIh7Ho8W+wd3MV4ry7aIAnaPHow9EDpPj2P46SNb+GmECzcPVvkOGTDLPie95GC8JWgloaFioVkEgFz5lRcv4GgGP9ZIYM4OY2HTTNIg5xGmMJero6eVwwe3bZ88qqI1wPcEzYIgZF1QnYG48hLCoU4ZHBEIsrUU9SW12C5KQoiOpLoNfLkJ6Zjrz8DEgkpcjNS+SxVZmkJFNTY5GVnQSzWcvz1SWkJKKsRoqaCCf8GEdGRu4z6PV/Bp5by24AOOZ9Y16L6hwVZFKCkCYD+vRR6G/wRUFEA7UVQRvtkxxCxkaRBoXZWoLg+bJO9DtB2jgYL+TxYikwZBWDaLRMoqOVgM0yjraWaRg0Y9CrR9HZPkNjzTB2rA/Ey09vJAU+D3DcA6LC9uVmuHzpjfKtT6J6x70oXv0/MBV8F0Ho77Hl+f+GojW/hdT5LlRv+heEbdyMWHcpso9ko6P+CEzFocj0zyJgSkVNQgIBWCzUWdHQ54fBWhqAlsoAdEv90Sf3R0u1N9I3LYLCZRHqtj31/9L2H2BZZVuCN/7N/z/zTc/03O6bb/WtnKus0lIrWjkHy5wzBjJIziIIggiSQQUFBYmSc84554yCOedspd+39nmltMK93Xemh+dZz3l5wwn77LPXb6299lrkus9kuGQrI0VbGC5yl9ce8j0PDlX7Ue3zAde2P8m34ZOodnyannx3Bgs8tfQdgwVbBBxlK78bzPfgVF8hftu3k5awl9Otu2R/LtKebgwXuzMk+z1U5kF33ibybV6U+/KaGCZT6fV/j65cVw7LZ6r27Wipu4gbXdnbSAnK1LybKlTBVyA6YlsHhXmiq+pqqKtpora+ifqqfuqLT+vArfC6yEWq1PRtwQEq81WqDWV4SF8rvU2NAjjr2RQFmFM7KNCnIKynlMSyBoG4FvY8AHC7BXaSy+tpVLFyD+ilCanvL9VCl6ob0mnqyKGxLYuaxjSq63Pl2KnsjA0mLCoMR4M8zes2AW4/FwVy+osb8VnpwCW/x/luzxQKTf6NdbMiMV+uW8muQMtwURkGS4pZO68EA3mtKmboAKycrZaNYkj0krC/geTEXEI8Uonzr6DsYJ/A6xj1zdU01vSIEdtHTkERXg7F2ngzcQ4K4HZ5lXPrjLRpkhuX/OX+JLzF3Z3TZFx5mLClkwhe8amMZ3okW67loNU6Edlqr9eT5uTKARt39phtItrcgWjTjSIWxFpYiOFqob1WEmViTYKVPgVuM0m2XacDuIiYXeSXptAzUktVV5GAVS83RDlrXhKlULTYNp2oxQAnjhwX4JKb15pJp3TogZpYrpy9oU1j/nvF7BXkHT16kqqWYi0RsBbPpnmf1E0t1ii9qrNI+6y+u4yGblVEv0ygpoKO7hYGhga4dOmmbkAT5ajil7Rap5ryVWWQ7pXOUopTQPGSlrBXp5i1wt33rkv7nXpfBkct5k6V3JLvqGnda2dl32qfAnoXRe6KglZ/PVXFVNo8w1mx3DsdZVDIiJZr/p6u4S5tYYWCMF36FQVxv+ywf19KtenTxq4yzh69yIXTN2jrraW7r5XrZ7/TVo+qKd/7bfUfE7VS9syxC9oU+Onjl7V9jI2Na+33c3hRnjE1Vfn3gGhCFBipGLQbF+9yaPAs8QnDhIbJABExINtBURSHGOw7LZ//FLCUR2Gkp5v6ulwB08OM9PVz7sRV7X48uH/d/fnpe/dFtz/1O9VOf+98tbQicl2/9tmviTo/Vas00Wwap91/xxm3P1LhMlUUcS4jQ6fpra2kJ8uGsyODmoEzAZ8a/CqAk3NRr3/tmLq+Jv3rCvRWV1PgtZwK/7WkuS6mp76FW9d/0JS0+m7K3sN4Oxxmv81Wftj5tAYg9fbPYauXJQNHHcYLKzFRsqhSK4q9QQalUFd/qmJNqHGcytXApzjj+zyBs/6JM9uf5ZjX05rUC+Cd9Z3E91ECM8Z/Yv1H+tgt3k68fwKV2Udo1tJGXGF/wLCmaBvLT9PXclVLMVGReYasmHFtKlUVX29MyqN91xISPXfjJwC302uYhM2uZDotIV3g7IDfeuqHK34S6KykflCe6eFqKktjKfZcTbFYkpkO8whf/iRpa3/HrbCp2qKNc3L+4cumkGRlxl6DFVwLeFwGxSn0Ov+FrWZp+Dr2aoOvGoTVYGyxQiz0ZdlssgsgMCiMlUs24bxsPh2uz9Dq8gyVFo/iazSPPW4GpGx4mBLzh6mzeYzQxU+wdMa7vD7dGL33Z/BdqLT3wVcZ3vIsH05fiuWGHEJcdclD1ZRXlKdcT5Q+/pabsVm+E8e1B4jx79HFlAkAq/QdCnTL0k9SkDimAe99gFPgdf0+wJ3UAZyqHHLp1G0GhnsprROAq00S5ZrJicMntBXMp8RIvHkVrVat5gmdUKpFV6jLv8ahgQtUludSWVhIbl4qOTkppKfGk5Acz764AwJmEcQmHCA5PZUqNZ2l4vW6G4mKDiM8fAdp6Qc0yAsO8SVs5w5KK8opCLOkb/NTdLo9R4bRi2wxyfgJwCnv2/4dHZQVFlNRW81ISzJjZW6kh+ezw0EHvGq1XVpsNU0jWeTml2kxijrw04laoamVR3pwn37NNNUMkpN/XOBykKyMQ8TEDMkYM0pD0yXioou1gvZvTzdlw/xCjBfVa/m+bPQqxcApZa+5CewR8Ex5i55Nz3Lc+2nNi23w2j9zZsfr0rfe4vtdL2D6mRlr5nbh41pJd64fyTuiWT1TxVzWSj+qFWioZuPSKjEKyrBaKUrbqoqd7i2EuzfJtgk/+2o2mxUIGCRrOea8zXPZYpSDm2EunhvzRQrwtKxg01IL4oxfEmX9KmFGqwjfXMhmg1y2WWThvTGbLcY5eFvl4C7GmYf060ifNnaKkea9MZVtlulst0rHyzyVraapeJql47Qhib0rJ3E3/HnuhDxGutnHOK5Pxks+i3AvINq7jD2eFQS5tGiF4lWbquLpsbsbKKstoLGhTfqoPMP5V2jMP01D/nkaC89qUp9/mOqySoorYimpjKWmqEWDOq2vldykOlUAxnoRmY7zqW0S4BL9oqZEq3uKyKmvYm9uswZumgcup428xiotPu7B5/9BUcZcWV0K5TUHKa1Opq45UwO57IIYwnftwt06AzOBtwlP169LJUZLmtiyzIFOp4fo8nye2JV/RX9uvACcbtWvqlNrvaYKmzUqB58C/lpMltZjvKROtrV4WLYT6jZMSUmN6PFK9kZ2kbTnHK3V6CqbaCl2blNbMsR+6X8bV6hFLDIOL63TvIBqSjzYtYLRilQOui3VwlgGPJ5jYPMz7Fr4B6wXhWCzulr6USHbrKsJcGwl0KlFpA0/myp8jMPZtNIHi7keWCyKwWKVgOfyGlyMa7Bdp9Ke1GCxUtXGFdB0SuJotSX7veJ1AFdUliKNVkTnQKUWB1bfXc34kWNaPJkOkhTIqXg0ASD5XwFBjcBVqzT0QL5YJrV76RroEjA7zrnT1+X7ooQ0YJsAP+W90y1cUHFs42NHBdAKqB0oRBXEn8ibpoOfEqpVQKRQu5Z/Tm6wNr2oUnV0lNDa28ylyzc0q1SnGNW06T2R46iVq6rmqU6JCsDJ/xfPqs9Fearvy3dUpQcd0KnfK3jTva/OUbtebV+iiOVzTeT/2zegNS+HLldF1m9wJWw6/QX7tNJUNV3lco7Kg6aDt7+1CrVWFJm6Pl2qExX3pks4rH5brcpf9ZTT2d8s1/CdZnlfOHlD8zJpq3NPf0Nrd408KP+gF667kNMK4GQfZwR4qjrzNCVxP/brAZE2e7B00q+JLk5MB0UqjvGCKJ1rF25x9vglmuuOkpM9TkXpCId7j3HzsoKYn8KVAqQTI0epqUulWh7clpbye3VH5XN1T+RzJRdP3OCCqvTw42913jtd+hAFTRMxcLr6qLr37h9nQnSf/f1p1gdFTWedOHaXPMf3UBUT2PUMQ7v1OHMGbt2S8xrpZzDPgdNiSCiAe3DRw4PQpv5/cL/3RaU8ucUNUcY3b6NVMLhzF236dSJ9izrfo0M3ODT0HZV7A2kz/ydGPB7hoN4fyBALsSD5PLnxxzXJTzxBTNAAWywHyN5zkN5cRwa834TYybB/GrsX/E/GPR7npM/zEPMmN0MnEbXqRTYttmffmhmMb3uYce9HyN7wW6IN3+VAYA3ZsSdFyeoC1JN39ZEadYTizMvEhB7DSxRC5PZDpMRcElg8SGv4Yva7ReNjP0xi+DAtVd9QW/QDxTmHxDqvFIPs/uCtLO4f+6Y89w2j0p9rkinabkCx/RwyzN4jecOL2kpfVXz/hNfj2Mxah7VeD1ZL9pFk8AaF9p8QpfcmvtYFbHfoFmgTeFtWLYo4ggWfuzPrIyctKevkZ9fhtdGG8RInrJYu4Y0XZvHulNm8OXktMybNY9TzZXTVKl5B/5OPeHuGHe/PsGH5BzOJWfMUifqT2LHged6fthTrDRkPAFw/e73qGC3bTk5kEX5OR9nhPML+wGGt1JRKsVGReZrEXaPalOCB4EENiP8WwF2VfqL6glZLVfrCJXkWxo+c5NCh44yOHtdyU/YNt3H45BGOnTzPUTHC2hpEkRTd1qBabSvzb9PZdIOhtnEGmuS3A0MM9vTS3dpBeew2Qkw/oCDIiFCr2aR6r6QgUCz4lCDqq4fISxYlmyKAVdkioH6IwvQiynMaSIiuIdw3GXerOFwN4/AwTRL4apU2mMjXppPM+EbyshJJi4+gLMac9B2W+No0yGf3Y+VU5vmY0EbpN63Sp3Ret4l9KI+cgriJ9wLkcx+3CtIPxNBU3EhmloqjHSX2wDhFxSc5EB7LV28u5K0XvuLj19Zgp5dBmPNB0kN2Uh0XSF+RN627v+K7MIHw+Cl0Of4bu5a9xM5lr2L80Rec2vEWHHiBW0GPsnmxHpvM2kShFtOb40Xc9v2YLKnWSlpZrSrXKizYrlf1TCuxWVtJ4KY2Of8BkX5NAjcNiai6rX2oHF/26wUKBDYsl1dpWyNRtuu+TmL3qo/p8n2PNq832Gm9CweDdvTnV2GuVk6ukO8JfG5YUMfWBQspsnyPArM32LrIgA0LmzCUz6xW1+Bp0yzPuAq4b9XOOdrRhrrAWSTYW+NvFsomE/l8o6q80MMev1GBwFH2+I4S5TtCXEgPxeWie7ryaawWoyz/okDZIWpK6qipzhFwz6OqKpuqyhwqa1KpqE+isj6F6mqBqcIxGn9MzHuNyowRrUD9qd5qGaePceHScU6dG6FFdFdOXSH5zVUkltZrEKcALv/fATitnroWi15IucBbVV0aDa1ZNHVkUVSUjre1zkj9JbTdF5XrzXhpG3E+4WSHmWI8L4wNX+/GfGmxfH7PcycGnrVehQ7cltVjuzIfN739eG/Yh4/+bvbY7iTWJZp4t91EW1sRaapPnKM5ie4u5AeEUOAfQqF/KHk7PNhrbcmONW74G4axwyCUYPNIgo08OWBhRfFmPVKMPiB00VOkrv0TBQJy0Uv+hfUzQwT0mjFYoFahtkm/V3GK0o+cDwug51Np9TxjXg8xuvl3OHy9GKOlLdKHKnHQV8miJ5I/V2Iwv44gx0RONtiyb+s9gDs01MnIcCfdfU1aIL6aeqvvqhRFdoKrF2+KYr+DSsFxQwYXJaePn6Wps5y2rmL6yoLpqPCjXsVotVUwODyieeLU9JhSVppHTEGcKDel4FRM25HxU1S3CcD0C8AJ7NT3quS36oYKxAjMacCmBnuBGi1IUoMc2Qq8NAo4Dgx3cfzIGQ2ytCkqUXpqWlQlllUxe6oA/oMJglXKEi1tyb3//yFR1yD7vyODa0dpKRkW0+jd+iblNpOoS/Smf7BJg14FZdpCBJVH7m94yTR4k8/qOwuo6czXYv7Ub7TpU5VLR+Whk3Y9NDKkTXvekHZUoHVWBu3TR88z2N/1DwOcqr5wYvykBrzKW9TX305PTxMXjiuv18+hRkGStNXfnEZV0CSgpIGG+q3u+yr9xjXZ152rdznd10y1vyGdccHatOIvvGjyPZU8t0tMm4q6RLo76rh48qYO4mTfp4+c59yRC3Q1VYgCqtOBpjpPUXS6+DldsuEJWFLXNAGUvwZp2vX8BwFOpcu4cvYmR9ryOGgznQGft+na/DLVQQacOfWN5jk729/JQK49Jwd7f/TA3Ye4e+ckW53o3vvpa/m+ANzZEzcZ6j3OYPdRRvtPCazrynqpzy/J+R4bOcT5E6cY6xmmMHYvpYn7qUiJo63qBM1lKlmrKlFzhfbKq2REHxGAGiJ3byK92fZkW71Lo8NL1NtPxv2Lx/BbMpNSixe4FvQ4V0KeJXzJM+gviCDZbDkkTYOD7zDs/iRZ6/8iyjqZkC1qtWG/WJR9hG0dwdswiEz7peTYryRmozmuS8xIMl9G1aYPyLefQbBDtoDMCGl7xuS8rlGcJGCZK8/u4L3FPArWBsrECNOt7G4Umeif9aPVVDdkULvTnOJNi0g1/5xiy8nUOEwl1WQ6JvP2sn5+MWtnp7BhURbets34uwyJ8tcV/N6wqB3jFXV88aETb01dxTvT1/PmFH1Ml23kcJk7Wbs28cEbZlpJrHdeM9XyvX34ymytVqyWEDl2Cuafv8frU0348A1DXp+8Xl6rmpv62nbG9HVYrk1nhwoMt+2R4/cTubWeIQGFrF2ZWqD6DlV9IayXQrlulWIj1L0HX/subbVmfNjw3wS4I9XBHBk4xujQKYEVGTNSoqiIDSNnmz690dZ07jamPj5AS4WTt30lJdsXUBm0gq5IIzLdzUjbXUShtwW1vgZUeK0nd3cGjaXXOTZ8Q1vEcFGM1t6QRRD+DN+ETaLQ6C8QOYXr2x9jv/saUmPH2ec3Qn78KVrLb4pSv0pv/ffEBHSwY8kKuceriNqwCG+jEMK9TqKKqQe7CnBpsW0DBLt3kFvUxO5tluSt/z0N9o9QYvow2wwjpF0OaYlYVaJVtUo18B7wKVH1HlVpKJWFPsj1p4ln/QXKg0OaOeBlT43XCrL2xbE3spr9u/Kln5kQPOdftOPUWzxEst279OS5c7TKif58T2riAkgL3Yu/iRt71i0m3ng5QasWsm52Aoai4FWaiXC9lew3WEacyUwqI5aTtTsOH/M0hos2s8s1VgMmZRQopa+8ukrU6kKVqiRYAzh1TffPV0nI5n62ClwZzi/H076EwtIC3KzKNG/J2q+jaLJ7FOLU6tdn2GO0DOv1Ki5Lld+qEOWsmwLcIMeNW/+a9MdnIfoJEozmsWFxgyjxcjYZCWjlnael/N7q4ZLbdBVXMVDsSUPeSYH4u1p9XOUBVqKSOjer8lDlIzRWqdmOOqo7suX1gBbb1lTYQ3VxvgBbKrUtB6muT6OyJIey6kRqK6qoqcqnpiWVyto0aqtyZZ81NAvE1eaf5PDgIa7dOkfiwXiamqo5mBxHeHgQ588dpV3Yob43lwKBuPDMDk0yamto/HsAp0Q5NgTiqhozNA9cQ1s2TV2ZtHWnkrQ388ekyQ9C24+yvBqzxQVYz3El1WM9eX7SvsvSMF3eIZ8r8NN56M1X1GK1pg6XNUkEGXhqCaQLbD+mSJOPKLH7hDKHz0gzfZ96G7kHkWJE7p3EwTV/lnHoXYpt5HvWH4rId20/pMz+Q0psPqDOcz71ufuoPehHe3ow1TnyOjKCHXrLSF/3O9o2PU2j1b+R4m3FTp8+tqk45H2VFKW2csD/kBjh4xSmZnBp1/ticEgfiX6RzfNXSn9t0vqdquagDImJ6zdcUEuwYwIn6mzu54E7c/KKKKgLnDh1VFt9qiWlFcXfLGDVNdhIV1+bWILDHBs/xrEjJ8QyHJAGVuk2KmhviqG/1It2ueH1Ai/1HZUcPnxIAylNwYlSunhPLl/8TixNAbijxzWA063WvAdw2s1U4KZWXCq3bLEGK1W9QqcClJqHS/bf0l1HqxzjqAxqappTQZbyBClRx9SOq3nT5Hj3RIt7ewDo/hFRXkdd3VQBAIGqS4dPcG54iKHSGHpzPcXyTaJuQCU7VulX5BrkHHULEu51zgdEVUJo6alk/PAoQ0OqPFe9lgi4vkuUWmcpHdL2Hb11VHblavGFx8USHxrqpVmgTk2tKkvlb+37b4mKo+u/53HTpo7lGlRy2/buaoE45S39GWCJKA/Rz9/TiVp5el1LvfFryX4V4BzrHibXdg7Zll8wWtfA9eu/9PRpMT8CaQ31YvWJpdfcXMbYwAiHOruor8+lrj6LqtqDWqF8Vb5Jtb2CHp2XTYGYgkZV6knATM5fpT45e/SCBlPafZJjqH6njAi1Wlq36nYC4Ca2D7yWz9U5XTp2mq48f/JDF5ETZk51ZgaHescEpHReUC3YXCB6MNeOU8MDumMLVOrOSwGaTs6dvMZ5aSdVYurq1Xsir9X5aucsz0F7YRYpGx4nz/I59ix+iNqcLG5cU9+5Jddxi7bmSvo6W7krhsPduyK3dWkh1GKCB2Og1MCdKuDkbTtITmQcQ/ku7HarwMmkRaz6MkzFyjdSFurXW7CbvQyf+dOJ0nuVNMuvSTeazKjn0wx56ArlZxk8irt5BgGuY2y16cLHoYOtDofYsdaI2wEPyYD2FIe2vYXLl5O4FfhXvt/zHC3Ob+BiXIafywCFKWqJ/W1RDm1UiZEyEbSsnu3M4iRiUvaSXpJEcWO29ln9gHw+KAbPUBUVezdRsXkBWZZziTZaTqblTA6Y62G1NIEd854l2/RpGRAfI8TYniD3QVF8dVjN24r/Kgv89dah9/FnvD1dX8SAD14zpGz/JpoOuvH1R2a8+cr9igvvvGrMh9MXsXfNK+RaTifDeDJL3/mEd143ZfViZ5ysArG2CMbWJgRfj0h2eu0hdlcT6QI7GfuHiQsdJsLzPsCpwHBVTHuPT7vmSVLQphKr6iClUysf1Fym7tUFAbhzIure3aI9L5XRCh8OmL1Ojvmz+M/5LbWWf+WqgFa9+W+5vuNJ7mz/MzU+M2lobKDc+I+c9HiYY+6P8m3EMzTaPUHEljC5fy/y3a4n5P78lcztHtQL3DcWnxawv0Bd8QXafeeLMnpaZDKFxnIP90/nu5AnOOBiJwr+e4FLVTLpfn9qqbhDlG8Nbfaq3NUzXPX9V7Yu18PfVa3C1cWrKejaatvO3uAGgZVqwj3MuLzjeQHiN/l211T2uPmTsm+UzNheov3VdOAIoarYuqu0ldsIkduGyIoZZd8OFZM1Kv1tnB0u4/hvGidAwDAipocUL3NyzT/BYOYqFs20xmThchKW/yv1Vo9AyjvaKsNGv1lkhO8kcnMiTuuKNYWneb4W1bB+QSUGKq2DCnr/MdFulfb+uoWVOBqVC/DGMl7pzaFSb7qzQ9luVS6gVovBfIGvheWiLMswWlCO9UpVPaFc7m07+/0OEb19VF53C6QrUNflwHM3a8RyRRXejhXExOTjYFgi+6ln9ZfRlFs8xa2oaVwPeoGgJS/hZKw7Hxu98h8BTn9RNfvWTOWHyMdh98McMJitxXUpgFNlmSqzz2vT8lrd26KbdBWWMVLsJmA1LP/f0N7XpFAlWz5BbXMFNQ0lNJcP0KxWkBYfQVVE0N1ntbDmglZerb6sicqydCorDlJWnkZNYSNV1RlUlGZRWZdKTXMyleUCeoUldNU1A98xcqgHS0sz6mrKaGurx9fXi+++u8mtm+epas6hUI6tYt9UCcOKTuWE+fd1VoXAW7Ucr74lk9rGVLJS09gfmM8WswcS5d4TM+0+33u9rA6j+YlUWz3ODTFOzm57GI9lrloaDzVtarK0TvO6bd6QQpTVZnJs51Fs9zH5drNJtNBnn6kZ0SamIiZEm1sTou9AvdMMganpkPA6qYaT2W1iTZzdJuKctrDT2IkAPUdCNjgQtm4jaVt8yM5OIzwsgOyMBFLSEzk0Ni7PhBXDmwTcVV+NmkKcx1LRuW309qgk6GlUVxbQ1lJHe3sDRXkx9Oz4iMNeU1C1sh3nrMN42T8AcEqhtwg9N3VX3KtmoMuFVqVAqkdBgBBytwCISqDbJQ0usKE8TtV9lQIXOXSXbaejOlQAJocasbLrOkoE9E5p9UfVtKZu2vK2QNxNgbqbHD5yiKp2dePUjVXTKrJ/zdOmVlwW0tRTS1tPO+09zbT3Nsu51VLXXsCQgOO5syr2SpTjuTvatKgCswvKA6JBmjqOOp4O1ibi8SYA70Ew+4+LWtEqx1AxcirZsCj6KwIq105fZLQ8gJ4yPxqkDSoHy2hQ6Vjutd0vOqm6vs5iDgm83ZJ9SF9ndGxYy7nTNdTNsWNnuHDuKudOXKBDrr+iK0fauYDG7lIOHxrjwsnrYqn3aStS/xGIUwsfOgeaBYRU/J/A1IlbNPVWUtGdw2GByF+bSlWrVH/+ngY7Am39gx3aeZ38tXxyAkLK69aeGiuK8T1KPA04NXJce+/B7ynPn/JqtoulVt2QQkllPOVVSfIAS8cWqZOHuK5VREDuyNApOR+17/u/V6Lut4LPSwI8o329NNUVcOboRblHOiBVxzh/7CQ9zc0cGx7nmty7m8ozLNehgE5tlddQeZRVXOfVE+c4IfCd6vIBoXP+lT0rHsHtqz/RWpTPNyqf1thhLp86zbkxgffKCC7J/2oV8k+B8J5IO6nVp0ONjfSKZdtbKs9IVbXuupXI7wbLsrkZIJZe0mv02P6esrR0DdJ07fwN/Z1tYhTVcPrIOc6fvCFtrfNod9eeF4DTKdsJgEuJHMPLZojcPQlaEPVut0rc1u3EaUkAzst3YLk8DcvFouSWheC/jJO3mQAA//RJREFU1o4DRp9SYPe1rgi+3jS2zXoU39kPCyg9RrjTAfzNdhCxSkBv7asErfiYrQvEOlQWadwkju/4AJeZ0/lWBbfHTdUGnIDFr7Bt7osEmepRcnCc2noZR0al/0mfbxRAK27IIjQ6hNCYcML2hxEukpwbJ2OKGG8Cb8Vx3uTZzEGtyNpn64indSmJDpZky/ltWmLCwXVPcjvyZe4EP0a87UZsDFswWNwqx32XuyF/5JvdT5C84QXemLqB16cYsOQzU0alHSI9bXntZV2h8gmAU6IK1b/z6jo+eMtA4E6PT9424m15Pzlwn9yP/dxIjOVGVio/xEZDxC7upiZxIyNZwCmEY7G5xAQ2M5B/3wOngc0mle2+UwsYD3Hr0TK7q/QYqXtH5B6pe6UgSXngVCH6m7Tnp9Nb6E618yuiKKaRb/QQLXaPaYHp/a5P8f3OlyHkMRp2zKWxqUmDu4s+T4qCEhiLeZlWx+eI3LKTY9unCmjJvQh/iixfH+pKvkFXeP4KVXlXKN6yhiHPyQxte5dUk+c47P8WfZ5viELZSlP5d3JuqmTSgwB3m/3+tfRsekmU2MsC6n/Ga8W6ewDXi7/LKL76buxZNYkUy9cJMpiBzdrZDG1+kuuhL3DC+2lWfTGdg2lpBAb74r4pgIqSQcpLhqgq7KU0r4WEuCKCQnfS0TZOSXoxkY67CTTbRYB5BH42deyOaibFw5DcjZ9RustI2mkztbGGFJk8RInpQwK5U7jq/1d2r13KuvkNGIhSU+CmQEgpOrW1XlOJs1ElGwXeJpSfet9CIGuLmTwfxpXscGqht7WaY4cbZSxqp6aig6y4Trxt2jQgU94SlVetPLudYNcGonZ0UJxXSVFuJamRI8QGHSY+bIy4kMPEBo7QUDpEQ5kYPAJ6HhbNbDZrx91ElPvCP5Mt8Jyx7g9s/upZtothpEo++aqtbYccpx0vu342LzPFd9kc3Od8wcavbTBZ3oLxonI2GdZRJQCnvG/qHqn+01lQynCxK035A7p0NfeqJjQKnNU1lVPTlUtjmZxPvvpMrSwVuXePJ0pcqeoe2irTwsNUlRVSVnWQihqBtYpqgf9GKivTBfy6aCruoz6/j9bqbgG4O4yN97PVy43IiFByc1Lp72vTYsTv3rlEdWue8IKKZS+mQTk1fk0X/ooovVbdnk1pVRphXiqNS7lAu5qKVuCtu3+6e1iBl3UFLgLgRvMF0BcrgEugXSVDT36Nb0KexGfNZgyWdmG6rAaH1RnsNnfXwK3M8ROKnOcQa2WB8+okNi4rkn2Wax4+VQ5r44paDJfUErV+lpZLsNnpMXzmvYqZGMG269oF+tuwWN0sRoHA1fJGLQbO265D2qmY2NhItm3zoLgkk/KKYvb52FBh8ifOB0/htNdTxHuuICMnXYzyDmmzNPIE4jKzEnF334SNpSE5O+3Za2WO85z1bJzrr9Xx/Q8DnFZpQcWY3ZvSUxUYFFQ1aFObyjumi11R4KAKxFf3q3QZ0vC9FbRIw3eVB9Na4iPfz9HFeQn4tXTV0CfKXuV1U9LV1yJA1kBHXxPNAmTatKPsU+d5000/aiDXXsxxUbzXRdFdO3uX6wIeV87cYqCni6OHxripprkEOi6plY0aVE2ITqn/EsB0osBuAvR+7fO/KedEuZ/9XlvFqkBOpeS4euEuZwW02htT6JLr7irbQWt7snTWKmkjNT30S8BSbdfYU8Xpkxc1eFO543r7O2kSID5z9rJuAYi8p6DonIDIIYGr4wLBqhyU8iRpsWFyLqMj8sBK+/58/39L1HHrBSzPHrvC0fETch8aaZRzrOoVC6CnRosz+ymIqWlSNVUpwPszOLl0+q7mQVQJj0+fuCzvSVv+7DuqfqaKPawJcyPd4B0q/G21a7gi7z/4PXW9h4cOU1KVSEWDgrYsDdyUBVYvr2ub06gSK6Wveojzg20CfA+ejwKhHxgbGKalqVAsxSSaZauCwHUexe+5LZDdJoB4IH4XRcWpcr6HOTY2Ivf/JBdPnhaR7dnjnBgbFfAbo7tVQKO8kNawlaIMn9NisKIX/zNF8vtDo8Mkpu7VpssbW+X6q3MZH+rgtOqnAmMqTYjyzmlAqfqrtOep47dp8JnNuPNvOeLyO2JM3uKC3F8FmFfl3HqL0jjq+iduhz9N9Yb/P6UpulWo2vUJ/I3292leyNr6VNpaS+8t9PiO7rpz9zxwqhSSWNElF0mPGmO74yAp4TG0Z3ngZbqTYqPfyeDxFIfc/oT9QhfiDL/mrN9DnPZ7kpAlk/ExDSdm4wYOmC/moMVC8uzmaVCX77iEJON3BVxeFECbzEnfV7Cb9TX71r5N1OqphK38Ao8Fb5Oq/28cWPcqyeue4uS2JxhyfZiRrS9Sbfcqe/3sqR6ooWGwiKahMpJzYgmJDmZX/G52xe1iZ1wI4aFJ7A/pJDPQk0L7r0VZf0nsZnmWUis4FXGQweBwahzeosjiWbpdnuG4z4tkrP1nvFcYsm5xLVYbGgld8ZnAjNyrpGlkm03ltSkbePVlAzxMrTnT4CFK1IrpL61hxjRVtP6+vP3qWj5/byOzPrVmwVd2fPimMZ9/ZEFfcSkUZXE3PZkbKUlcSEzgvMjN1ETuCMDdFev6llrEUhzF4TJHciMzCNqs8px1icXdTV68AEnqSUrTT1GecUZb9PHLmpITAJdBT95mbXXzN7ueJGn5fydD77ecCpnKgRW/I3bD82Rbv0mmjyHjI+McsJhB8sappNm8SZ7Tu8RbfkJiYBJxZp+Rav4mycavcnDHblHad348llo8UZDUTcb+Jg6GF5Duu5qD2wxEucRKfxsW5XyNhuKfAlxrxS0Bk0Z8F7xF9JpXiFw+iS2rHQncfEQDuG2Oh0i0sdRSxVwKeY6ENQ9ht24xIfZL8TBcSqz7Lsz1jXBwccHReAXeK6fit/5V/PVnYGm8RuDWGG/Z56YFz+Jr/jVOaz+j3/nPnPF7XMD1YbL8zWnJ8CXfZQG5NjOp2uNMWmiK9OlAMjf8G422j1Ft8RcCVs7Xgr1VzNrPFbyKX1PeLYuVFVo828aVKti8RYCoGSfjRvwc1eKEMgqikkmM3UlYWAS2DrYE+vvgv90XX68gKooaZBtAfGw8xsZ68sz1sz8iAd+t/uSl5jPU24+LoyfBodEciE0l42AO7m6biAzbhYerNzGRiVSVdmCwei011k8IDL8JuycRvHiyKP1uLXZOJdxVqSsCXYfwMw7EZ/kCPJeuYPP8JWyZN4uNsz0wX9VBYmIdTdWjcn90U/H3AW6TAFy//H9DwP2EAOQh6huqqK+TMb74mMCZuq8P9r0HRWdM6D5X5bPkvdIeLRdhnZZVQPZTMUBzOTSVfa957+oKjnDs0GEuXBonNzeVscP9DA93cfP2Jb7nG9H3jdoskTLcfk0X/T1pGCqlZayY9LQCNirP6UIdjKt7qkBGxY4pWT+3Anv9cmL2FLN/Xy5bbCrRn5VIgckTnAx6WcahR0kI3sIe/1IiTZ3Jsl5AmcPH5NjMIkzfiRDHJCK212CwsE6LQVQ1UZWoWETlqTVb2YL5F2soNPwD9TaPkGX4PGYL9mtApZI33zcGdCtPPSzFSO9poaI8h5ycJIaHWigozCfCeTWDmx7jUtBkLXQhxMuK7Nw0MsQYLCvJJSsrCT8/TwKCfPH3dmA04D0ZR5/i2NZHcJqz/B/zwCmPkSbSkD8mkxVAaxBQ0OKzVP4xBWza5+q7arpQRECgrfWgWEg+tNdEUS8wooFZt4BeR7HAmPzfVkZNe4X8L1ZBRwnVHUXUCCzqjnkfdNT/qqZaTWchx46f0S2d11aMKk8JnBcFdu74OXmtA7CLAlEXz6tYt4kp03/fy3bfS6fi5CamW9X+1O9+HexUWhKVsFeJNtV2TiDhzGX6Bvq0hRwdrekMlHrTV7qV5pY0aRcVo/ZrAKfapZTRw6OcP32V82du0DPUK6BbJeehyjyJ8pb9T0wBKlhTK0UfnOLUwPX0bW116kSeuP+IqCnpjv5GzfNW1ZP/4/uq0sbQQI9WrWDiGDrRxZlNAJqCEvW/mqLsHejQCoSrNB5qWvPXQE9NpZ4ZPUWJhz6ZJh8yVFasTQ8++D3lURofOkNnQwb9HanU1KdQ05SpBbDWNWfRKFB3uj+L26pw8HCmdiw1Zal+q9pES4vSLQ9OfaK2GlrlzTojkKpbEPE9d+QcmurLSU05QJY8WAfiIrCwEEsnR6y1tip6e+vZsydIBl174hMiSM+KJ68kj+ady/ne/1F+2P0cEXP+qwwEzuQWZOO6xYmy6iLa+5pJzUphR7APRYVpHBs9ydjQacaHz+imWgXo7giInZN7Nb5vPURPgn2TOWjzDkeOXdMAVwHf4Q659/s305foSdVuRwZbe7VgdgXrpw6fobo6g+rGVJ0nUtro+OGTmufwzJFbdFSdpy5fTYOcF+v5PDX5V0gNL6Fs86d0+71Hsul7dDuLRZo2g+93vYjLUjfy7ZZC4hRU3qqDGz/iQMQgydbLqXX/ggLz59mht4Yo530k2VpoaUd+2PmswNGrHPJ8Hs/VJjhsqGb1XBW7s5f8rWtJcVmJ2dpwIte8xrmtAoa+ymPzBsc9HiVG/3lyt60iISaH3IpMQvcECrTt0uBtlwDxzrhQwoOK2GN3gByLrymylXPY60Z8VAcnalr5Pi+Lc0kyGHq/yxFPlU/pVTmXNzio93syBVSyLGYRvsEQ568+pNjsCYrMH8Vj1tNMe0mPL981oi7OlVMNW/Cy8mPW+8Es/DSQJV8Gs/iLYJaIrJ4bytcfW2vxch/PMNbKai2eY0td9QAV1Wcorz1DZbQbw/uWMxS9jMwwZzE0zpNffJz27nP0lCVRERPBnq31qFJJarGHKilVV3Ce5tKrqMLumhQr78ZZASmlKO8rzzo1hZov40bBZrK2b6IqwI2DHlZk7PanuaSYqkyx1NuHOXPme85pRomaAbjDyVNXOH/uFmdPfyfjxw/0Nl2iRpRwlSjfqgJVhFxN014VEUV/T5rKbtBWD/lh0TRa/ZEhrxfkmXxBQHOMxtI7NGi/Ud9VMHeTtqq7HNh5iDVz1bReDVttO7R0IMrL6O/ch5dDP6m2Jpzw+AONdo/T7foMfZufxmPdB6zUcyDMux1vdx9sHJ3Zs8VQ+t9kftjzEoPOD7Ni4VzaYly47feINgWapP8k1qs+5U7Yy9r0652dr1AQYkJ1gg+5trNIt16C/eoMUbaNoriKMJuzHdsl2zGb7SUKLQMrvcYfwW1CqVquLMdWT5dgVf2vSixZLQrGdpYB9vMMcV1hhdWKXC11yKl6XxKi97BGbz22dtaYm5tgI3Aa4OdLdU0ZTs4O7NwZxFYvD1pqTuCzbSd7whIpK2oj/2C4GD7TSbWYTKzxy2x1MMBruw+rl6xmu48Pnp7uRO+PZunCOZQY/k4Mwul8H/oUkQZr8HZQ1SlUm6oFHSov3ggH5bkbc/sth9wflbaRZ2nPswQueh3zWcbs3a5HSbaKRbst/UdASvpPZ0HZPYDTeeDqynuoFiO2vq6BRgVjmsft78HbRDzmhOjgsLpwUPrBFRJ3+BKz2V6MKjdSg2Olr1zTPP81OUcY6T4iOus0fH+TOzLQHu6soyHai+LMMC2m9UHd8zdloEzLC9kg31fbso4KEpMrcTKpxWhRPSbLGgS66zFcVIWbSQ0poU2EujUQta2B1MAGCtPqGDpSRW12HfZyv/U+C8ZzgwtpHl+R5int5bGcMvuPZNz7mihzO5zXJMq+agX4GtkbVKN53Gz0Kn4U27UCSwKGlmvbcFxgwjfhMv4lvsYpv+lYLonEwbBODJXyH0Fqon8pT29UYCv7glrZryS4ndzEQSqjPCk3+SONTk+yd8m/ioF9gP2h3ewNqCcnrp/StHHyEocpTDlCQmgRZ4PfF0NUxrl9LwnAr9Ji4NRUsYP+LwEuyD5Oxklz9rrF3AM4rVEVdOjAQ3nX1GICLShfE920neaBk89r1IpJAa7Grhw6ygLoLw9kpL+ZocNjDIwM0T/cz/j4MRlkBLoEVs6KnDl9mbNnrjEw2k95Ww5VKq5NK0KvRO1bzqGnmNbeavneFQ1eNIC6INCl4EmDOR3QTayIvXBWIOLeSlOd/DqEPSjKW6eb0lUQpzxNOpDTyS9BTlfG6y7XZMBU6UqUJ+7E8dPUd5RpiXKVd7K9JY5egbieUh9a2pLlWtSiC53XUrWp8jIqUVOsDZ3l2gKQzoFGWgdqaBIIPHtCwEOuSV2fWvU6ATk/F+UpO3/8Gs09usTHP3kg/h1RU6mqrdVr1d6NvWWal6ezr4WRoUFtinUCHpUoMNPlx5N2kc9UnJnW9vJ6eHREzvmyvKdWgf5a6a3vtfxoQ5WVZJh+TJHrKk4L6Kg4MC2QX8WMyXWeOCz3ebgUTudzeUSgrT6ZKoG48npRbq2pcLZYpJC7R/O5ePKc/EYHZ2p1rooVOzUm96E+Q4MctaS9vaOOI2NyHGmnO1d+oLGulN27AkhKjCIjM47o6BAOjXSQlpakFbIvKMwgJz+VSgGzvu5mWlqrqdrvTKHzDA5F67PP7gvK0pM4On6Y7YGexEZ4k7zXUx5YJxn4/dhitYKCjc9St0mU0dpHqM/L5cToOOXp6RQcFGvL7gO6Hf5Kp91D7NSfwvgRMUDueSK11BHy+oJstSl59f69uEK10vbI8BGB2nSqm1PFqpb2Oa1S5PygxZD2NF6kNu++16Sh9BsK96RxyU8FQL8i0PMkyXp/pHfL0zTa/Bnrua5E6M2hZ9Nf6HJ6mD1Gn2kF0Ie2qgFjEie9H2Of4aekOrux39wQbz1zcp3XUGv3Ah1Oj5Om/wShKz7HeW2IWJA5tJVnUiRt2NbVqdV+rff5nGNez/J99HRR5s/RaPlHOp1fx9VQrOAQAbgo/x+9bwrgwmN3Ee25W6uLmmfxJSkeHlR1lgk8VVCSOciBgyfYEzNCo8enHHZ7hBuhr3B393SyDP6N73eLso99libnt9CflyCDfQ6LPt3GF287CLx5sGuzC0crnRktdSbQPhnjxU1YrKi9L8vrtcH66w/teHvaOpENGsCtnGtNckyVgP4RqmpO0+E/BwIf4Tv/h0my/oSm1kvEHhghLWWEA0H9bLft1UoVKbBRK1N3eo0KTAm8ld3WcuQpqS+5TUv5ZZorRJGW3qRBYKpRpKHsOzoKMxkpdae57AKVJWKMdH6vi3X8Br4RUbkFtRjKCQ+vbNVKZbWdENWHtJXQ52RcOPUNw50XqJF+oabG7ov8X/4dpeE7+UbVCU15k45NL1KY0E5TsUofcYSGgpOi9I9Sk95FfWa3Vqzfcfl+thqlEbZFrtNlVK61nwDHDqKDmsmKcCfJ5HVObFMLYGbI/XiDXYv+QJbxk1TYvUTUykdoKoikJ8OVH1QW+rgp0j+eIHefJ4NxJqCy3Me/TKH1NLaZbtSS0fa6PU615WNsXh9ChN9e8qw+lL5oqiVZVUXjzZZWYbG6Cdv1avqqWf6v0Txtlnqi6JcJ4C0RmFteg+2aUk0565SsgtB6fJfrcSPkMW7sfIY62xcIttvC4XJP0kNiCfMpIDJyP7W1zYQFx5CaWERGWjYt9d3EREWRlZZBjPdG6kI2UrB1NY6rPyJqXxolMbu5HijXtn8Kl3weJyHQg6IiAYw9eykrrSQ7K4v9++Lx8/Ym3WU+rdveo8HzTYItduPrfAh/l4F7MihAd5hUB3tObP0rx7yfhwNviNHyGm0Oj1Kz8Q/0Oj5EWVQ8jRXIs35T+tL3dBVXSv9xpbloVPu/sURgXOVyK1JeXx2M/bqo5NLK6/prn6mqHNepLb5Lhu2XXPZ5iEvb/ijj90LqSidyHF6hJve8jD8nxIgclX2dpHhnHFkmH5HrsoSKqgTqhyp/1Ds/kf5SgbVKTWrb8ygv3UdpVjCFScHsdgzCZ30o29aG4iVbl+XhuK6JlntawgHPSmnncK5HR3ArIgRCfLi6N5ybe3byXdxedns1YbM8nX2WThQ5z6PI+lOyrecTYWKPq16itoBBxcIZLaxkq00VEdurtNjGCRBToharKIAzWdaG3ewN3JBnn/2TGPeehNn8SGzX1QvACewJTP0IfjKOWMvWbJkyGBTclUl/rSTrYCe7HOdzzudpbkVNp8T031g7c7dcS4MW8+goz5XBkmgMFkdhsDROxjFvsjc8LmPzX+i0/w0OXy+S82j5BcAp2TCnkkjPfM7376MssfLeFKo27fe35MGboAO4KrU6VIFLwx66Cj3pas6WQeSWFhOky2MlClrgSKeovtdBkzYF9p1YlNc5fvKklqxXeelqugq0outq0USdSGtPg1iZVzUPjZbiQwHBA1A1AVn3gUv3/v+uTECf2pfKa6bzyqn93hetsoNYw2r15KXzt0URH6Wjt4XWvnoaemup6yqjtS6evuKtdNdHosppqfQgE22miQCxmo5WcKdgqrVfrI/eKqpVXNyhw1y/NHG996755yLwdFUG6kPDQ1pbKQj76b35j4v6bX1XMUcGh7TUJKeOqmS7ohB+5klTokDp3MnrWrF3BWsKItT3dJ43BXpqFeYvk+kq2FOKp3GfP+kGb1O/x1e7Bh00q2nGHzh97BpXRhXAFWiwdnYwm8amNOoaDnK8Nx3OCMCdLoJTedw42qT9TsHZybFTAg81nBaAa2sROG1O16ZdKxuS6GyvvTfl/L2c8yk625o5MTbO5TPnOTw8yKVTotCKs6hL96Ulfzd1ZTl0CeiN9fZw+/plalSepKZGMTxUX73EuWOn5b5f5PipE8Q5fsEh14c56iHKxvsratMjuRmi0lFMZ9jpT9QWFFEQFYLfJ/+F/Sv+SOis/4Hfhg/JyY2kpCKesydViTgdwN28JkpYRC1wUKlE1BTsxMIQ7TrldWd7NZUCta0t5dr/qs1UubO2qp8CXL0M3vkRqVz1V6lCpnHS82EcFpmx3aqYraaJYqFmC7hk4KSfgoVYk5vWB5IULtDq8ZoWc3XC50Uu+T/H5R2Pk6//z+zQW8d20x1Er3qOu3te4fs9U0la8c+ErH+f4+P9XJKLuCmW99EjQ5y/dIbTJ4bZafU1sQbPUmD4WwHCh+l1n4GPYzLhe6IF2nbq4E0DOAVyEaQ7r6bE5nPS3W0J9+ikrKFSxoN8ijL62R0xgJd7Fv4m8wha/qS2srHE/FFipE2JEmiIe5EWl7cF3uS6VjVp0w0bFrbgubGEwUIfenJc6M32wNM4H1Vw/CcD9bIazJbn8vm7FpoHTi18mPupOUu+siN+TxXJB49QXnGS4Z0LYdeTAhuPk+f2FYMjV6mrOUFW0hARW3vxVfUMnfsEbkYIdqwh1nUf5ZHxVMaWUBlfKVJBdUIVVbItjxajZG8qZfekfG8WVZFeNEQaUbE3XiSFhphYBrITGMyJl61ITgL9mbG0xATRuNeXpqgJ8fvxdbMYEUpa5BmrDnIgb9NqspzWkS2itlmOStaS7WIowPUefc5/5cSOF8gz/AsHbRZR5LaBAlc9nWxaKYbLEk3UNLqaUs+zm89BW1MiHeIIcm1mj38refnl5FeWs8kgmiqLFzjr/whjWx5l/5J/gUgFdK9rsXxpQWbk+5tQZTODNtf3yDZ9HbsV/gRvsKTZaTrtm98mZOn7mCxKxmxBFObz92C+cC9ezsUkeTtTbPMBQcZeAmu6RKxq1abp8kq5n5UYLKoSqUZ/QRnOS7fir+/G1uUuOKyMYuPK2h+VnYK+9Qsb8V9lKM/FZOk3r3F422Sq4w0pjNqH9YocNunnsdNVIM4tjT1O+0jasou87a7SlusoD7ajMtyTOjHobsl1fhv6NBlGz1Dibcm+dR9xLfAlLdTidugkYow+pGiLAVU7jCjbpk+FjwHlPoZU+hqSKcZQ4savpS2XcNDVhXS3TaSJoaGTTfLeZjKsZ1Jh8ThlG59m1OM5jopBNOz+ND3OT3Bq2zOU+phTFZ1I9d79VEcdoDLEjeodq6jcGSr9K4/KpEYa8s8K4N3VeVR/hLJfiqoO0qCtiNaFYeim0Ce8xJepLrwt/eBriHhGq69bvXUFtSXf3Ptc9x3dlOoV6gqV5/YaRb5byTX9gMJwWx3AaWFY93TOBLgNVlBREUfRHhfyXZeTK32s0HYWpQ5zKbWfS5nTbEodZ1Ls8CVF9jMpsJ9FgvFcGuP2MFbRxnBONWNFtYwW1nK8pI7h7GoOlbdTGbmTTMuvKbb/kgLZ1z5zC5z1UjBdpgM3Ffuo9aGFFX8X4Bw2CIStEHCaaYPHl0+xddazbP7yZemXMQJRddp31Arln8tGbav2p9LPVFGU1y5jz4cU6v9F81KrijcGcyLZKGOV9eoqGWs8eO2lZWI46mNl4cPOnRF4m83DdcWHGL//ASZfu2qw9yDAqelU27VVuJs1EbwtGbfNDoQGhegATnmLdPnIJvKS6TxIWkqPX4jy0JXT3J1HT7kf7WX+9PY0cUMUq1q0cF0Up0o5cumMWjxwfwGB5iG7t5pTeRvOnbnBseOnGBwdEBhqo2ugVeCtho6eds6d1aW4uKTBjE6x6fbxrWwnvGUCDT/zlv2fiDo/te/7+1TbCVHeKJX+QXcOVy7K/wJyF87c4vSZqxw9IUpsfIihinC6yoO09CoNAnW1nYXUdqvYwiKqpSPr6reWUdVTTu/hbjpGOqhpF0Xa18GlC7fFmhYIUsd+AISUKGhSMXPjo2Oolaz/J/A2IaoWbF9fm5aapLuvhXPHr2jg8HMQU/FsuiLvE3Fx6n31nfvf+1sxc1cESk4fOkmB2xrSjd+nryjnx6lUdU0qafCNcTErT+eKFAqoFfHNsQLuiqjXP4p8dutQDhdPXtE8DspbODzcR22zqt0n8Nasi5tT8XPq/5GBfg12FSypWDi1glTzygkoDddX0bTpFYa3vUjY4j8TsPgJghY9TKjeq4z3qPQtF+R3utWtutjAb1G58dRq2uwti0B5Mfa8yKGI5bTmZTDq8hcu7XiE6g3/P6py8ineF8LRTQIa8W9yefuT7LIW63VQQH+oghNHTmugfP3KD2SGbiHRYSGZnsuJtVtAT12zQJ0uhk61pVpcMTY0TGllnID2sC6kQJ6v8YFrYvle+ImXRSWazI0qI8F0OhlWL7BPfzoehvsI2HwGX6dhLGVQcZhrSvDaBfiv+BSXzx9h+9yHSdD7CwdW/5GIpY9B9Ku0Oz5Oytq/cCP8JY55PUmRyb9B8gxIfJO0dX8mbPVnJOz2x9zCnNjYKBlEXEhIjKWuthJDMysCrdexf8PnxJl+QYKjAXmJdUTG7yE8LvxHgNuZtJfoUHdyLb+i2GMFFZUZ7NnRQ2JMLQlxVeQmjpC0v1IG9XcYCX6fUruXOSQK7XLgZG0qImThk+xeOQ2vBbMwXVokg2cNlov2Y7lgHwlbXaiOcaVCrPXWNB/sVldqRcMfHKgt5Pv6C9L48A0T3p62nk/eNmTOp5asnROPr0MLNeVHqa09TZi5HjH6U0kwmUa0ywYxsq6IMXCCooND7FBF3J0HCdg0KHBzgDTrFaI8viLf8mPyrL8g3/YrCmy/lnsxm2SzmSQZf0qG6YdkGr9DptE7AgFvk2X2ichXZBjOEAPnDZG3SNugRNr6AcmS3+Ru/IicjR//quRu/IQ8qy/luKLw5JhF9velUC1UsZ9NkcN8Usw+44D+6yQYvkX0undJ3ziTbDm/LAFvFSeUZbuUdMuFpFks0LbplovIsV0o+/lU9vsVaY7r2e0UwWbLcpxM20QxVmG1IBi7+dvZoh+Az4qpXPd7krsRkyje8K9YLAvBdp0A1JwMNsxJx2B+uhaQb7K4UMA7Vd5PFaMiHRtRSiogfOPKBixEAgLryPBYJ204m83rE7QgdePFFezxbiQ9qJJQpzJS/Kvk+akn0DYX/7l/IkXvn0hY/l9wmrsOg6V9AvTNmK9o1vqG8ZJyAtes4fT2ZznnP1lLhh0rbZZko0+ShR4HNy4n1WwumRtVGaP3KbB8nxKHmWR5bcTL0RZnewdy7N6C/crzO40Mg6fIFLCNM3mfA3pPEr/hSaJWPUXU2rfIsZ5DhoBahrSttrXQSZa8n2M7h1zbuXIv5gqgCGw4zPpRShxnkWPzNanym/0Gn5Fu+BwDbs8w5vEsZWZ/pVmAONnwNXKtPpPn5hPZfkKO5eda/8kyfZdss3fIt59DwRZTKg6UCcTd0HmAtanxq9QXq5q8N+5trwtwqfeuyvdu0Vh+V5eUu+yWvC9wV3yZWgGyDIcFnNj2PMe9xSjbslaMxAcB7qeijlWbMUCxs0CZgFhlbbI2LarpGoG2OgG66sY0inY7iVEwRwy3mdoUeY7dTOKMv5Zx5Qt26n1B8JqZYiQuYr+pHvuNlpJgvoxsyy+piA5gd8wRDiSP095znpKyE4wcvkRq9jGiDozTuMdD2vsL9luvpGinGXbrk+UZF3CbyAF3T34KcMqYuz82TACc8tqaLSnEYF4q+vMyRbKlb6qpednXvWnMXxflgSvXVi/7beoi1ceTSrOHaHR5iv3LfseGWRECZWpatBwPpxiCwvYTG59Bbkk5pXUNFDe2E3+wTqCzVc77XvUIGbtUHjg1TauqPmzZWM9e335MN26irT4LTzfHCQ/cPS/RT0QafyL2TcBtIi5Ofdaopjrr99NT5E1LQyxtfc2cOnVeK3l16uQFgZsbAiS3BNiU1+YGugS6opgUwClvlihwFdemTRtp0CLK/8Idzp69Jtb8FfmNSmOhm+LUiQIrtQ/dftT/6n0dXE28/6D8rff/vqgSSg/+rwNGHYDqjjcBKcoLBTcUJCgP42W02q3jjVkMlIQLDB3l+MkzjI6N0iFw1NBdSa1AnfKc1XQXa6vv6rrLBcbKqevJ19KHnD+lvDO6FZIPQpDyJim4OjQ4SIMqOSYw+CCI/Z+I8nxqC1dk29BdwtihMe2+PHj8iRxnP4ezn4uWa+2eB+n+e3e1eLhDjU3kWMlDaz+fY92DXL+qg7iLAvnnhxq5OZLH7UMCamfy73ndRB6At++O5XN1bBCVb06XhFngSn4/PnJYS0VSe88Dp1v8kE5VXaoW+K0DMOUB1k03neprojXRlBMyKLH/VVLW/FHg60W+2zuFFtuHZUCr5e4d+Y1qA5Efp6iUh1FgNH3zQi54/ZWbgU/THTCXgbZ+2lPC6EkLpSbGm7HBo2SFudNv+f9yd6dY0c4CHCafi1HSLANPDcfHT8r5SFte+oG9Zh8y5vAbbu16jmr9/0ZpykEtTYjysKl2PHH4FPX1+bQ1l3NRLTSRa1a/7ay7cM/7dl8aii5SK1ZzWWo6TZkuFGUME+Gr6kyqVYPdmCwvJdv8U77f/Qg/RLxIkfFfuBk8iTt7XyV5ze+xmDmHNKPJBM35PfU2j+qmxaKns0csx4Pr/kTquj+w9fPf4Ka/Q+C4l5DQAFwc7dni5kpgoB+HD/fj4b2VkM3O2M1ey6Yl60TZu1GXe5Lc9Ep2xoYSFhtCuPK+JUSR7LaeQovPyA80paatnH2BrVqZHz/7PsI9+4nwiOfUjmmoEk6nfJ4nac2fOb7jZfYt+W84zTNm9dwG9OfnySBXiOmiePJNX+CY33P0OP0R9yUbaEjbRfGenVqC1J8PtBbLazBcmMGHb5ryzqtrmfe5DQaLE+R9Vd2inKRdndRVHsU/uJ8dQT1ERA2wa/cAVZVHaKs5Qph7H9sdDxG2qZY4GwcKFCzZfUaKxXyyNplR4GkhYkWK41pi1jxNjf2LVFg8Td6mubTGh9IRH0JnQhhVgdaU+enRlLCb1pQDtCTvl20MbamxtKfF05mRqG0rIvdTtieNsqjMH6V0b5bu9d4MKvZlU7ovnz2bUohwUnKQnXbJHPTLpCaxgsr4Ksrj6ylPaKUpMZp26f9xXrEC2/mE2GUSapdBqEMhIY6VBNmXE+xQLq/LiHAvIy4ghzj3IIG5eVqeLAWJ0Ubm+K12xFc/nM36Csbq8HVvYv+u7VjMeoFt698jyc8UL8t0UWgqp5ooyeW12pSQynivPBBqtZ+a1lIZ5i1XlWsLDWz1yrFZX0tkYKKME7NItduA1apSbRWiqYBY5z4x8mID+TY6nO927oCd/lwM9afW5gXu7hF4DHyKCENDXA0PsnWVA35rNrLb2JwECyNSLWYLaL1HgsH7pJi8q4Nsm89lTPqCtI1fkemsT7qbGzEOO4hy3MU+90jiovdhY2uHjfNmMratJH3dI1qanX3mbzLUlMNYWwlDmTuojvMgyCkPD/04HFfsx2nlT8VxeQwuq6IpDbehNtqZSKcMdjmksluJYyoR9yTSSUkaMVsyKIguIH9PpkBqPBkhOinak0G5tEFZdI5IERV7dlMbLsAS4k9J8G5ynVcJyH1AnsBRgc9matM6tLGhruAs9VkyTmb005A5QH3mILXZx2nIOUJVbCF5vn7yfW9KwqKoyx4U4LtIU/k3FMR3kLmnWJPC+DYd9P0KvGmiILHgAhX+m8jf+Cn5kU7UH6qjVsW4tWVTFOFEvvNiSq2/JMviC5yWLMXNwICBHHuBJiten7yB917TZ8a0tXzxnp3AVKE8jxVYryzGblk8u93zOJg4rIUwdPecprP9JIM9Z6mqOkFKfB9xW5NwnGdJif079AS8RaH1+2ycFyowpAOhCVEA52VbTZS/9EdVwUYDOB3E3Qc4+e5yGTdkPDBbqvpfkfThbHm/8Mfv/rroAE59Z+28eravdNYMfVLfplHG1DVfqilUHcCFbksmIfYgMZEHid6VRFR4AtE797PLNx7Txbmyn2I5pjwnsi+1ktp2rYLKCjwtmwl1a8FmyefEukkbrpqhAzhVBuMX0luok5+8JwDSr7xL2drKy66qUJrUgoUeHZA0dFZoiYDbB+rpGmjTVjwODfZrCVqvnNF5Fi6I6KYtdd41rVC+QIsW/3VWTc0pBa2KnYsiE/lbU6U6T9x94FKKfcJb9r8DcGqqV+1vQiY8fhqMqHP9cd+q0oNukcE17VwFJicAob+R/uIdXD1+VpsSU4Cq0qeoHHvHjh5jZHSAwZF+OqVd1LJp1ZYqmXGdSpo8forravpWQEhXxksnKuZMreCt7Mz9T/G8/ZpoU6o9JZqnRx1PO666boEfdc90U6T32uJviA7gfvodzSunPK4CcZ2inNKN3qXC15ILJ679mFqkr/4E412nuDI2wo2hfL4/USjQpsDtnpwp5MbhfC3eTlXE0C2u0EGcSulyuL+PmpoUahrvQ1xVw0G6OlQSYAE9dQ9O3eZoSzYjpW50pGxhzHMSP+yeQtKq33MzSCzr/dPodHyShvxiborhcfHoJS4duyxyRbdVACX76aqqozFtPyVBC6lP8tXFJl3XiSp8f/umXGdlNTXhlnTud6BBrMGyhEjtfCfi9tR5q2z7UeYfaGW6VIH8FrN/puRgshb3pNpawelAZyvNAnAXtRQiurZSIH380A2Rmxw/fEMg7ybHDl2jveYKJfFNVHgvoD3gI4q9llOcXMD48E066i9gb1RBntVsAaLJogTfpGKjQFrkq5Awg/wN/0KEZzg5qWNsWm1H1Pz/RpPjYzRY/wXbT15Cf5Y7dsu34LDMi23OycB1amul39RXErk3itKKSm0F2lYXCxKtXudywGNcDHiEStuXSYsVhVFyl/yMFnKzm0lNzGL/Jn1ybOaKzGO/ZxIh24YFiEa0uqYBLoP4uVbjv/Rlgezn+C7qNc76TaLU7GHtXNPW/QafxXMwXFpDyIqPaHF+mXLrl3UpBFJmcDf0KTyWGtCaGU6Md+yvApyq2mC6LJtP3zFlycxtAhAyQAvUafFS8yvY61nA1SN19HYeIyP7FHEJR6mpPEZZ1qiWs0wVZt9jH0GG7XItoWe21VxStm+jLDODyvRRWkrO01l9g3RRuk22j3HY6xkqjf9FlIwZd6WP3JBn4ab0l/HWXAaL3KRP3+GG3HflrVZT6tdvyHfkc+UtViEpA63fUlP4DXVFd6kr1m07qr8RY+OO9n9zxbdU5l0hwHVES6asqkJssxsiLvw4LZV35Hu3NU+LipNsKTnJ4Qo/GlMDCXbrxVdA1N9lWH43JFsBZ+9u4sI6SNrTJqzUxc6tA7LfUUKdytlp5k2GzUKK7T6g1P4Dypy/EnidTfrGORS4m5KVHEvMwVT2JiQLtB+kbJs1By3WkelgQryVDYEGvjjo5eti1pbUaitErVQiWxGV0NZ0cQUezs3EBAVQbP0R0RZ2Yng0YiiAaLe+ntqsdtoyqmlOraYtU4Auu4G6hAKqbVS+ukl8F/4COWbTBWJepNv1Eeosf0/06mcF3maRab+Y2qA11AWuJdvTiWiHUHbZJ7LTpYhAh2oCXdoIch0gyG2UIPcxfF2ayUrPxtrSAitLS8pLC4jakUfKnnQ6xEgfFgM8L8qD3B0rid+ymE36mZguV4CqyjL9VIwW12Mmfa4uaTvdeSEEbhpmh0iox6Acb0heDxHoNkjktn5i/XtI3dlPa/FZmsvu6NK8VIjItrFM7nnZXdnepb4M2kqHGK/aJHq4icZypH3GKBXQz3HWI8f0LfId5lEsfa5wiyG5dgvkXs2l0H4e+XbzyLVdRJ7dQvIFqHLM1PT2O+Rt/JB8+yUUbnOR/STTWHSa5irk+Cq+7qaA2gMhG7+Qy1ofK98VKcbM1+Q5L5FxbztVB30o9l5PgeVM8mxnEbB+Pss/XslrU435+kNTBgs2s9fLhqnPq1AGlaPRgPdeN5R7niYAU4/p0ippv1psVteQGt0jADdMdc1RqsWYGhk6S23NMRJ2dmK0rAPz2Vu4HfKcZvR9Ez4J6/lbxWj46SIXVc3AcUMJLua7mf/pNmZ/5IHBohSsVjZgubJGYEkZHDUitRr8BS/7RMaYSTTZP4PvspUYL23+yf4eFBV3ablSxcJVikHYwPZV9nwbKuNs/BSqzH/P6s93idHSpHny9Jf48embG/joDSM+fMOUz15fTor+S7S7TqbRfhImn33JnM/8WPC5N8tne7F4phdzPnbH1TwTf4daGuymcNb7YS77PasDuN7BTv62dNE7IDLUSd9wBy29tTR1pNFbspX2uj3U91UIhKiFDQIivcXaFKtKM1GrcscJdHT2NojyuavVGFUQpGqLXjgvSvL8PQ/avWnSifio+wCm83TpIE956QQKHhCVEuSn732rxbCpffxnxMYp0eL3FFyq42vnoM5LAEf2r+Li1PnpFjnId2WwPXuol76iLZwa7NHg7epZGZDl/DVRHscLP+gqWZw6R11PuQCxgqcyarsr6OipoX+wje7eZkaGBzXIUYpcxd2pgvQKnn8Nvv6zREsV01nE0PCAzmOqXbPaCjio6WPV3g+893OZSGY78b8G6wJOqsD7uRNXOHPkAtWBDqQZzKD5QKjAjwDwxe/obrhIT5MqmfUt5w+f4e6xaiGuam6fqePGmVp+EIi7oaZPT9+Udv5BIEhXsUDnGRTIPn2HE6MnaGzKp64lQwO46sYU+rpbtGMOdTdyuCqCwTxLhors6Ui3I9fjPQq93iXe4iUaXV+ga+vL5Fo9TdU+Y8YqtjNc7HFf5H6Olm7jaGM850Y6OXfkOMPl3hzvqdSUrmY4aH1DgFIU8OH2LpqTw+Q4kWL1xnNRrksBmBItj6Dy1opyTvOzom7LBwyFzaPA8R1ayiq5Je/r2k/AWYGqiLZw5F6b6kTt73tNrl1U07zf0l7/HXHu2zjvLQPGvqkcdvkjZUl7tNxMp49/j41RB1tnf0S+0R/I2/Cv7Pji/yFr/e/JNvorWz78L+y0Xk1/8wXq8s8TG1DMFtNEbFbuxXh+EharWnE168DDsgsnkyxKCgq0affW6nR6s/wYLw0XpepDqtkkmq0e0laLqinXHtcXSd34LtWbPyXLw56SiAz2bviASvPHqLF5kliTBWwz8CfSxIVIMzv8zXYKRIzj71ZKjuULDLo/SfemZ9i79E8if2HU83my9f+M15e/5c1XjIlfNwmSXoHoaTTbPsrQpkdpNPlfBBsuZKgsiFCBzV8DOHNV23JlPusXhYhFXKrFxKn3VYzJmpmV5EcXCDkVcvtQFq3xwbQJsGfubcPf9TAhtjkk2tmQb/MxBdYfkmxrSqhNGqn7R2loKKKjoZ3Gyk7Kiuoo2ZdEyto/0eP2NDWmfyA/0Izj4ye4efVbfvgGzo02cr4vhTtX7/CdStJ89TtuXxUjQOTO1e9pqa+hIDed2vJqRjpuMNL9Ld2Ntzl56Hvqq2oZ7R+jp/kILRVXBeAuy/mN4us0KhA8hK+qABE6SnPpT1chqvQTzXmd0p83URMfRqCzSkTbr62gjQvoJmZHN7FB3UT4dBC8uV+gZkgTVf/UbkMT9qsy8FkfQKiBqxggDsRbmpNksZpM6xWku9uwzz9A9uNNuoepNpWWa/spMevfJMnobRIMXidBvutvFITj6gxs19VhoVeH1Ro1zVmL8cJaQnb3cnBPMGX2n5NkZ8HmtTF4rttJhIUPGfvqCdujcgyeoabhFA3NZ2lsPEKc9Wxatn4kv5lK4LLXpc+ofvEm3+6czN7Vz7Fj2fvsN/+QnLC17PLcIQDVJ5B76B7sKnAd1Aq9B7joynrtcOgl3L2PA7uyKSvLp7I8n6R92SSF9RET0ENiZB/RO+Se6/2eIc8n6LX/vRgN1hguadb60M9FeRAtpJ/Vxm+jMytAjKVO9vu1ER/cKs9aK/t82zjg38b+7e2k7aujvLhc4GlUizF78N79VNTq5nMMFEfJmLaVxvwj1BffEZAT2E8fpDAgiILNRhS4LKVg0zLyXfXJ97CiYKst+e5GZLssJ3vzOrK325IRtJnMMC+yA53IddMTABajxOwD+d1qSsKjqc87q4FjQ4malp2Q6/dETcuKlIiRUPYtVVF7KXObR4nTIgpt51DmNF9Af4EW/2c8fzVvvG7K9CnGvDVNnw/eNKJovyvtOVvZ7OCveeDefVWft6fpsXr2LoGq2h+fWaOF5ThtqJLnrJfigjGSk0cFqsdIie7GYX21AFMHNvM9uBOmUh9N4UbQS1jO8/opwImRZiEGgemyQuZ/Ycvbr67jnemrWfq1P3oLD7JmQTzrl8awbkEUK+ZE8/Wn0cStmyZjmRj4Mc9wwGgRJiuasV5doZM1Ino60VaxrqsQACzXLWxY24Ddoi14zZrCtvnT2DJzEnYr92OzrgF7uY4lM7fyxpQ1cvwNvDnNkHenLGLYY4r02+kynk1iw/tTeWmSCa+9os+0yQa88rIBL76wBvOVMQQ61jPgOTGl/7oO4K4JNP1CBFKuibLQRKDl2vm73Lhwh/4+saobkuku3kpXbQRNKv2HQFx9XxGN/aU09JfRoOLn+hSg5NPRfy/4XIM0UbjK0yXAozxcl9XUqFLCIjqPl4IyBQFKaSmvl84zp+TncKW+/1OI002rqn2oFBcPfvc/Ig96834uCtbuQ819USlG1DVpixxEmV88cpjBwi2cFAhT1rOqyTpx7krRq9W0aory7Okr1PdWabDbIFLfV6xNjVZ3qxQrKnGyWsxRybCA4IUTVzl66IhWMPi+B+4/3xOnVrU2CFS2ddag6q/+1AunAE554dR1q/d+KrrPFcA9+J4A2cnrnD0mlltHi1xnJ8ONjRTK4JFr+SWDpYUMDx+jrLiZtsoL2v1UEFy+Zwu12z+lZNsskrYt51DTAW4dabw3fSoGgECN8vapRLnqOBocSZuqgH8Fbrpp1AxaWssZ62igp9BVQMydY20FnJRrO9lZwfHuWo511XKiq5rRpmI5RiljLWWc6CjjeEfpT+RERzlHZX+HK4MZLnFnIN+ekWIXxuoOaNUYzh09x8VTt7RzUJ61kh0bOOfxJ74JeZpy25dEaV/hysXvpU1vM9gzTl/HIQa7D3HqyGUuyvVekN9ckr6jtZtqcw3YVL//QTeFe6+vTbT9xHXrRO6NPKeHhn9gr80qLmx7BJLf5pTXE2RG7Ob8GWguFMW44gtCFjzO5o/+X4JsnEkMScR71WcUGvyWersnaN70AmUHiyhMO8newC5R1qVscxjQFggoq1UVUbYWRWu5phYrvSws9XIx+nwpx9z/wre7XqLT/q9kb/gjhz2e4/i2F7Qi8OXmj3B5xzOw9wUqLCcRve4DDqz8I22Oj9Fo8wd8Fs8kbsN7fL/rSb4L/SuJZovwdjguIJJHmv5jnPP9K1f8niZZ72lSDKZxNVAG5/3TydB/nEVfrODA+se5FvIIl7z/TIbr6ySneBC/z4X6dAd6c/zYpF+B8c8WMChRSlWtJLPTUysbdVMipvdiW6K9ChmrF4C7Wc2RogCyTd8l0dqcAPtaom19ybGZQ7HtR2TaLCTKPphAly58HYYpSjlMTEwEB2L3UpCfTvLBeBLDt3Jwze90Kwp3v0yRzyLcPbfQ2lJDYkI0FWV5REfvpro8l8T4fRTmZdLdUkePfM6d70RJxZOWFk9WdiKNxYlEb7emJiWMjAOBuLk7k5+fRGtDM4UHe7Q8aSEWKhnuTnwt0thu10OcAFxT6c8V/2VqC27SVlDNeIUjpfujidjWRWxgJX4OxWwyLsPLqp4Apz68bRoE2kvwtCrBy7oau7W6CgeqALiaCjVdpmtbyxUl2K8pwEUvD5e12Zgt2sSCjzewcpY5kRZfE7n4N9i/+1/Z/PF/Z/vsh8iz/YI8x+XEbNxImJkPHgZxOK2Ox89Q2s8vmCxvE8pcl1DqulSL3yux/5JK+w9piY8i5sARSkqP0Ntziu7OE3R3n5L7Pk5EUD5fvb+BD19fR5Hp49za/RxjHk9SaSEGTczrjLj+FYsFy3EwLyDAtYswj26C3XT1VxWwqUoKwW4dWu3aPV4dHBCoivWT1zvqRGoF/FQJsG4BvWF8XS6w2bSeFodnIUXu7U4xMqyc8LBpxN2sHFfjCakQZa0SCUs/W1xKTZw37Zn+7NveRcTWTgHJbkJcu4kUoAt378bPrpes1CqaRvJpKFcA93emLEVU6pCmglEZi1zpLoin7l7akAnIqs8/TV3OMHW5QwJhJ2V/KtTiClXZw2RnFZBdVEZOaQ05ZXXklNdr29yCErJidpHpbaGL2dv4EQXu5pTH5lOd1kltxiDV6cNUZRyiMuMw1Rmj1KZ1UZtSTc3+PdQFG1LpsUwAbgnlbksocZlNge2XWtxbmP4STOfr8fW7ClqMeF2MsP1+LpxoC6ZJeGHdmk28OXkdr0814uN3t2C2sg2z5S3Sfmr1eB2Gi1sF9tsJ8xokdtdhQsXosFujSo2VsnZuDnqfbsJv/nTSrcU4d34N68VhYhjUa8+7mn40mJ/F2llprJm1n7mfGPPBa2sFFg35/I3FLHvvS5a//xXz3p7F+6+tZuZb85g/43Milj3JsW1Pc9X/90Tofa3VJ1VTrT/KvQUMP8q999TCBrUydcOCYjbMLyJ6Tw4HEwq0KVEVj7z0a29mTNVDAeuM6XIuUxdJf3pGC6e5HvAEFh88yWw5h6XvfoHzV6+wfdF0Nn35DE5rvOQ5bRPj8X0ObZ+irSbXAE5TGr8mmvdLTXEqZaI8Ut8yNnZaLHBRxtX76CvyorNmNy21O+msCqa7IYaO2n10VO+mtSOdKoETtdr06hlRNgJuCrJ05a8mFJVSQhPTlve8ZhPK6R74/D2ZWNBwPyZOIOCCAkEdyOk8Zr/+2/9zUUpWAZo6b+URETAb6dNyO53tr9emUJUHTV3zpQt3NZhTwKdWEp49c5mmHun0WgoVBVAPAlnpj0ClA7kaLhy/Rk9/K1XdeahKFWohg4pbUznd1IrW+7/93xMFhmqxxdFDR1F1SX86XfrvA5z67Mfp5nuipjoV2A4PHiK3uYaCjkbaB4ekfbLJtvicHLv5ZKWlkFpQTkt9nwZB/QI3yXazuOX7KHfDn6fM8F9l8PDkxrlrcn8FCgUSFcCpygQPnqOa3jwxdkoMi2xqVSLgtlxaamIEpjdxuNyfs6Pjuvxr9zxh6rW6P1paBtmqaS3tft37zkRC5QnR8u/J+Z0fO6FB3UjpFkZK3AQMlWxltDyQ483xtOXvYeeSP8EetVLyNRo3TaOvvZ2TR44zUFtFnvUr1Hm8RcbGlwk2+IjqfT6U7XajKStZ88zpnjf1bChv3S9FnZ/6TDvPe6LeV6knUrYac3DZ/6TM4hEtEWxCQCrCAxTsTuOUx78KSEyn2+VJChOH6OmS03N34oewJyD1Tc7v/pJYl3UUWEymyGYqEavewtsiCw9bUdYrS9m4NAnzhbGYzY/DYskB9JckY/alqVi6T8PBt7RA57T1KknwZA57Pk+iwSSS1v5V4G0ytwMep2jjJDK8TDgf/h63d73CRb+n2LLkc3JtP5fzEstz73OUbZHjJ18gK66FOE8PSsM92LTmPdL8Haj3XcbJbc9xY/erZJs8TWeuPwmua3GZo8+WBXoEOfiQkNJGcaHAduN2drq5s/Lr/aicYNqUqUCosuLVykTTpeUCHyJLauT/GowXVWkBz4EulVwbTOP2cJJsD9Kxz45cq685YGlMmoOJtMtnZJp9wj5Tc3ZYFbHdYURAqU+b+uprvEBRUQ7btrlzMHk/BfLa08WSNL0/cDtyKjdCppCi9yeBvTUEBfmwe/VTlDi8TJbZs/gtfIRM8+cocpxM1KqHibKeCd9CQkIMCXH7GRkaoSN8KYed/sDZ7c8Rsehfybd6kRjDl0gJE+gxepsm28e5EvwSFwOeIlJ/Ge4WPcSGDNBUNpHr68F4ycvU5F2hOjGFoWJnMiIj2am/kFzzlym2nkKI3gK87bsJ119PsdVkAdZXiDaYiatpCaqo+n3FpYMTLfmptLFKdGqypISP3rLl9SnreeVlY8y//poC47+QteEvNDs9Sbb+H/GeO4XkjfNQKw0rnNWKw7ly7fK/gF2h9ecU2M2m2HmxBnHxZvO187GfNQf7FSbERdWTnn6EqsqjNDUep6PjLKWFYzhbhrF8jivO5gG4rVqE/kfvsuHtlxgRQ4L0GZzxfkR+70SARw9BW6rYua2GaP9mona0ESGwpmRfUAtpybUUFpfJuFRH5I52LSbTz14Vru8R4JL7vTGVHWvN8FuzjvhVf+ak/4ta4lXvVY5YrGlis0kFW8wqcDetwMO8HF/nSrY7VuFtV0FTijcNBwO0GrKqnur9urC61zvse0mNq6ayuRAtIW/h3wc4BWt1BdfpKkyRMciF5vwhDeomPtMtXrjnISu6JqIWNMg2/zxZWRVkl1aSU1JFTrFsJ0SALreikdzSWrJTD5LpaSQQ9zH5lp9p07A59svItl9OjuNqsh1Wk+e0miIxyEtc51Ps9DUlznMp3bSY8s2LqfA3oyw6icLAYDJsFpBp8bHIJ+zWex+beQv5ZMYGAmwN6Mmx50DUDtYut+GNKRtY8tY7WH75PlsWrsZ6vgsmy+IEgiKxn2uM4+y12M9ci/uC9TjIa705oZgvCCZe73nyrF5l5+IX2G5iR1+hL9vM0lApg5w31GO9uoTg5V+SL+NbvuU09ix7iCVvvsHklzZi/MFULgU8x5XQSVTbTOLVF+exR+81roa+wKWQlwTinsPm67VYL/DR+viEIfjvizIQ5blYUkVqVjH1ors3m5Zq/6+c48MHb+rz8QwTPpphxqdvrWP9xx+y8cv3WPfR+7jNeoHzfs9rKWXGPWSMPjCVCz5/Zpu+Db5O4+zZlkNpXhLvvTltAuBEEf6aaApbQYgSBUMCKwJxVy4JsBw/xqH6RDrztjJUEsLh0j30FvnSV+DDSKE33RVBNHZm0NZbI8rvqigbUcCad00pqF851v+WqFi1B2FNwZQOBv+zV6n+uijPnAIzBbgix08xVBHBQGUo54+d1qaNNc+dajPZTgDcGQVw3VUapOmqXvwdsOoqERi6I9ByjSNjRzk6fpxj4yc4cnhcS6rb3FejeedU3diJuMWJfG//UVHn0dhTweWTAl0CBA+CmA7gVByc8rD9HYCTz3XTfXJPNA/Zbc3bODp0lMKWeoq7milsa+Do2Dna4naSZfIhWV6GZOYXUlbfTldlNe2eb5NvLIo/croQxptUmPyeitRELbZMQb+CN1XmSx3rkgaUuuOr4968CsOjpyiuSaWrei/DRU4CWds4e/i45h198NzV98+fusOJo9c5PnaJM8cnSofpvqNbtPHA9WneYXktbaPuxWCJJ0eaUjkz1M8JAbrxhjjG63bRlGiJ/5zf0OH4BD2uT5Gk/whtmc7SJ/xoTbAURSLAk/gaI25PEfjVf+Ws18Ocdv0dZS6vcaQ1lSMNCYzXx8m+kznaXiCS/4AUcry7muNd1ZzortHkpMD9CTEEzh9uI955DgcW/zPZhn9h96I/kBa8g57aLsoifbTjqEGgx+mvlMRGM9I2TIzTCqpNf0+HvFdsO5lE20/4NljOL+FVUXxPUWD+AgfNPyV141dsm/0EHS6TGfWeJu+/xNIvd2A8y5Vc44eoc3yGIgGR3ChPnE2X4Wkh+81NxHb+FAL1JpPrsUDaIILG4kyOqrJP0dO5FfQCXqvfYJfBqzTZP06j9V/ZafwOWTl5NNQ1sM07lJbOEaydN5OWmYP3ZjucjRZSkhjOugUfkZm6n/qScYyXtWOyvA2ThY3ofVFNvHc8gwWuLPrCgM/e24jN2gJMF6sg4ArcLOqwN67F3bqOILdqLDdkYbw6DSeTXIGQFNK2+tAQuJaSzcsodllCkfMiipwWU2g/R+DtSwo3raRsbyI5B8bIiD0pyr9fm4IMcO4mP3Gcgb5OCvLSqaspYWiwi8ryIuJdF1Bt/SQNAlgNG/9IuLR5cXE+R/xU+hZpi6hpxC77V9R0nwLhOrN/4YD5h5w98g3trXWM9x2nt/kqQztXCOQqD+TrFBn9m5a6otd9EolhHnS7T+b8dgGVhDdln5PJcNIjbudhilMPa3VOG4rPiZz9URrl/8biS2QmDRBr/ymFApL5pk8zuPlRbbooxfQjzNaK0rFcCPEvQdJkah3fx8lYFJCZWnhQjt16VZ+zAmeDCm3xgbYAQa8W05VlvP+mPW9NN2T6VAsMPptN+ro/6HKbJb/NnbBJGH32Dl+9Z8bKz/XYtHQ5oesXskt/Lnut1SpXV1yXr5F2X0DSxoXMfm8DX35gwazP7Jn5kTU7tsbSXH+IjLQxAblxUWJ97Np+AAerIBzNgrRUMJ+8b8tr02xwXLGSRnkOG52fI9fgDxh+6Yz12lZR5uWolA/brJvY5dnFTs9OwjxEtnRSVC5j4WgxFf01JMcJ1Cuvm8CVthjI9TiBRlsZd/0fXN/1FDVyX50Wb8JmYSBmC5O1ihBqle2DYrakDKs1lQJ2JbSkelKXFISfwxBBm3p/VULcOtkX0KstCFCg/Uto+6moCgwtBYPaWNeRV6H9/2vfe1AaBeTKs3vJyi8VgHsA3h4UAbvcinqyC0vJ3hdG5lZzitxWCKjNo8BhtrYQQdW6zrX+ikKXReQ6LaHCZwO1IRup9l9PhdsCSgPsaa64TWnu9+y3d2LQ9XGObJ9MqfnjJBi+T5TRTBLWPsbxQBmXnJ/G7NP3mTrFgP2rHudOxDNiHD7E9oVTePsNKz58XZ4984fpcfwtfS5/EkPuKVps/8Tnb60Rw9JDDBuVtPxNTm59nB1r3qK5JJWS1DoORFSREFFNuG82VS7vSP9W05Sv023/RzYv/4DdEcVEWi2CffL+wTcY9pzOK8/PJcVkhlaWi+Tp7Fv7AavmNmO2olWg7KepR/49UQajWrnqYV1KgGeRtkhi47IqVs3bLuBmoMXh6sSMD9624v0Z1kx/1RbH+WLExcg5RUyTZ0ee+8TXuer3bwJwDng4nGXvjk5KinJJOJj67wDcz0WUsy4mTJTgRVF2p29xZnSYq8dOcuXUBXk9wIXDh7gw0s9IWQDtjXto6Cmgr79DIO6G5i3QTTv+yr7/E0Xn0dNBnW5xw/8d0YBMm0KVa7rwHTfk/4uHBukr9ma8s0igVbWVAJB8V5tOPasDvdOnL9P4HwC46p58+oZ7tf3/6BVS23uiYuuU5+r40bMcOjxGz1AHLQJ0Dd1lWkF85cHTEvhqK1f/9rSrmr5t7K28F3MlgH0PXCZEQdPf88DpoE19fq9igwIeEXW+J8YvUtbaSHFnMwXtDXQMDHN+7DwV28zINn6PnDBPsqvaST+wl6sh02l3fJRG2yeptniI5MX/D81FxVpsmII2lc5DgZvqg7oqEHeljX/gnIBnZUwAlbtsyd46nxL/mQyX+Qq8jcv91wGoOk91bSodx0Vpu6Y4X3q3f8RAwGeUeC1mbPjMjwsrdOevgzi11V2b/F5+q0B6WACuu3Y//YcOc0neU/GOKo/fYLMognm/IWPd/yJp8X/h4OYFnOgs4UxPCT2Z/hzZLMo3+mUZQB5i99x/0uLV2PU8TV4zBPpDGCr3Z6QyiJGKAIFPb0Y12abJSJEHQ3lODOU7MVzgLKDizECuSI4zI8UeRJtO4ZzPM/Kwz+CE17Oke8/keL0fVZGGpMmAVO78MQkCSXmha6mKWYv/2uexn/FfCF/yNHuNZ5BmO43bQQICsW9yyON5ht2e4KT3U4y4P0H00t/IYKIGv9c4uu05HGZ+yS7D1XgvehJvBVapbYSG7mJHcCjbfHeweYsHa/SNWGdoyvixs1os3nZ3e+KX/S86XZ8RcPwjUXZfE+DnjYHeUjasXMS+iHAszEwwMdZn3uyv2bJlM66bXVm2bBkffPARGwyMSTyYxtLlK/DZ7kl/5xmsVqqVYgIT5mW4mRfSlhbAge12THnRgA/fsWDhV268NtUeN7MILqfkMx4ez8ndMdyKieRweBhDAQEcPxhPuoclOaKUyh3nUmQ7S8tNVeK8RGSxwNtssrespqehXotdVIbCzSvfcfroLQ73X6ej7jxFBw/TXnmC4fZLDLZcor/xMkMd31CX18opP2m36Oe4KhZ06nYXjgwc51LER2KkTOLbsJeJXvRPXA8QcI6dQrXxf2fP+rcFtK7T33yF1vILVOReIt95NoMO/0K/819JWP4/tWnpDudnSAwIo00Apdny9wxsfoQBpz9y0Gk1dSW3ddOnP6sAoURNo1WXncLFPYmwxdJfVCzNnmlyv+V1zHMcWP8OC74oInbDbDkn6Q9xz1Nq9RZr52ZguapGm5JSouKA1AIE7f+ltQIyYWxfugT7me8yd+ok3nv5c2a/MROnL17mtM+Tsp/JXPJ9lBSPj4gPduerD8146QUD3nrVSBSYCX5hOTi4xOK0aBVldp8Tt9kCn+AsdsUUE5VRR2xOM5FJ1QQHJ+K7JZqtm/axbvFm3nt1Ax++aahbxTh1Pa+8sJ7NxtaMFtkRZL2Z1V9Esvar3VityMJaT3ljdRn4A5zbdGCmPGGOuqnUvQHNZAnUZObWEO7epXnHFKD7uwyxfdM5AkyDuBH4OKRMZ9DtWYwWpGG1vgN38zbcTJuknzXJ60a2mDeJqG0jm02bBRar6cndQnW8v/TTVrZaN/4oXjbNeNu0aOJp0UyQaw91+VdpKLymm0adEPW/8qw9cC+Vx609v0sHcAX1D3jg/p5c0fLF5WVVk11c/usAJ5JdVEF6YTlZxTU01nRyriuHW8OJXO46wLnmKM61RHOhdR/X+5O53pfE7cNp3DlWxJHyXQJ6C2RMNaVQDJuDuxvI2aKneeNVbGK/u/Qxy/dJ2/gRFebKaBDDY+/zhK5dw5KvE0gzkuclUb4b8wxRGxayfE4ZK76MpN1lCse9nuCM7wvarMGY57N8NsMI47leWv1dNe4d3/o0Jh89RNiuCKL3RbDJ1Y6t2zzxC/AnxVj6cryq6DKdBpP/hcPiV4lOSifH35Ae698z6vkYxRuf4fWX5hO+4hWO+DzO2LZHCV36mlYNwlItdFhR+6OY/yxFyd8TlQLEaIEuZEMtYlgy0+veFKqqy/yg6PPaK8aYf/Y+Rzwfpn/TY0Qv+Q1x618ibOlzOM56h93GG4k1X0WcwHRqQsI/CnAKSJRXSUGJEt00jja1I6LluLqEVl9zpDSIjtpw6gaKqG4r5ujoce3z//teMSU6L9yvf/afJer6BcjO62qkKs+igqzrF77laN0BRusFSM7JZwqI5LvqnK4KBCjgUFUpVF3Ufw/g1JTp0OERXbvJb39NNCi5B3TaYgsBnTPHLzMq8NI/0kf3UJvmpasTiKjp/ul0q0ohUi3vVXblUy/Qpwrm/xzgFMxcOH1Dtn/bA6feV5Ua1CpLHSypFCE60Dp34gblrU0UdjRpEFckEHd47CwdFWIBqjgLm1nkpaVwYH+kWFiPctr7Edo2/ivRhq/TuNucQx3dOvC/t18VM6m8ewrkVI46NfU5PibHcJ7BD7tECYU+Q5v/HI4MHdemJbXzF/BTqTnOnbrJWbnG06e/pyvKSisWzp7naNo0jYEe+f6VXwKcgtLzpyfy4KnVpFc1gOutPcDYkZPSz6SvyXdViMG5E7doyEmnNjOJqpQDjHQMaFCo0qYc7R+nNsyM3v12VIVbEy1Q1e35Bh2bJ1MRZKQ9PxfP6PqRVgz/2BUuy3OkEwHooxc5f+iYGEjHOTcyRm/NEC35o7QXjdJVfoZkDzsu+4pyOfAqp70eZaetPbEubuy3syDIyIZtetZEGq8iy2waCav+QOCs/8muBb/BaeVesf5b2OvuyYG1Uygz/J+krv4tTXZPUm7xGNtn/gbrt/8rY1tf4NiOlykxe5Ray4dEIauA26kk2H/GgcSD7Nu/D18/Pzy2epGXl01kRAgfffqRGHH1nDw0xsdvizXpI9Zk/OvcDXiC3O0riU9Jxc9/B9u2++Lu7iEAZ0pgoC92NhspLc7D3cMVJ2c71q3VI2L3bgYGh9jiLkpZbyXDg+MEbKlnm1MRFR1FtDfHURXwFXH6rxKybBqWsz5m6cfz2LHwJbKt36fb6WNGg3y5KoP2+dgkrqcXci21lMulLYwkB5NrPZPQDUvIDfKmMcqLfHsxBDYvIz/MjurKZI6oHH5qnLvX39UCkhtXftCATiUpH2hTJc1UhvrLIkpR3qA4qZ+CbbZU+5qS57aBuvQcDibGs/iVf6Jg8wc0+3/GfpuVlGyzoDZgo8DXGuI9PAWyVNkilST1gsDcJdJ25ROzPZqdm7YTvlEALcCKLE8bMiLLxGCxJcR0JV7rVrBVbxkHg1ME3lROr4lkrROKWyn/q7SUXyMiLJ83phkSJgCuVu2x7xWKzJ4hfM0sNi+yQn9hOa6LHYk3WUKi+VJ2rDHBanW+Fr+jS5BboXmyVGJRw6XtrFnYx7ZVzgL5T2hJbUvN/kKbyxOioP/Axs/mErLWnBiDFQSvWEy4jT1Ha7bTIYaHp7k1703bwBcf2hCRXEtoVCHJzgYUWH7ENntX3PzScPPYJ/Duj56+P/NmOTJjyloBNgH0NzYw45V1vD19g6b4NOX3sj7GyzaKweNEbXwwNmtqMVnajNWaRqzXqDxeuml0Bf2elvXS75V3TSdBLnIN1m3Ya97FSnzs1MpUAbhNo3iucWDLgrn4LnqNCgsxMF1eI3H9FEwWJLNZYC1kc99PPGkPSoBLv8BgG30FnpRE+2IwX7WhLuWEEgWUE2K4oIxNxpVUldRQVVlJZXkFlRVKyigvqaWu4JSA3f0kvWpRSkd+hgDcZpqKxqgvVpA3cb//jhRcoSKrn5z8XwJctkhGgYzNBWXU1HXIuHiS0c5LXByqFcVeIlIuA1WFbEUuyeszJRzvbGW8pY3vTqjPCmkIWkeuwzIKwsPpL95Glf8nnNn6EBeCHqPa8k94m27FZ50rGWt/w9ngFznl9Vf8VxqyflELQUs/oNFpCnW2z+G7fAOmy3swnJ9B7LoZHFz3BGkGz9DgPJkUg+eY+6ExG+aEkrjmEVpsfkep4T9j8clvCd61mz17dxEW7s+BA5GEBu7AeekbhK5+kVTnz8j0Xk50gCv+IaEEbBUDz3I5O5xt+WTKJ3z2tj6z31nIsve/YP1Xy1kqhsbyr/awfOZeVs7azcrZoaySY1rqZYghUKWryKAWMahUOD8RXXmun4rK61bBstnbeP0VFf9mwtuvmvDuawJvP4oRH726mM+nfiDyIZ9N/Yg3pJ+/9LIFzjOnyTMmz+yeF+n1fkkMBot/D+AUeDzwvzb9qXtPrbBUqzHVKkwFc1eVd0lBzEUBm5MXGC4PprMmjJrBEiq6ijh6+Ii2ClMXM/bAPv+viG5q9f8uLCqYUe2h4tu+0dpDvadg9lh7IcOVoVxX6TLkmjXwkHNRKUf+UYAbPDT0dwHupzLhbfpWS7GhoE4Bj/IaDQ320t4hIKdq1aqp2XvwptWlFSlty2JodFT73YP7VPtT06daLdJ7x9BtFbgo0FHxcfKdH+FN9zsFdGqr9tc3cIiC1jpKulo0iCtsqROgayE32ps880/J8zQiNTmJIOcNxG4xIsXPhdaKGi5rQKWuSbfiVJ2HWoU6cRwV+6iga6R7iEpnAYp9L8Gup+iPNOLkKbn+e9einaecY0dfIxWdeRyVc+2Jc+du8HN8EykA5fQGPR3j2r4UjOmmaAVY5bWqT3pNRFVLuKmmcgUeB4u3cLyjWFPoCuAUuCovpVqwoqUWEWj75q78Rn6n+oPar3pflc06fRrOixGkFjWcOnKVk+OXBbgFnLVnQ9dXrsp+blz9XvvdFQUN8jsFsWrVq3rd0ygKXgbi/OTTZB84RW7SJRICSqnY/Dn9oe9TvGke2yxCyDR9hZsRUzm/YzLtDk/T6/I43+58iWGBsXzjfyPP8A/Yfm2KrVE9O3xaWfdlBFbzV7HLbAa3w6bww77XOeEzic0f/xM5Bv9Gvtkj7F70ey3TvpqKUOkb4i0/ICQgju7mHhorSmiuyGWse5jclArqKjo53VbHEYH37P1h5AgkFFs+Q9rqvxBhOYuOlmHGZVyoqClj3bqVAoBenD56gcykfPq7j1FW2CZgdozK4lqay2UMaa8VRVZG//Ago2PD5BeXk3CwmPr+EkbaIqh0e53vgpUn6UWiN0zH4MuvYLdY7NGTGNjyDGH+SZRVXyIz5zixgeECS86k+LiT6LIa/S9X8850fQrzezg7cpRc2/kUeaylpiGNupY8jh1+EOB+KiqGUqV3qSs8K0pWFyzeVHpTA6maojuU512nLPsqhzrvkJudyoKlKwX2dtJXGCDfPy2f3xQ5R40o5zoVp6QpWhXHJABWdEGg6xtaq6Cy4CZFGWfITj1PlQCeqllZpbw1JZdoLLkmcl07rvqtmiq9D3A6z01D/hnqy8dwtNvNtBf1sP58Ki3er9HkOR3LL95k/peJWhJRlYNLJeo1WlbB+oWq+oEoqjXlAnETNUaVJ6Eex3VZeC83Y/tKa6LWSVtHT+b7XVM4u0Oew5R3+Db8CWxnG7F6fidr51WyfoHyWtSw3SaXitggTtS4kxFoiY25PzuzuwjyiRCDbg4pFguZ+a4hr09RkLaeN19awxsvrdaATYGauk+fzDDmqw/M+eB1Q94SRfjaK2ZyHBsBBk8GC321CguGC2rkPJXi1J23Es0Dt6aC7fZtWiF55YUL2tSHn2M7tnqVWi5AVfVBrTLcbt+Kr8s4qRbzuR30J+6EP87uVe+wfn6JlpBYlU5y31ijA7V7IPhzUeXWQje3/ghwhgt0iz8USKp4Qs2TqU3rqnOrxMumjPr6TOrbU6iqF6lNpbI2icqyErmHp0V+BnAFxYwUO9Ba0CR95e974FTS7+rci7RVXmGg6SR5uQJrhaVkFpXrRIFbURl1de0cGT3DxVN3GG0d42RHlcBZoQ7azgukKTlbxLfH8hhq7KY674r052u0Fcrz3lVK5U4PMRQ/pylyHbUH4/Ex3oX9nHViFKzDetY6AbI8jJdUYztrMcELn8J//rNYLdyhLZAxXVKE8eJikVJUCTWVQ3CjundL85n1gaPcawPeec2Uj9+xYPFXTvJ+KgZf2WL2xVJWvrWUwI2bOdFXRlt5G/mpoyRF5LF39dOkmci9W/RnthnOIj0mjvz4WA5EJLN/bz6J8eXY2+zh5ecNBJYMmDbZmHfetOadN2x5dbK5GAYbRNbzushrL6+V7+ihvyQO08WqNnSNtrjHcGHtT0S9b7xYxdg+KLXyfDWyapYXn03/gq9en8MXr83lrSmy78nS3yfL8SeLISLHn/6yOdNEpr5sxptTDZg6xYxNX7+mjbmq2k7/9lfYYmHz9wBuAlAeeE8Dke91hd3VZ2oAk/dVkP5lATn1vlKa189cZ7QyjJ6qQBoUiPSUMCyDrloEobxQP9nn/xWZALhf++w/V3RTwuq6RPGKMleD/OmRHrrz/Tjb38T1Syr+Tddu6vv/CMCphQqHx47+AwCnEw1ABFqUB0yt9FUF6+u75MHsLqVGYHoC3tR24lilHVn0DfVq3rz7+1Iwc0fzPmleL2lTbcGIvNZNlU5AnPIc6TxW2jSvtIE6tvKOqQS4lwRYWnqHKBR4K5mQ3naK2xvI3apPvumHZAW7U1DbRU/vYe7ehtu35LcCQlq9UOVdFMCZADddP5T9ipwd7KEjy4Us22kM+c1g2Hs6jXvsOS9ArR3/3vfVb0eG+mkcqKK1vpJo84/x/+p/EjT3N0Qt+i0ZfhZavjptkcSp6xqQqmtsLy2mOWM/3YVpdBXlcHz4GCNl3hzrKNKgamL/WmiBGCc9jRdEiZ7n5NhNrW7pqSOXGO4ZZ7BzhKPDp3Xfm2gjkfuLP+SaZKuqmZwYvU5b1RmOH74p7SnvaWXWVN/5nqMjN8SCviQAd4Z9Qd3scOwSRdHHNssqdtsZURg4jzBbL9xN4imxeF5A61W+3z1NK89zxEtgZs8U8o3+wgX/ydzcpXJnzcBev5hw72oMFzWz1bWfzF2b5HsvoxY+XPB/ntjlv5NBQ4At5W3GBf4ilvyZFrdX6POYSoanFSXpZ0l3daJiyyo6k0JprjxBiOcgkTuy5bxM2O3tSkVcOMl2Syg7sI8ov1y8LcrY5XWE4vQLDPaP097WxqHBo4Ru6cDVpBMPsyqC7ArZZRNFrpspDb6G5FjPoiTYm6riUsrqGihvaiYyvIzShECaY0zIt5vK9yqebN804g2m4jj3Q37YrXLfTWNsy3PE7Eyif0Dar0kg0el9rnj/npshDxO54kWmTTHSclEV5HRw64JAl5cx2TazqKk4QHVzFkcOn/wFwKl7qdK5nD12S1tJXVegCsOfozb/NIVJ/eQniCT2U51zUoBKpX64TH/7MQ7JMz9WvY323Gz57k353VVRxudELlKXrzx4qlSaUrg6gFOZ8rMjC0gwfYeUjW8Rb/Q6KSHJWg44BYuNJedle1l7/SOsCbzpiujLWFMgCrZQjJfqdGrrc7Ey3cGrAnAqkDorwpbEYBvefGUNa+cmYLlCF6itFijYCNCoqSIFbDrg0IGG1eoSNiwsw2JBOCOb/8Q3EU/R4/xXamxeoMr6BTqdHtNV8/D8oyhpfez0OzTvnUrqq+DJaJFuYUmocxpDBVvoKd5OxO4D+K5aSKXjV3ivWKqtVHznnmftvdcMfiFqyunDt4z48oONzJ0xmzmvf8IOs9lURC7H12IPenObtekqu/VqscV9eFPTvoEuzYS69+DnPMJ2pxG87PuxWVurff4g6KnfbbHppdh5qfQpVaN0EtF67wnUNogiVotgyv+3AU7t33ZtDf5OHfjZdxLg0iLn1UK4ZzPVNTk0dKRSWp5FTcFx6Rcn5Jn/5XS4ttBBDID+wjCBuC005/fLd38d4hS8NZdeoLfpMheO35Vx7AQlRdVUVEi/ECkra6Cxvo3xQ6pazPea8Xlm9Cw3R/PhXD53xrM42xmnyYXeeO3/4cZegber0revUpZ+Rp7dfmnXXpI9gimw/phURxMcN9RgvrIVizWdWOl1snFVu1x/tbbwZePKFoJNw2g7sJH08DiB4mqBHpVQO48Nc1PRn5uC8YIcDBaU8vk7W6SPGjL7zVnaqtEl73zGR9MWs/yTrexc8Tb7jeT+L3ybIMcgqtJCiNySzMYlDejPiqHDZSpkviVj1/OUmz7Kie1T6HR8BoMv5rHoM3OWf2nGks8MWT5TjIDZ5hgttMBipRWWehvxFEjys7XD10Yn261tZWtLtNdOYr0TROLYvTmBALskAh2SCLBPIsQpif1eccTIZw9K7LY4DvilEbJxDR32j3Iu8BWqrZ/F29SAbdb22r4nRB3Dx9pGnpuNzPnQWCDOHLOP36LJ/llanCZR5T4VL0u7f9ADd+89FdOlebeU4lJet3v/XxQFc1MU/PHWEnrFEupsiKZRgYiAgyrbdP2iQIUaBNVvRdkphafF06l9/BwW/w/kJylJfuXz/xxR+1aiayPdilTdoH793C2OtGQyWBEmD8uRe14tgQM15SrXf/b0JW0RQ3WfSuSrSyMyUe2i/h5U6VKGyEB/6AiXTv+96cufiw5Wzpw4w5ljpzl//LKWU6ylu44ygTRVQuvn8KaO1dRdzvjoYe33E8eaiGe7/1qBoRJ17395bHX9509/w/Fjtzl96hu661vJ9NIjb5seGW5LSEwIpbS380eIK+3vJj87lmyrL8mx+prOsjIuyL6vSr8YaGgly2sdOd6ryfRcTXd1jVY/VDuOtKfyVh3rqmKo0JHDFf6MtLbT0zpEa53Ac9soJ0SpXjhzD57vnZ8qCXb+4m1SA+xoNf9nTgrEtDk+xWnPh6kPXKXVJVX7VR41dU8vnv2enaaf0GXxPzjq8ZAopidpLy/lcHUAx7QYx3vnI/dcKfczx2/LYHaRmly5v6WXGOq5Q3OsDwPer3Ek6AMyHD7l2NgVDSwVlCnAuyrGz7VL93K6yfNzS66xKu+EPJzt7N7WR2rUqEDbdW5fV+EJ39HTpFPuKmN6ZfYZ9vsPaeWydpjtYsD1cU75PUu73Z+xXWpGksErHPF7kWH352iweZz09X8hcOlkwhc/wq1QAZsDL1Fu+zEOBqUCXCVaxQajJbVYLnDAZ87D+C96gbClLxM671844v0MJwKep872Zea9vZ7NVtHkxnVRmjYmUBVG9sZPiFj8OAftPyfXewPmC+bguuhTUlZ8RtLyj9m5bo4osDBqthtR5GNDlGsagdZZAmn5xAX1khF9lPjdvRgvb8RqSQK71q0m0WyBQNtMSrTSUAsocVwkimEm6TZLSPXxIicigiRHQ1LM5wqETSNq6Z8oMX+Y9A1/Jmrl06QYvUmq/hNkGD1JosV7BO4op7H1GwG4ixRu+VIgVQXXT5Pvvcq7b5pqsFCQ0ci3d6BpXwDZJh9REulKU0sJJ8bO/gTgVE4/9fyP9l7VFGNdvlrleZmm8jtkRFVLe0znsP/HtLu9Tn74PupLBNRE4TYUH2Kg3JdDZf4Mtowz0H6VgbZLIhfk9cV7ry8z2HGF7sbTNJScoqXmO7IjUrkTKtb3/klc95fr8Q2lqUKVN7oo+1TFye8nWtVgTvphvSqNVHiNxvwTVFWm0dCeTl1LIUEBe5jxygY+nGFCdbI7eXs38e5r+hgsTMZ0cY3mEbJapbxWZWgB+QsFbAS4TJcoCKti9dxQ+a0dSz7U56TXMwL2b3LS+wlmvfo+r01awsoPvmbth1+y+PX38LR3p7iqkm2OpbKPctm/Kqely49msKAGH8tMegu9aY0zJ8t6NhkWM1n8wWotP9avgduDohK/viGgt3PpUxQb/kYMsv+O83v/A+85L7Fl/jxsV6cKJAhACHyqWD21eMHHTsWZDeDnUM+2FYsJXTcf/+WfYjVvm+Yd0bLtL1dpUtSq2nriA5Ko8ZrBmPuTHNn2BCFL38FwsYqBUlBbzhaL/zjAFUf5oj+vSoM340VlGsCpaVp/hwH2BzVQVphFXGAtmQm5VFSlUlvUKvfz1+PfJkQBm8oDN1jkRV9hqAZqWo1Stc0XQ0+JjBc1YhQc7r8mY40K9xAdIUb++eM3RT/pRL1WJQpVCNS5U98x1Cn9srafW4cLtSnTgQwnhn1e41jwDBrcX6UoLlNLKqzgrTLrNDu39uFj0y/PZDpdB00pdFSlweZjuypN2lHBrs7rOAHI6rVK87NhQRMJfgcYK9+kgZDh4ga2LpxPu/M02l1eJ8l0FjFbo4hwdcbfwowq2xe4HPi0Vu85ZMN0DniZc2Lr42KoTueM9+Ps9rVnV3Qscfvj6co7QF6YnexH+mjcFDocH2PI/Vl55t/ksv8L1Ebq0Ze/lb4cN/pz3enPc2cgbwuHCrcwXubB8WrZVrhxuPy+jE1sKzZxtNpJxJkjVSKVD4j8r95Xcuze9nC5izzzLhyt86Q0aA4XfJ7SZjGOeL9AT6YVR2u2ym/dGZ+QCnfZjzvHRdrSnMmLcCA73Iy0wPVkhWygJcWShiSXfzAG7t8RpZjODw3Sn+9JR22UgIHAW38ZNT1ltPTVc3L8JOdOXtMUngYaGgwq+Vabiv3PAi6VH25iClU30P769/5viRroLxwaYqDYi7MjXfJQKEBViv4bLSbuwpmrdPSr5LwqjYiCNl2NWS2liGwfBKu6jkKGhnq13/1HIU5BlxZ4fw+01FTqyaPnGBke0DxwatGCDhB1x1HpSEZGBlHJhid+ryDm/spTtWpTxcGp/f36OSgP2fmz31Ecak9f2BKGItcSZ/4Wh9we5VuV38bvSQr3bqW8u5uizqb7EDfQTd4+H3KMP6Dcx5xjQ6LgxocoSAjknPfTfBv+tJagtuJgLDdu6aYiL528ydHGFHnYbBiri+Hi8UvcEsBReeQ6ErfTH76crsAF5IU4acCsGRhyjur8VU3Tgl1bubztr/Igz+CcAI4qeVXpu1QDOM1AEUhVffSCXM8+2zncDZKHLf5Vru98i7ayEg5V79BWhSpvqvKYXVWxdiKDfd9QU3hD5wkpuk5V4R1q/K0g+BGImkSu2TNi4V7UpkaPDF0RJX2R4Z6LjA9e5fRR5dVUU9F3iQ9XKSq6xDLvFsuskyjffhpLT3Oo/zKNJaKwlVelWHlcLrEvcBBf50GCLCO4E/6KKNO3uLDjebbMnYanUSyeq6yosfwz/Z7Pk6X/EAeMP6XCdhp9m54k1+gRgpd9hrkor1ijj4k3/JzINZ/i9vV09upNJ87gTZxnz2PjIj922TmR7b+C0t0rOei/Wxu02+sFNhOqtDJpaRaz6dz8Mt/veYlrO55g+1d/JF9/Nitfe4GvJj9L3pqZ7LI1oCrQnkyj98mx/Iwci0/JtZlNio0RcdZ2xNu74LPWhT2r35BB93maHCeRaPi2fL6C8s3LqfBYTpnrQlKM32Xn4ifZ+vnv8f36T9TaTaFKLNnvdk/j232viVX7NO6LZxNpvIaA1Soo+Q322y4izMmZPW7OJCYOE+O4nEKTR8g1eRT32VP46G0zAYIN5GTU8d03yMCeqa2Urtphy+Vj17Rn6ar0cQXZCrjVGNPXohTkBU1JTijU5vJvSQ4vptnqj6I0XuFO4KPyTIRSW3xHlO1NWgp6OFSymdPDPVq/UR7WCVE1e5VoHhDpIydGb1CTc5Li9GPEbd/L4a0v8v3u57i8/WEStwfRXHlXjqm8fmpqTQdwqu/VFd+muuiaiEBj+RGqxOioaRSAa82kpLqM8qYSNpp4aPFjJbHONKT5sjt0H6kJRYR5tLDFrBYXw1qsV1XjYlBL+v5OKvKkH+5oxGxRNfbGMYSFRuHt5Eia8TOU2b9A8tq/st3BGmuLMNw2h2G1MZCP3rXF0mwLZVU5st8akiPa2OPXIfut1XJzGS+swFG/mqj9+WS461Fi+xU57svQm7eR6S8p79svoU1B9oypqvSSihcyZNrLBkSvnkSv86PkGP4bZ3wFcmNfYsTzBcwX7tdATMGCSoGipkR1cWnDeFpUUGHxmDbd/k3o4/jOewn9BUUamBnOT2f97HR8LXZyuMyeJG9H1n++HcOZPpjO3aWlTtFBSDke1rX/IYDrFZ1YEbsDhw2tbDJuxNmoni0bm7QEwjsc+4jwbKNKoK2yPI2igmSKcvIojD9CdY7unk70r18TVUavvaCB0ZJNtOa3y1hxh6ayKzSXXaSt+gKdDZcY6bksY6ByMtwbv2Wr+rMWuqH164kZgR/EsDjOWFPd/8fef0BllW2Luuh57dy7z937rL1XrlU5Z8tUahnKsixzKnPOmQySkSQokkSigGIARUXJOeecowQREEHFnLWs+L0+5i+VVu307j63vdfeobXe/p+Z/hnGHP3rffTRO19dTEWrUX2jgLYzJnzn/z5qxmaH09ucDkwWY+V7rf0f9VZ5A1s5sz9VQMWBhMADnDReT7rVLHZvDkF/xS/TbygPrErfY7Uhi136aYQ5HdeqMlzI3U3uyWDOmn4Mh96Fo0No9hxJTaINrRnOVMVY0r1vlPTFoyF0CJEWE8gI2izGtTzH08MZECNi9Hsvs3qLIfHJycQd8eGAo4FmSO5aPBWLqe/TaPsiD0KG0u3yOu6bl7HL0IbdhhbsEXEzssBh+w6st5pivcUU840mbFtqyPoFBmxcqJMNC/XZsEhf2k8QAXax+Nue+XfF1/os7qYxuBnHSH+ehY+eIZ0Of+DegXeptn6VUMdIjnoUEeqazF6TGPbKdmpb9f2gUxR5R0NoSfKgMcGbhvj9NCd70Vu0h6Zkx/9KgJOOTQ1rdYkCzvGgvugwFU2qeoAOFApassivzaa1XahelLCuMoFuKEnN4NTB238NwKlhqZ9i4P6fBzgVu3Wt45yWbuJWd7tWfUHNQlVexwfqfK49obm9WkBKzRIVgGvO18GbEuWJ+/F7toBeFZd6+n968f5DokBr8GXV7acNw177hqqWIoqa0ihX9VjlN9QwbmlDFtf77mjbaylA5N4Net4GRQ0tqiD+ny/Tie74yis2IJZbiu0k3eSAgx8Qt+6f6XYW6+joUFFkb1F5Jozzqrh9dQlZjdU6gGuuI7u6WBtKTTGaTnaMHw19LeTHH+ZJoKqHOZqH/kOJ2zmHxsRwrvVco6ckjPY0C/pqUuWadL+thm4HLotSFesG35f4bt8LnN7xuTYEOxhbpuTene9I8LMnZ+sfaHF+jxyT18lznU3ZST9tCFVtMwhwKvdcmPkCioz+TKP9GxTbDKGhIE9+fz9N2Qmcq3lCR9N9sYQO0XJCFGGgJck+vuQnXSM/5R6ZSXfJ9bLgsfdzfBPyFgmGH9DaeJfe898TurdVmwHn79xJwK4LYsF2ERHQR/TRPoL29LDfoUvLgO/rIIAmIOdl3YCPo0Bv7GWqctQMRTXsdpMQt3N4213A2+gQJeavaZn/84z/RsDiFwh0ucQBqygeq/QgsRPpEoi77inW6PFRPAoYiuXSXWwRhRS59gUqrZ+jxupvnFn7P4la+8/aNmpW4mGBKeP1jVhuqmafdRZ5EYe4WOhCR24gBUePkWKzlkTjaeT4G9PlM1FAdSiP/d7iuPKKGCzhtT//I3OG/AO5xiNIMPqEuD3rKfTZSq7LGjIdlpNut1xgbipZllPJt5tJjPFk8lSprxPy+0fe59CmdVisPkXWzpWcNZuP/ry1hK0XmPZ/j4cHhxO76S9kG75AmYW0ucPSsZ8aS6n5G0wdPYdts78ky+h1AdUXtcSuasi4yOR5Aj1P4elymoUzjRnz0RqmT9zOlPH6jB+5icT4Yr7/DlpS4wU0P6PQz5bH0i6U4XCt/4lWxuxi20Pqim9pXg01nP1zZaoDuEwKDf6Frw+9x629fyXD308A7mt5Xk9E0RaJJe7Krf7bWrvV3h3tPf2W3u4+LnScp/fCRc1DO9ALCaFpnN7wIkU275G6/W9k2M2i0G2dLBcFmvtU+02t3qUAnIqBy4m5QMJee4r9rMj3tCDphA855Wcpr06gtCqR7PxMKs8X4OUTyJTR+mQeseZ6w1nSUhPJK0iis6WFpKhkynKrqS9tobmykdSUKNIzzhAZcYSIwFxCfVKIPBlGXFwkTU0V+Hrsw97Ug/373CgrzcfFxZ6ok8eJjjpDwtlYYk9GkpmQRUJcFLkZBcSdTOZ0aAV6i/JxcygmODSWSP0FAvNzqD5hQkOyMyZrTPlk6DZ5Jj8NoSp4+2KsHl9ONdE8iKOGbmXrcjNObH+P9G1/IHXbX7jvqyoxjKTXfQRGS44LwJVpw8Em687Ie1KBv2O7QFMHe8zyteErTo0RA3MonnP/yOZFeQJuJ4lc/yZ5Fu+IUfASEVbrcDIQCFzVgLFKJbHqp/qa/xGA8xY4C9rVKMa8BxUxIfjsvCjvdItIM74Cb2qbfXYtAnDVJJ5Mlz6gjPjT6ZRVR5OWkExqVJE82z6BOOWJ+2VbGxTl2S2TNnAu3Z/z6a5crKnk9hUVm64MUl2YhjJiB0cMfhTVL2rr4fblx9pEqfs9zTzpzoarAm/XMuVT5EYhLaeMxOh9gydB79Ns/wqVcX4MtJ4nOaITd0sFqXW0pu0lP9xbu0fB+jYU7JyBn74XesvLtPtlsFzgeHGxAFMiiUGhtKSoKjf2Asn28n0X5zNduVzpQsyOIXy1X4zmw2+TYCwG4NSt8swNmTd5MxHr3qbJ8TWa7J5n26RhTBu7Br8VQ4k3mUOc5XQs102XftKUcOnjN325nkmjDZg60ZRPx5oxfdx6Nk7+jE1Tp7BZZNaE9Xw2xkjalb6W1Fe1NzVMO/uLHYwbsV2MiO0M/UCfj0SGDzFgzLDtjB66hTHDN7NuwVEMllayfYmKf/v3RU99yrXrL6/EaXsUe9YLNG60ZfcGBzwta6QNdLHbvJbtArd6sp22/TNRRe3NVudgtipHq+HqZRpNf6ED3lb/Zgzcf15uKSvy1rdcOVfGuYxd1JccpFyApLxZeZmyyW9Op7q9nMv9V+nruyTSy+W+fg1oHmiTIqQj+43j/ufl2/8HhlD/Dbn7A7e7Lmr58S63FAqsqvgoWaY8cGLhqCHehlYBOJWIt1XFpCmYeuYRk+8q/UehQJbK73ap9yqPnnX0/xHRXlTlpRJRMWTqu265ApNv6ezo4HJXH32iJFSMnZqZ2n+hVzsvNUyq9r/Rf1/7rjyJCoyUu13z6GmKRv2O7nrUtapnpoa/1XZ93fdItf0cQqRjDPuANP1XKHCaxMWg2Zzz/ILatAQeyflU1ddqKUV+9MK1nyMjNoxko6kUHdzNwKWbJB8OInHrixTveIWGnW9xzvovNO4dS326Jz2F7lwVsFWzfpWoc1K/f0UUbKv/Qg0gf/B9RQBuEtfk3JWFqTwo/V391NblUZAdSa4AYm1+Fhca5H5cks5Luw7d9Sl4VdeuZrH2nb9MZ0Mb5+taudDYyfVLt7iQt4fa1CSK056QGXeddNvZ0uG8yNeBL1Hhtohw9yOc3CrAYj6OI2tf54jpMo7uWMXulVOIPphHZECevHyVeFvX46KfwC69eBy2nMZCgMp1gytO65zZuTFUrNM4vCzyRUG0427TIh1hKWbrq9hrU0eE/znSTl8iVADOx64dT/te9m3WF2v0RW4HDaHIcjj2Ri24bjlCncDZZZ+hWmb6695DBI4+4ZvgYVgvD2TDvAg6XdQw2Hixrj8hYcvznFr7F9lmnMgIDm8YzZblyaIEVbCuysJfxgmfTPL9tpC0Y6o29F24f70Ajx0lu8fS6TmGDv957F0tx9q8iLDF8sxsX+N+wBAqdjxHhuNoig8bc6mlk4Huq1y9cIXe6lqOO+wjcIsFIVtWkWsqnbfKaxb+Lse2rJHOK51Ei1XyfTpjRhrivkyMBJVH7YxY4AYvSft4WyzZ1znn+BaXvYZQZfki9vOGYPLlXA1Eb/p8yO39H8k1fqIlM545YRVfTDBhxmcmTB5nyIzPTaQD38KEjzeRklzFV/eeUuRrR4L+JJqSzmq1STub7lGRpeKQdMOlP/e6/VzUxIWM040cNFnDcetN8tzXkHQwmQpVkzT9JufS9nOp4rSu3f74Pkm/Ke9Sb3c35WJM1TaXaZ5dBXCxBwSqHF/S8lTd3fcOyaEJ5KTpwO1HUbFyAnAK6OKOVVFs/qpAyRt85f0iST7LyCyOo6JW2mtFMplF0h935BAWcRT9DU7khdtypz2JpuZ6EhKjyclJpqAwjeyceFraKqltKCI5OZqkJAGK9Ggy0hPw8wjn4EF5P2XZ1es9hASG4rYzFD8/b4HAVPb7ehN88AA5AouHDh8iNy+N6JhwsnKSiIs/yeFwX5rqGtljVIynXxlnQvzJtZpN4Ib5bFlkQvFJBy4XubDfykYUsCjW4TqIU8HeNmbuxKeeYdlCaxZO0ac+wYGUYFPWTPwUw09fIdVoCCU2wzi9bSRGyyIxW1PD5sXHmDRmM0tmOeFhU0agcw9u5qWc3fohN71e4fLeV/Cc9zd2LPHFcclmeva8K21ljBieH+Gywpj1C9PRW5YgwJYjIKLiAn8NcArEVGUHEfsmATOd+DnKp6MYatYZZBzU54y3vN+Gmbr8gfa/hD4Fc36yj5dVK0HODaQmx1HZeJaCkjMknarQhkWV5/2nZ/5Mnv2vhlIr089r6bsuZFlzsTSMgY46rskz7CkKFgnh+vnzOqNhENyuPuXepQEeXGjiSVcuTy9m8PXFBIG2NLGGn8Gbkpt5AlcepO6eTcruuZyy+ZLbjYf4RrY/sreGvZbt5ISHyzb27DVKEBCuxGN7GDm20wkzssJQgM5gWaE2Oebo7nBaUx1pTtpFWuh+IvdGEGofhd2mNHYbJFIX70myx3T2LpuB0/yFmM1ZzdxJ7iyc6i3QtJ8da/2xXuOD5Qovdqw4gfGaRPRWxbJ1aaYYEbmcMJ7EPf8PGdj/LqFrhjN2pMq3ZsTcycZ8KpA2ZpiBLDPis3FmfDHekCnj9JgsRsHnn2zXPL7qu4qr/HTUdmZ+soKtU6dhMGMm6yZNYdKotdryz8ZsYcvSw3I9P5X7+o+I8jqrCg3uVnX4OvXh49DLfseL0hbOac/fw7pK4DdPG/L/xX7yvzJCzNapCUUl7DWMk/fDEXfz/2KAuy3wphrGI2kg1+pSqM52lQ4pHlVqS0tK2yLSrGZXZgucCLgIpJQ15NAnQKeLL/mvBrjfWve/Xh5c/54n0ilfrcukJWsPt/ouakMjqqNWL9DtG9/Q2tEm1y73pUmBmy7xrhaXJtLW0UTP+U4K5B7+a7NQFWToZHAigW7Swo0rjznpvIFouy85Y/UleRF+2izKwRxnarKFislTkJRXm0xneyuq3qpW1UKOpaocVFZkUFORTVt9FS21ZXQ01HH7qq4GqdpGwZwaCr9x+SFXewZkfQ3n6iqoqcrloM0sjhsM4azZOJL3mdLZepmu9mv0dFyXYz8WSPpG8/YV1laQIftkN9WS1dpMVnGWwN8Ssly2kRVoT9vuYdTav6V5Y5p3vk6N9Wtiff2NCL13iLSZy3WBNd0khWfQJce9cfUrUvaZaL99xlTEzUis0G+4dukGbfI7ZZUJFFeqWKBkSkTqG8vkeQi4iahrGsx3pyZuqNmhFzpu0H3hNteu6majPnognd71J9JJulCXlkRZ5hOyEm5S5LpEQEEs/8gPafBZz8m9ftx2f0H+HypQ8bbAaT85Z9uodPyErv3jyRNA2aMfiY9VAZmmI7QM4O17RlJu/leOLP0HKsz/zDmX92l0eJc9aw3xtDmH55oVuC+ayN75n2I0YxtbFxXgalpOgFMr+ywL8LXKwHP9Rg7M/ycOrfgj+xaoGYDbcZ8/DP8F/4Tb7OewmTsF/4V/IHTZHzm45PeYf2nK5jkBVFm9xJ0Dw7jqOQSvOb/DbIJsP+t/snfWP7L5kz8ydfx2Vsz1F4DMxHpdGvvXbxfLeLJWCDt7z3wulXrSK1ITb0VljAV5kQeJORSG6+opnFo1mjbHN7nm9YFWz/R+wIekbH+Jngt3+R40GeiHPeZV6C1KxXGFPd7z/kSInGPAknc4YGfM2fCzZOxcTvjWWUz6xBDbueM5v+sN+j0/JF3/JZ4GDyfLWO7prD/R4vAmF13fIHDtKLbPns3XQe/T6fwKtTYv0C8Qm6z/BpNGLmfhLAGAGTuYPlHFvm17BnBbSIivpDXxJHHbJpDvbSbvxldc7HhEcaoCN+Xt+klp/muiEuVW5H1FafY3lOV8i8rrphRsTXoN5zPsudbZrosFVu+jGBfdnTcpKG3hvLwn/T03BNyuSX+o88DFBMZTavA/uO//Gu3WvyMzLE4rMv7zYbWKrOvyvwK4rwTgqql3EEg/PVLLNZcTtJ78qhQBuEQKylJIK8rTGYqt0gfXpNCS6UZXaTgpiQlEHDtEVkYq4UdCKC7M4mxUJLHRkRQXZZObk0JdXQmZaam4OYZy8sRRDoX60yjvUOSRCHZbB5CYmERkVCyHBe6C3Cxwt9MjPGg3DTVF5OWkkZOdRFJCFEfCAqjMb8bTqoSjJ3JJlv4q1WIO62duYPiHojg/1ef0PhsGylyI87MVBW6gzQQcKwC3ZY09ORUpBPkHkxpiS2eGE0ZrrRk9wojxIzczfvhqPhm6inHyuXSWK/orj8szlnUjNjFuxAa+nGqDm0URQS697Fpjif30d9g192O2jP4jYcufo0zewXLL13kYMoJvAt/BeOYUJowx0yZMrJkXqA3/atUoRNTkjj0WlQJqajbrM4j7OcA5yP9OPYQaGHLe5TUueHzEye1f4GmtYG9wn5/Ex04HdfvkfT8alE1K6ilOhOYLcLaIwTmghU3o4tqkLSpDIv2WNuFFtcni1DvUlz7klhjfvdW5Yii40ZnpoKUYOZfmTmua8nY5c6OzVXSU9Hl9/QJtBXx7MY0f+lN00HYtUyAuie/6FcBl/QRwmhcuV6z5Iu5fyOdUQBOJYZViZBfhZdPOyX2ZmhftiMsJNi0oY/vSUqzWxpNstZQkywXYrIvBcEWpPK8D9BXa0pF7lMj9lVoc5Kb5hdKXFbJ9cSGbFxTjahCrG26ODMZ4dSlGq6u0uqiGS0oJ9FIckUugj/JQqXjFUoEoVR1EnsnqYrYtL9cmNHDsfS184cz2j/l46GaBM32mjdfH1NBFDItgbKz2at5cNZtZvfuDQ/Xq8wt5zjM+M2LUcH22TZvGXZ83+PrwUErM/sLEj+YwfpT0F6M3s3lJmAZwg7F9vxYV52igxXsOSq4sz8VsbS4eYrz7/grg1WzooF21WKzLxXpLHjv1RfTysN6cK7/zbPLQ2nwsNhcR4hpDvwCcp8V/McAp740uya8860tXacv3o6H8sOZ9K1DDdc05lDZKByLgUtpQIJJLWW0OnRcuoCo1/NcNd+oATuXm+u31/2tFq40q9+C6WEBtaQ50V5zkQf8NHgjYKi+PBks3HwsY3OFcewvFddKZNuaKZFHelMf1izdob2umoD6Ztu5fA5wOoH6aUKDgTfddgUjfxQfEGrzH1/6vcsP5j5T4rBVleUug6f6z/XXes2uX79PWUs/Nyw9+PKaC6CuXbokyiRFrPZri8hj5fpqK8nStlJQaXlXP9+ql21RLJ1Ejz66sQqCoQm0fQ0lVLPll0VRWlXPtiopt1KXOuHZNJ2ryi4IjdX/a2rvIbmkgr7xY9iskozSTRNctpFks0nJ5EaoSOo7j9v6hHFr1Cnk73uJr6VS/DXmf1B0jBDyvawCnrl83Q1Y3IeaWwPPA1e+5NqDzzl25OEBNTRY5hae0GqmqVqpW8L48mpbmWtlHrNFn93Xw82r/I1I8t9LhO4vWfdOoOrJT4PCbZ3nlvtI8cPXpyQJwX1EoHWjEjhXEb3+LeL23xDrdSLSnHwN7XkQN/zY5vktuwlXyT1cw4P66XNPH9Lo8j+v2YwJe+XS6vMeAhyqX8jHfBI8gbtPfeBAwVMuXxoHX8BAoc7etpsF5HBx5C8Jex3v5dLavKGavRQ37HDoJMtxJt8vLXPL+gJhNz3NI4OfC3g8FWl7igd+7/HB8LAlbXyRy3YuUiXJSOd4ueLxP0rbn2TTLHc9Va2kVyOp2l3ur9xLrx7xKwrZXSDN8idPr/8akobMZJx3XzpUGxOxYhc/8P3N81e8JXPA7/Jb8iYPGownfMYEkzy+5WOZBnsc0Lji9Refe9wlY9AeBztfINFZe2Y81T1/lzo+IEyWuCvon7Dfn8E5j6diycFm2g4t73qBHzi1563OYLHAgMb2RvMwTJFrMx2/NDKZ8ZsmC8bOJWvdXghb+C40C+WrG48H1Y9g5dwSXPd4SeZvDm0eyfPoqTKdPYNOkz5g9YiwzR81l1tilotD1mTzBnEnjdjDtc0smjd/B+NEmWtZ3b2NrsmwXkGG7lP7Gc/Lcv9c8b/+ax+23pFLFKf6YSV/FKt6nQj6bU4/QXeTPXXkHNC+ItDfN6Op7SHxuM4FxFaSXtPNAlqu2drnrKZknG0nw9CQ30I/UffvIiWokP/EZsGXrZp0OTmKozH1C2skGwjZ8RILhu8RueY0zPhspq0sTgEsgqzCNtPI8ylvFUGzLpVL65PZ8VT3Hm6L8VGxNvdmw1Anjza4YbtqD/vrdWOh7sGO7B5ZGXtiY7uNoYAR661wx2rxHPh2xMPBgu/z/5TRr3I22EmK5Es91o6k0f5Fut7eosnkTq407MNrmyW7bUELdywlyLcPVqBivfVVEBfuTbT6dkM3zNC+Impgwdrgo11Hb2WW4g55cZ2piHdFfrtI5qFxvm1n2pRWJobtEiTlhv32HNuw163MjPh+rz4RR+qJg9fl0tJ4o5C3MmKjHtAl6PypoBXFzPrfA1TwdR8MatiytwGBhBNFb3qXd9XUKTF+lWozFFIM3WfvpeD4dtoiRQ7cIHK5lxWy5D+tVbc58jAXgNi3KxVGMKHdrpYx/exjVc2cvJ4y3QojKufcROeafsNdKN3P8t7YfFJ1HrhEfGzUM20R8RI/mgasuuEl3230uXXjEpfMPaa5QAKcmstzS4mjVRK+L58VwSO2nOq2eqrRGytOvifTLcw7gYuE+Hlwo5JveDOkcn8W4DXrb5PPbS6l8c0kB3c/gbVBup9GclY2HZYvIOQGRVgIc62hI8KAn35qEgAN4mcVjvTEb05XZRBjpkWk5Ced1oey3SaJLDN/GjHytzZZmPBBj4yKOBiXy7hewY12BVqLNfH0Fx71TuJhvR9oBfzmOmvRRog0dulrmEBGeyR4bNRlGzY5WsYiDHtECti4twW/5eB4Evs2j4A8I3ziC0cPFMBuxle1r7SltTqfnYTXHo45LW9AB3ODw/M8BbvoEfXnm29GfMUMLCSF+As32rzLmvWl8IseaOHo9W5cFP/PA6eDKbI2qc6rS6+jEbnsBLiaqjy4X0SV33m1WJcZ4Nf5OdezXKnz8/Hm3sM+uWptoo65n0EhQMuiF2zpfDHWfPOoaztBf4KTNUv03AU4VX1dpPwZniGoVBW5+w11tYoAORu6LwvxxneYNkeesgiJvPqW7MILWvINc6rlAd08/nRd76esb4NbVh5qn6MbAY65fuydAozwzCiyUqOM8+/0fgU559r59dvwftOU6b59umW657lN3DAVw0klqAKdAQvepuw7d/+raVIkr7fiyn8pjp+Wy07ZVojxaap0a+lS/p7tGFeQ5eDwNFLU8eLrl2nnKuauC/Wr9/Wt36Ks6S2vKTlFsUXL8J89i4AQ41HCqdNI3rz2mv7uP21cfcLGnj8q6Yq6LFd56voX8umTaL/w9wKmcZj/9/5MoaLwkAJdk/AFf73+NSstXaHD8gEan94l3Wc0teTbKA6ju0VWx8vs6e54Nj36l21+WNzXXaDBWVqNAJ4GSilgutLXJPro0HjpgekppRToF5ae17UrVdpWxAntRdDQ3aBMuHj+EjppmKoONaAkzpPrAVpryc3W5zeR+XZZrPBnsjvfK9/Bf/Feit79GhN4wkm2XcWzdcB74D+X7Q0Ppcx9CanQyjYeMdJMBDr5NhsVwLrTf0O63OhcdfKk2IG1Hrk+BqPIktrU0U1GVIud5luySaIrK4ijXrksBXCy9Fy796Bn98R7K/pcvf02y9acCkW9D0Gu0HljN1atfa53jdYE7lWuqKiVdOiE1YeEOOXG9pEZdIDPuGsVZT8mPqpXO4wMOL/0DnrP/hXD3MHJP5NC35xWI+IgO+z/hZnCYQAexlAV0enfLdR3+iId+7xC88P+iWxQJRz7ise/zuK1Zj4tFLY0ucj4R74p1+Rb7V83EdGMJDgbFmG+uxH+rlSyXjiZmggDN22QZvSTfJ3LVa4jAoIDwiXFaTcois5d5HDScb0JGSqc0kQbb15g+bhsb52zlvtxvNamja/cHGH4u131ELNlTn3DRbQhzxsxm9+o1ZFjNIc7oc5xn/FnziN6VY9+T46Vu+QvnbZ8n3/EzzhUeoMRrCtfd3hQYe5eqnR8SZ7cCj6UfkWf8PMU2bxC64jktM/q13S9wY99LnF37V9bOi8Vng42cq5xv9ATaHF/HcekWPNxLOe1uQY7xe2SYDMdi1mhWjv1Imz0cv+VvWo46k7H/nbUf/4mwtR/qwDdynIDqG6QZvYPVF39jwTRDZs9wYMViF2ZOc+Czjzcxb/QXfDl6EksnTmPNlJks+2w6qz+fztHNM0gzm6bV7FV//T0IvN3TgEylAtHSgfw7ZY7y4/tknxtU5qgUHwqw7pIXJwo12oee8iNa8l81SUGlIFFtTuWKVJNXWtpucaHrjvRTqp8VsOt/SmfjY/q6obcLGiogN/4aAc6NRPh2kHm2X87nDlVazVM1iUHOK/0WmdE9pJxqJznujPZOltckaRMYMrJzyKoQBdqWRUlrjhiLmbTlegpU+lJYncLWLY6MeG8doz7cwOghGxjz0Ubt+8cfrNfSjvh7HcRupxkWZju12DS1btSH62W7TXzw/nZ2TnuDu/6vkG/4HAOeQyBuAte9P+KLYXNE6ZmxdVEc2xYWsm1BnijjYo5GVZDgsIVMq7nsXGfOWJXjS6BLKdMJcvwxQ7disMKU8tOOotCdcLewZNSQbexYbSLwtotDu60YO0y37WSBvxkTDbVYxkGPik4pb2X6pwaap3Vw2fgRGwXq9Nm46CjGa+qxmjmV657ybp79lO7d75Oh/2fCVvwVpwVjObBuAnbzxoqyX8vKOftFaZdipOLqFh8UI2EJiVYqNnM1HkYn8XU4/wulrMTLvo8j+tt46ivv5OG3STf5GHcBuH3WbXhbncNHq/bwy32UaBUi7ESpC8C5m9cTF9HJheb7oje/4qE2a10nStdd7pY2ckF0qPSralmfwF2pBknqU5XXuk9JxlNq0wroynHgUcdp6chUnNvfQ9r3l9P5+mLy36+7nsmD8+kc9ajB01oHn17W7aSEnNZmZV4sFeMk14GurJ2cS3IhNzyE07Z6ZJhPwWvDbo65naQnz53K9L5n/abAaO49ilNvkBd/hazoy6SevERewjUKku9Tk5Ipz9yG014HMFmZgt6SfPQXF6K/SMWSSRtamq+JlivuGcCpXGs7FnqS6buSINM5TBs+h3EjN0lbXseGlTYEHTqEd0Aw61bZSTv7+xQ1qt3MniztZMwWATU91kyaQqHpc5RKP3li1b+wcrox21aFs2PTcdzMs9ljVqt507xta9lvXy/Pv0FArEGeW6PmgfV3bJZ3tUXzoPo76vINqmWqbJuuRNtPouIoVWWOf6tc1zYBOD/fbOobTv77AKeDlG+14cB7Ire1/xXkPOHO5Wvc7e/nfn8H93t7eTggACCd0GBONA3ubn7N1XM59Dek8e29b/hOFPpX0mk9vPs9T+5/y5MH3/L0kS7OSJvMIJ2ZUp4qFuuBFiyv4OgZtGnHVWCn8q0pT4sOvLSO7pniHTxvrWSViOalknNRx1B56tR3rZSViKbstfNUkCbHlN9Tv6mOrVuujqUC2XUJerX91Lbq957F6qn9tPPSzkEHs2pfBWbaMRT8CpherIynNdWJ3vpk7TwU4KrjqXQZt+WaFeypElyPlbfqxldUNpTR19WnDXNevnSd61cGPWc/yb8FcNf7HpPito5yt5m0u42A46Ol4xDl57JQ84Kp7bSJCuqZCYzpwEfNsFNB2vfJLTyjgZsGORXRNNeVyPnKvZNnqrZVM1PVfejt6n+W5DSesspkqmtzaagr5aYcQ22ryg5Vpqdyda9YniFv89D7VUpOh/BAIEhVJuhpEYvS6h0uub1OlYBm+uY/kmgzllTbCWQbybamzxNpMp7SU75iUV6jITqAJu9ZtAUsIHXveoHe2xpM6q7h2X3Rhne/5krPAPU1BeQVnyK/LIa86iRtyL6gKlHgNI6Sqjhyi09TU5PP1Ys3tOc3eAwFgFevfEuylQBTyJsQ/Br1PisozLlDsIUeqZYfU+EyknjDD4g7kEBV/ndU5j6kJPUyMQdzOBOSzamQIkL159Lp/Abde96kwO4zjnimEGRgxQFDS/ZvNsbbMlde8mKclm5l9/JNHNA35MB2A5zFUvTZakuQnhEBW7bhYXhQSzp62mQN+TZTyNoxCfuFWzBcXaxZfFuWlOGy1JDzTi9yTpTPmQ1/4/DyP9K+V85v8/MkbnmeDtf32TP7BU6u/gM1li/QtPMVer3eJmXrH/h81FIsZ48lQ+/PhK/5My7T/pHlw/9C1IYXqHN8i3yTlzi4diRp5rPJ3bWRmpgTuCz5kFLjP0rbUpNM1NDvizzye4/wta8QbTycUntpb/ovkGv0Ch273+OW+6uEWHxJiN5Yupxfp0eWdTqpdiHQGDmcbOM32bI4FldR1l27/kLnrpfJNX6Rw+tGY79oNaErBVwPfYQqxVNj/ZJWX1MBnIKDGts36JfPPs8PyDb4Gx1yz9uc3pHzfoWvAocQsuT3rJi+kRmf72DZjA1MHb2YL4aMp9ziVW4Gf6jVyVTHvOrzLo12rxJr+DmZe/QoT02jpqiE7JhscqI7tTiz4tRrFCYrUfnZdPmvfg5z2nfZLsyjmSPeKg9cH4nHugjf30KAUzt54UcE/v0oTb9Ce8M9rf0+kXdBpZNR/aCKD9Ul/n7WFqVf0Ga9iqhtbvQ/4VRgu3TcTXhZ6mKuTgZ2kJ9wSWBRTWJQ3j41U/mxDjRLBNLqdAaLmsAQn11IQV2Olvj45wDXmbefmo48otOimDXRgHFDN2szPccN38wnQzcyRmBurCw7FhRFkJ8bPrsPCBRby/qNjB9txJzRswhb/RYxm8UQiVQxj28IrL/AJa+3KJO2MXfcAjYuPonJqjItlchui0LC4xuICQ0lbccMThhvxnpzGpsWhwmAGQqQbfxRoY76aCvzJhkQ7WtLX8EuEgLtaExwIuGALXMnG4myVZ423VDYpDHbmDnJiKkTDH6hnJWnZfZkY23d4HEniGL//JOtrF5wFJtZ47iy9zUxYD7livubWE0fg9O8KWIsviNtboT0U+/L/VjFstl+Wp48g5WVmC905XGAGDoRH0jbfxP3rZ74OPT8QikrAPOxv8ApF2vSd0/koKEYJJsc8ZHndtCnhjC/SgI1Zf5LiPO2acLTshEPC1XOq5HYsE562u7yQHTnIPT/1EaU0fnTctVmbg48oTpf5RSUdpmu2oWAXK4adr9Kmxif12qCRFHIgl9DmsgPl1Uc3G8A3M1U6tJyBdp05cc8rTvEMC2gLXUn/fUZWozxze5eeqqTaSgMpafCm/ID60jfMUv6MXsOuUYJ4LlRndEpAPdTxQg1LKw8yUrU5CxdG74v78hDmrOS6Ei34oSPE87WAnIbDrNpfgzeK1aRZDSSJMOP2bVwAUarqjSwttkm/a5fLl0F/kR47WTyWBPmfW4tbdWBOZPMmSRt4nN59ir5swL9SfKpRHndlMz8zACTTQdwNk7G1SwPF+NMnPXO4rz9LK76MfgLpAU6dxLopOrZtuJn38IBVzVU3qJ50JQXVn0Ofv/5Mx0UNaz+mwDn1IWTWRPbVHLgFWqizE+xloOiYuhM1hYS6HhWi4H7dzxwOhBSAKNgTnm8VDqKO71XuN9RxDeXCvjucipf9eXysE83S1J53tSnArLvpGNKiDpOS10xpYXFFBXkizXbz9X+q7S3NdLRWkt2Wooo0GvcE9C5c/0uNwbuaLOvNOtURMVuqZg6BT2al0ulGlEQpJ2b6uh0UKF5wZ6JDsAEsK7J8msK+FSjVgCiREGY2kcd89n+alsNCAX4binoU/8rINMdW4GZNiQqogM3BTBqe4FC5cHTjqGATe2r884p2L0nMHWnt5+2nAD6amLk3j3ktnTQKtWFigNT5ZEeS6NXHbNKQaGVIpNzvdDRTnFjNhe6u7jcf5Ob11ShdQUpcj3S4Q8On/78Jda9uGLFX/1Ku7dX+27T0X6Lit1TGHD5M1ec/kC05RRuqGcpx9D2l+v8EUBlXzVRoq25Xiz2sxrAFZdHC5AVabFvKk7np9/SQdxdubcqriy/5CT11bnabyvP25PHch0C69/+APWFJdz1+VCU/Ch+EGVdERfBI1mv6tNWZydKBy8K/NRo7vp+xOml/y9OmH3O1cNL4egwnvq9zUm7ZTwQEFSxZzcHBMz6vuJy70Ouyb3Ted10+elU5zE40eLWlcdUVWZRWHFW87LliORVJpAn4JZbkyjgFkVtbR4d51ooLomlo6lOa9eD16cmPKjZp8l+VqQ4LCLBZgEJnq74up7HaOIY+nb9WZTUGLod/sSZ/WFUF3xHTeETYoITiNv4R5oElvJNX+fICgU4albkcBpdv8DFpABXiwacjEulcyjDy6YWR5NWtiyrYdvyWsy3VIu13oavYzfeOy9oCUa9dnZxYE+3NhPV064d620VbF6YiYEqkr0uH6tN+ZiuKcRwmXRqSz/Vkqk2ObxNvEBb6vYXqLB6g86979Hr9iHzP53PihmrWfHFHG0IcvGE2cweNZ3J0pEd2TSOagE7NYu1wfkdDi79IynbX5RzH893IcPINB1OlpshVy/cpLvnAcet55MsANvpOYEur09JNBSQchpF6JI/0CIQxKlx3PQZSpnFaxSavUq+3h+J8TEhyWkmamYpx0bQ4vgOre7j6POfQKL5GOz1EzFYdAaj+e6YfmnGOWdpG9IObggE+H35P7nsMYRr/sNI1XuRaus3OLbqT1qsUp2AXL+HtLGIjwlc/iFTPxxNzMbnKBeIUPFwbjN/x9Sxm/jwAwOCVw0lduOf8Jn3z+QK4BVZqSGzV3QTHM6O5c7+oZw2mI7DsjmkGb4sz/I9zWu5e0sQu0xqcTIqZbdZMUHOhcQerCP1ZB+FKUoBPdDASSmhnJjL8rwaNSW8X6xxP4d6UcJNYqm3kRV+gsZEN/bbVGmBy5ECX3kJfbTV3RGjQ94feQfVjFedZ+UnRa1CI76S96Cj/h5hXrVEhBYSEVJAwK46vKyaBA6biAo5r8VJVWarIVwBy/QblOanioH1LOazMo34ghKK2wspu1BIyYUiKtrzOV/kQ3exP5Xniyg5X0Bcdjyuzp7M/kyfuV+YsGqhDasWW7FinoO0s3hCXBrZY1IpSuYMsz4zZvRwPb4cM5mvAt6l1uY1OuWeFZu/ic20N5mlss2PmsGnI1ew7kt/LEX5uNqWcCy+mYTYaNLtl5JhPpVQc5WDTdWaLEVvZQwzJtlowedqOFQBlzakOnI7/jYWXK9wpT3TUUu4OuKDrdrQqc7r9lPaEQ3innnilKdF1VrVvHOipGfJOqXAtXUfb+HTMYYYTHqL02t+R/y2vxC2/C9sW3AKtxVGWmkwokdTaTOEscNWCQjsYcfaIgG4KiwW7eabYFVofDjfBr+PxzZvAbjunxSyo3r+rUT6ZNFT4ETRmWO6xMG2XbKukazSDMraUjkeUql54n5U5nZNhPu0kBDZTUZML02VYmCK3lKpqAbbw78lCuSuiRGvgF7FxlXlfyOGZjynzeSdtV9GrNUYmpPsRHcLlN3I+3tQE/mmVw2hpj8bXpXPGxncb0/jqIf0UdbntLi3A841VJ7xprfYhzsCjGqynOpHq5vOkV5fTVFzKZkBRqSZTsVPoPWs9JUX8vZRIcaLLrfdTx7r3xaVy+4+zZmxmieuMNWfI+HBhIYdosB1svQjAtcn3pd3/gNmfLaXaWOdcXE9RI3c07ZsF+ICfKW9JrFjTRY2m0rZsDBU2okaUjfUPLKDAKfai/r89OPNzJu6g332ZfJ+dxHg2I6/43npj1U2gGciz/PH56Q9q2YCdylv28+W/Tvi+3cA18K+ne24rzfl6JbphK6fyu6l6zFYplLa6JI+/yR5bF1Yxh7DZK6WuhC40+7fAjg1Y1IHSrc1OBKQufKA250lfNevHq6IPORvB5K521etQY0KlH90+ztuXhngfm8rzjtNycxKJOL4MUIP+XI68ghZGWmUlhaQkhSHl5sLGamxJCefobmlioIsgcEr97hYV8+lukZ6Ghu1eBGt1qeCLjkHNfSp8w4quFLn9wysFHQpT5k0YgVrGvCpuDA1xKv2VYCjIOsZ5P3ovVPwJdsq6NKuU/2vAZ78lrb82W9K56rJbQVrCtqko1UWs4ia7XlHvWCyTDsP+S1VaP7+7W84X3yMnpKjPNGWfcO1zmYuClxcLD3MpeporrVVcau7m9sDd3kix+nvuUJmSRSJ6cGkZYbRUFaogy65ztsCKlrszM869x9fXPntyxevUlqfzs2r9+U8oCrhFOnBlhQc3UtFcsyziQoKBn/aT53rnYGntAvIlAroqDi2wtJozp9rEih7onmkftpWp1gGlcvN/gc015YKpJdrngN1rNzjQWT6W5AbspOTuzaRuGM0cdte4NTqP5Ma4kF/WxO9FUeojjKkxv59bvoOpcnmZUKNZwsEHaV17wS+8n2eez5v4jX/ZUrPRnNTrlspN+2Zy+8oT+PgOSgYVBCny1mn7sMPdHWcp6RcJS1NoEjArbQyHpUHK7/4LO0tzVqtXmVkXOm6zECPGBDqnsq+g6KuRcXSleXfISfpHkVpt7HVb2DH5JFccPg9j0PlnM3/gah9AnCFPwjEfUNUYCIttn/TQOCh3xDNCzbgPZTbfu+TZzMVB70UIg0XE7z8dZxmvoLn0tHsXKKPwcJwDBcdx2pDprzcz6x2ebnVp6+KgbFKxcs0GW/zVBy2ZWG4okiL/VABrarcj5oJt3V5Iwc3rxPgUdnix9G08w2qLZ7noe97fHfoA7p2vcbJfXtoLG/A3fUon401ZvIEM8Z+bMTIYYYErviIBuvneHpgpCisTzWvW/r2P0H4CHkObxOrP4bUA0GkBzlwyHIeoUbTiA04TfbZDjJONZF5ppWsU+Uc3zKECvPn+erIKLqV523fEB4GDCVo8e9JCbIi3nMLeQ4TyLUbTbr3Rs43d9HT2ktfx0Uig+pEiRezY3OjdLoxXPb6BM6M0XK7OXzxP4jZ9DdyjF/mzIbntHxffvP/mZ7d73P3wAiBzReokzZ0WH8qs6dbYz5tuEDey1Tbv8XZjc9jPGUE2z4fTdjKlwUqX9Ji8b49OkaO9VcCF/1egON1bgocnnN6j/BtU9g65TMt7Yia+fnA910sF+8XcC5j47x83HdkcFna1UBDIrXJSWSfrCIn9gYVud/TWAaJEVfYZ1OPv0BcgHO9lkJC5flSHXVFdAiV0fu0wumeFqr2pvK0NOC7UwAsuJbi9DaaK68JzIlClH7o8X1drdU70hc1ltzidFA1MdEZpOTlkpSTxbHgQnzkWPtsdV4bf6dmTgYKyMVdpUIBZe4VSgoE1krOkJMVRar0B8XJBymOD6E4MZSSuGDKwkwoP2RKSWwwJalHqGyI42zUYZJjE2ltlj7g5mUxpgfobD9Pytk6DFakihLJF9gqwWj1WaZPsmXBJ5O55fkaX4e+zwXnV1kxYZLAkoDXxwZ8MkKfhVMcsdh2loDgOo4nlhIXEUaK7RLSTWeQ67OVkyFJ0o512fnNVqZjtCSIRZ9vZsropUwavVmU7HZtyHbs8G3s3LaDc6mOlJy0Z82XKrWDCjo34YtxajLKT8l/lZJWnjgtpkm+q2XKE6dmGSpv3OCsw09G6mMoAJem91dStv0J7yUj2bg4gx3zNnN6k7Q3vXdxX/Ae40asEYDbJe9cgZxnJSYLfTi5aQQx+iM5uXEYbnoHNONLvbv+AmiBzvI8RFnXxAbQmOzB4b1Vz4bRZL1TAzkVmVRfyPglwNkr6KultuDKs9EplQ9Q+tVn3rX/iKgchV0tDyhO0VVuUBNeTroJpNv9o/QF79Hh9CZVp/ToK9vHg44o0ePZIs8mLDwDtm964vm6J5mnF7O4cS6b768kU5OSp6UL8bDq4IhbMXWxHnTnOXH9fLvWH6vJcW1t58msKSVLDPvslkYSvHeIcTeZM/ZG1Ma60JIVLeekhnR/C9j+XrTE1+k3acs4TluaLZ6OTljZ7iPPVWU6eFPr7/Yvep0RqrzVsPXMn22ClekuyqNtyAk/iOHycpEiTMQ4WPdlmMD8eq0N6GD/l8OnKjZy6SxHAbffnmDymyLPOkgMGj9HBWa/sf43RA2tqn7hp2UtuAsQH9wg13TwFbmm18mznMDWxSlinBdr8XU/ihjr+otT2bPVn+Y4I4Istv17kxgUMCh4EzhTQNJ7iad96fxwPZUfrqXwgwCckid9FTy6OsDdri4u12TSmu1DV+kB/Pc5ERFxlOAgHwG4/Rw5HMzx40epqi7kzNlIwsJCyZOOKOzwAeISo0hKSKUr4xiVjkO56PMpp42G01WZy9Ob93h4/a7IV9qQrhpeVHFOSu7dFjASiFIeJLVcNSbdcK7Alwq61zxm6gWQZSJq2FJd2wORR7KdUuS6Av1KFAA8RYuHU2Coeex0x75/47HA5C0eXHvAg4FbAprXuXm+TUtncetCCw/7+3ko61UBe+VNeyi/++DabbFwD9KU5czVllL6Ks/QkuFBeaIPxUn7KU1xpz59L+1Z8jIUhjAg21zr66HgiA3N9m9w0XsYsYYf0dnUo53Lncv3ud1/D1XsXItlE9G9uMpL+B0t7XVUNOVo161eqAuXeqg4X6F5/p4+QfNQKVHB/Tqvk9wLOVZrQyX5Jac0r5WalKBi3tT6X8KbDmJvynIlGswKEGolp6481u67mq0Zs2MsN3f/mZsuf6Rm32JyMsrJshot1vkrtO/6gNTdX1Ab50bU/hi8jMPxNAwjwPoguYntonAeEbfHnmRXIxLNJxK7QaDP+D0tfu/KJYFSuQ7121ppLfXs5fOuQOaNrosCZbqhWwV5CuLaG+u0iQplNQJx8llVmcaljm4B+mfD6wLT2j3QPJIK2nXXqfv/a4Hgr6ktvEVVzh1STvdhLApr82RTDouCL/L4nLO2q0g5WiTn/FSs3O81gCsz+T0/HPmI6x6v4rfFWMDrJHu2BGC+7DCmaxOkXX9B/56XeBTwIY/Fak/Z+nsaHIaQof8SNmt98XVSQzBNmkL3dWjD06aU8A1D6XYfxnmXt9i/bit6K8owWV2g1VBURZSVZbZ9ZTUH1i/mK/9X+OrAh1rB+WSLyeTvnEaxwzQyrabQEmrPt2WinA+dFaW2XQvkV8WTx4kCW/HpFwQtf5GBPa/ybdgI0gxeZ/2nI9i3YgwJ+u8SabEeb8P9XHJ+gW8OvMX1vW8IwJ3SzYbMFms/7xtKU6+TZDKcLL3fkWP4V9L1/sw1j7fkel/nqN0U6pOdqEn1o6Ekmtb6MgYuP9XSc6hYSVU3NuVUN1sX5WppSqxXiYI3eIsS69fIMnqZffN+R5SA23WfoVzzGqLB3Mm1f4VDo7T8dmoI3m3HZqKjzxAaWSCwbMBtTwGwMxPoc/+A655v8e2hIXQ4v82JNX9A1RIk4hNiNz1Ht+vbmEwdyeJP53NcfxqJlosxnDmZVgfpTMNHcsX9dWyW+qC/rFzApQD/naLkpP/jkSi9x9lcKT+Cv5kR3iauHHb149CeLAKddApANxNR5flqI9CxmnMpTpSePsRBjwZOhJQR7Ka8c814WbYIxJSSW5xIZGgRoW5txB29IO1qgK7mO2REnee4XzExMVkk5+SJFJKQnsUhj3J8NDjUKQN1LE/rNvyczhN9qIuCUxVk7dtNmst6km2WkGI+j3SzeWSYffmjJJvOE5kr32WdyRwSrRZzriKbp18/lL77EOnp8RQWZbFvnxsPHl3iXGObtOVMti8pxWRVBYarIlk0aTG2s4azZ8kn2M8dxdTRi5g01ogZY3egt/oY/n4qcLxa2l4wCc6bSTWbTbLxDDK8DamsOM2ZE8mYSjs2WFmLyRwTqqxep9tjJFkm7zB9zGLGf6wDMxXrNnroVszWmdOS7EhruoP8viFjhqoC91sF2NRwqk4hK0U9d4opq+bb/rivmmmshoV1qSKMtZxy40ZuY8Fnq8gI3Eic50Zmj13JxDFmTPrEmPGj9bVC4mOHrZN917NgipsYToNVGHLYuCCRDV8msn5eInZb8wXMdN4YNUzmLc8hNiBBm515al+mBj66NtGslYvLKcuguiuNyIMVGsAp6FOyz7aB6qKbWuUV1ef+2C/9m6L6PNGHIiqm90b/19QVCQCl3aEyHyL3+NBj9z/5QQCuc9cbNGedpDPPl45MW+40H9Mg7vv+VL69lMaTrnweXKjmTk8v967cpbP+OhfEYDixr1IArkP67RSaklQlAleunW/V+mGlQ69dukVOTRmZKi2UqrATH06q1SJi5TnXRenRledMdVrzs5i83wa2n2QwLOE2JVpc5zXO5xyk8qw5K2YbsXL857gs+BhXkbUTJzBhlJ7mRRvz0RY+HbaR/OOWFJ8KlfapK9lmuqKE7UtPyPP+e3AblAkjN2C07pC8p7rn9B8RBevK+60gTueJE/j70bOmZHAo9afhVLVN4K6/B7hDGyfD4delz3mLIpuJ8i4kY7m5GMtNeT+K+eYadi41F136Mpf2DSfD8I1/C+AU6CiI0Q23qQZy//J1HvQU8sMV5WpVs1hErubzpDOF7tJDNKe60pSyh0sVZ7jbfY7zTW1UlVeIpa2myDdTXJpLsyjWK5cvcqGzlSKxDs/VNdPbWkNe2lHqyqJpitjCg8CP4PRY8k3eoCTSmp6yw/SUHhUAOk1fVZxWSHygrZxbPd08uHyDW92tXDlXzoAAzL1LV3gsEPXgtpqRKNaL8pLd/VYa9nc8UY1cGttDgbgHAw+4efEKd/pu8uj6E57c+o7HavltuVZplMrjowDx4dV7YoVU0FV1go6SIDmXo3QXHaK7IJBz2XtoTN0pFoIbXfkBdBcfkvM7Q39DKhdrYrhQEMa5DBcBOCea0+2oknuTlBTOsaQ8wpIriUjM4kxiPAlJp8kT5Vad7sb50hCaD63nh4B3tYzTuWpWVNwu+suCuJjvJeLJ5YpwrjRmc6vvjs51Lec60H+b4sZ0mtoqNRBV3rOqhlyqW4q4O6BAVgBWDTUKmN65+pirFwW4FbgIwHW3tVNXk6sNoV7uUbXwVOfxk9WnvF43rz6VFyiU8oMWIpYURQZow5rqXqljD8aOpds/ix0RC6nr6HYqCqq5GSyNU2XPPvQBxQe2UZLbj4dNK14O7aLI+ihM0xXiLsu4SUX+DxRLp1MY4ArBb8l+I0g1eouO1huUnvSn/JD8dpAJdamx3JX22NeQTVdNMtcu9Eo71QGnAjs1a7ahOl/aXLS0w3quX1LB4eoefK0Ntw52fLph6WfeO3n+A5ceC7jdpr5EzexSMRrSMcVd5ahvJ66WXaQcjuBiRRjVxWhel8EYE5UmJHqvJ0ctXDlg6IiHWRq2eg0YrS5Hf0UllltSKbGbyDVVAeLYcG3oWA0BcngEPS4vsHWuK8GeXWTHXiHzzGWyYq8Tc6yNLDPdMA1H3+KY3kb0VpVjuq4Eqy0lcg8bRKQDsO1gj/4pzjptoTTUgOOeByhJPkdNTisVGedoL++gMrWO8rQGoo4li2Layqef6DNWFOPI99ezaZMfx4KCCbHZjtuKz9k5ZyxrZ2xj99qNFDivoHC/AbtXL6fY7HWanN5iwOMdUkMitfg/1dGqlBbFKdfJDD1K9C43AvScCRWgCTPzYN9GY2L136TdZwzFNm9TErqY/rpobvZd5XrfFa70XuZ6bxe1mVnsNUlg65Jq9mwM4bTB54RvmUzoxs9wnvZPnFr3F21olqNj6Hf/kGaHt7X71+j6DtHrfk9QYChnwrxJ2LeRYzsmc2WvGmIZR6fLuzwKlPsXNZanQUNwnqli64ZQZ/c6OcbP8/2B99ny+SQ+FeCItV1Ljv0yNs1YwspPJ7P588mYL1zKyfBo4lLE6IzPJcw/l6SQHPJOZHGrrYCGeDtOLPs/ydb7n8Sv/T/xNtiLn/MFfH7WQXvYdBOyp5Zz6S7UpMeQk51DQXE6iScL8JNtvOUZhrjJszlSJtvVoRI3q/gn5Z0L31dBVGQqCRlppBTka/CWnJdP9Nk8/B0aBA5b8bHvYN/OTnxF+QTtLCTU4iBRFsakWc0lyWC8ANoM0h02iPG0mZwQO3KPuOjkkDPZAi25+zdTcMyZrMAdFB60B76isbmKjRvWst/HE19fTwL8vcjNFXCVv7MH07BeGS0GRJ5Akgujhm1j+FBjhnyox+QJO1g1ew8bF/rjtief8JPlnAz1JWnXNlKMppFiOIUMl3XknvKisiGJgqIEOfcUrWC54ao6LObr8VgF/EePYcBrJBvn2PCZwJSKWVOKdvpnRtrQ6qp5RqQftCLZahiZZkNJN3oHo9kzmDTBTIM35WFTxe4VqE1Tnrix23F13oel6R4+HbFFAG07M+VYUyeasG7ydFJdviDRaTpbJ3/GpKHT+eyjWXwxYh5fjFnLp2pW66gNLJvlrQ3z6oazBOLkXdRbUcv2FTXoLa/AzbxClLlAuyjpMO9aalMOUJ+wX8v79mOcmyh4BXFHfauIiyri6P4aWa68OE0C4wrCG6kvval5Xgf7339b1OjT91ztu86lnj4uXeynU3RvU20LJSm3aSj/hoLoOLJ3TafWbxl5Hsu1msx3rz6kr/Q45zOsuV4XxYNLl7h76Rq3+x9L/yh9v/TnKnVSe8NdghRw2NWTeeSEbG/FRdGDN+S3FLwp3XNP9EuN9LEZtWUavGXmp5Bqt4Iko+nk+64Q2HOioyCWEi1/4iCc/WtyG1VPuFykLFNNzrmpQZ8qF9adJzoyxoLlc0344F1DRg030mbH/whh6rmPNSTnhB2lUUex2lBKiFcWJ0ILiAjNYPNqRw3gB7cfFNVetPaxI1cguv3Ze/sfFHme2nCoeq4OanaxWq7SyIhh5dClG1YX8bXXHffvY+DU7NM2vDfok2g6hRjDL/BZvRq9JRmaR/rnqUlUW7NfbMw3gWJcnh5Pu/TFzwBOedqkMfxang1RqtgurVC92u5iH4+78rTZKmra8fcCcRdLvWiVm9vfVCxQdElz/auyRCqe46sH30hjqheI6+DRPTU8pYbgvtO8Zl/desiN9hKBvzCasn2oyAklzWMZDTbvctl7KEc2vcrJQ25kZ5wkOy2EojQ1hr6X2jSRVHeaM33pzA+mKdNLXpY9otQ9aM8Jorc8gquNKdxsreVWxzkGWou5Kp3F9dokbjbnc60pXUDsOOey/GnPP8DF8nD6q08yUJ/KgKy/2lrE7fPnuNvZzAVZV5/hSnnKfvISg8lJOURGyhFSk48Sn3SK6IQYopNjSEg5QXaKAE6KN43pch5yP0qyw4mOj+VsXCpnE+M4kZzJ4eRyQlPqRJoITW4iJKVB+/9YYrFsk0haegRZe2fSY/MnUZSvcHbtP3M23J289COkJx2W3z4sytibjlR5kQq85doqeSBgcunSDXLrxOK7cF435CzPrK/rEs3SEd8dUF43eYYqTkxetuZzVdQ1l2jeJvXyq0kRahhV55WT7eT7T0XW5bnLi9rb84jWgCVwQKAj+E0KXGfT3/dUF6+oQPeuWH4D35Hguopmt7G07P2UUr/V5IbbUGH5Ny65/I0u638hy38Ht2Xb+JM9nD1ykdKSJsrLmqnK/Uae/xNULqvSPCjxtYGgF+ne8zaR614g0ceGTPMh/BD0Ng/d/0rlASMGulq52l7PwIVuAYJbApRPfjpnBbUXr9PbdkG7H+r6tXg5uV6d6LZTAHdrQJfjTsF77/lHWm6lH9NGZD7Qhkgr0zpF6cWQH7CDskOmlJ44RGVKPRV531Ge/RXV+V+Tn/oYb1Gm9ob1mK4R60/l/lmej9naIm06eaCeDaf1PqPSfgKldkOJWPEPXHV/hVLjf2LzrF0knronlrMqg/OEmsLvyEm6zulNbzCw7zWuuj2P7/pNbFcB1CvjcdoaTZhtBEesgwm3C+a4fQiJLjuoiz3MiaibRBy/QINYzxmZl2ltu0laRj/HIno57ROI1eKVWC1dx7YZi9jn6ENRXg6VFWUUl5VTkHCKDIcV5FhNJ9d+MXmOq0i1X8CZjX+mYuebZBu8wOkNb3LY+QT5SaoOqK5DVgHIqVE38HbQFQj3UvE+TndxMK4Qi/ENiPyYOx5vUXloFRfynTmXZkmSy2RKdo+jwGk4Od7TpIMWqIgMIdrVhRy7JcSbzeOQ0ZdYf/E7wpb/nkteQ+j3+EDzpN31GybL/ki20UssHz2M+XPsiND7VIyEd+h3e4ekbS/QKJB3Ys1fKBLwTDN8m7PrX2bie1/w/uuLCVv5JtW7RtDkOYZ102Yy/mM9Tu0QWHVZhsGC9dKxb2HGuI0YLHelIFulxomUdhlGsGMEZouj0FucjbtVA0ed3LjqIcbW6U/4NmQYAaZ++Dqfx18sc3/ncwInVRw2NCTDbh7le0YRYGggkNbGwd31InWaslcduerQ96kA8Z/NSlTLAp0aCdtfxbFDlZw+WUFsYhmJOSWciBDFb68Ug/yOTQ5hNseIsnEg2XI5ySaTNTljspyUfb4UnSqiJOE8RaUFlF3Ip6yjgNLzhVS05oli9aKxMJiYkmpSa0pIKy7h6deP6JZ3y97eGve9Lnh7u2FnZ0F1dYng2w/UHHPUvHlnLLexZ/1KjL9cw5pZG1gxeyfWBqn4eNQQdqaF44lFxO02ItX4C9IEIjO99cg96SltLZbqtjRtQtGRfSmYinJSMZ3mm+sF4DbTsfMfuen/MrXWL2G+PJyNi08xdbyxiJ42LDp+5BZUVvxpYzeJgStG3plR2nCa9ezP+HiEiRbnpmSSKOdxIzZr3w8EhApYxLN3ty+ffaw8LluYIsebMtkGx7liJB3VzWDONfobZzb8kUbnN7SySxsmjWekmtTx8Ro2LArQguUVwBmtKMF06Qkcl1rivMIOywU22G7O0OLelEemoCKLztr9VJ4J0iYt/HqighpG97bShUv8uEwATsFcU+VNrV8d7KP+LVH9WndPD6Wi0/LqE0UHJJLdEE9pTQZdDde5cfmpNvNfhfmokYu7oneVQa4cG/fEyL1UeoyOLBeuia7QRlzkeIMhOo/u/kBr/R3pp/vIPxnDxTw7+mriudX/QNtf9bHKUK5tbNDgLbulnuzyPFLdtpMsoJ7uvJyu4pPcON/M7auqbvAjavJV36qLz/sluKl+RM2kVuAm8ot1ajj1MZXp3aLzfCg4bsGCaUZ8IoaD8qipBM8qR+C4YQLmo9ZxZO9GzuxzwnhZIiePFpJZUkBWURHmRh6MHaozBH4uqgLLl1Ns8LJRpdZ+Fef2nxAV26g+1WxkD7MMvFYtInDdHPzWzGLvNj9pG+c1j/wgwCkjz8tK+gjbNnydunGxbNFy2ekv/2XpsUExWFWP7cLtXHD4HZfc3yXf8K/PAE49UOVJUUQtD/pHUcvkQakhQW2diCoL9bD/Gt/0lkqLyOFh51nash252V7JVwoIrtynt+MCvZ0Xud51k6cPvmarwSZ273Lhu8eyvxxXHePRtXv0CVA1Z7rIw/QjOimWiNQyAkMOs8dyO16223G0tyH0bC6HU2o5mFJOWEoxx5KKiEzM5WxSIinJ4WQkHSIh+bT8n0RMQiKpSeGiSH2pTveiJdODcyJ16T5UpYoIXNWne1Od4U2BbJOVFEJWYih5KQGUqvUitbK+SfZpyfIU2UtFhoccP5LjCcUcTqwlLKmMQ8kVHEyuEVEg1iAQVi8wVi3ryjmSVMzptBLisioIl3M+mKzWNct2Ldq2hwTWwpJr5VNJ3TNR3+vluPUcTqvH90AYe6wM2WtnhJv9Dg7ElRGaKrCXLL8lEiq/m5iWTWOmDxfEgrpcFk5zfT558hK3dp7TDfmKqGHFhqYSOgRG1exe5XHr6+mnsC6Zrs4ODfLUy3pbAZw8u0G4UV4qBTsKyp48EdB+Clevw4WDayHsHS0QvXjvPHq6HwjEPRG4e8jlS480OLxx+ZFW0qq3tU06BlctoWR6mDvxAWoG2R5qc7J5eP87GivkxUy/S0llFYVFJSQeyiLpUDrJh5JJPlZKqq8/BY4ziFj3Oo8DP+KJ/4eaxaEmQ3y//0WqD9toE0KUB1ErzDzwiJtXHmrDo4OApjo3dR/U/9qwqXaNv+wA1TJV51Wdu8pFeL7hgQZwqtNQYFaWeYfE4NOcNFlAtNEMkgUqEk1mkmw6iXTHdeSEHqfwVDZF0XWcDGrFemsN25ZVi7VUg+GqKvSWlWO5uVaUeg9e9iJ2rXjLi2u1LgKDGVsxn7sBw2nr2GN4Wt6DfspTL1ASW0/R2VpyI3IJ0lvJrkXT8Fr8MYEb5xNhaUWs6TwSRCEmi8WWtmMKqWZTyLSaQYrJFArd9MiIb+FAaAfF+X1UlPVTVzNAQeljkuJ6KPI2Jcd2iWy/gIZju2kuTeXU1tdIM3pZq5VaGhdE6amzxNmZUOixgQLntUQZztSqHRD7KT8Ev0WwsTtu1j1imTeTcaZfK+ulZmcecBWlZCOdmVifqgbkfkNfDm5bR4n563xzbCSXBeJLgxdxqe40F5vzyN45lu/83uTpvlelPS0m43gsxad8KQkxluubQ9SmN0k3fJksEdfp/xdJcn72U/4Fm8m/o3HnS1SYP8fTwHdZ+8U8PvzIHP+VosgjR0DEWMotX+NJ0HCehA6n0GoYplvt8fOJICjgBHsdg1k5zwLfffvlXYjHeacra6esIdFmJYVigKQ5LiPR4kvSrL/UEsymWMySTwEQy9mkmc8i2XymtIctBFtEsGv9btocX+WpgOMtz5fwMfARiFfB7KKwxereY15GtcN4eW/e4Bu/V9m7ZBrudv2yTb9Abh8+jn34OV2UzrxNpPXZZ5uA33n2ieWulvlbFxBidYajVtJPOrqS4OHMKec9nLDxkue0gwRpk1lWaqh8OpkOS8n12EblEUfC98ZywP08tcXfU5h4k8yMQso7sqg4nyMQl0t5U5YYmh405gYSV1hGbEEJpzMLqW6o4unjB5SVFdB6rpZLvR0kJ8fy9OldaoqqOaKvT7TZatIs55JrM0dgf5YA3UxizTfIb/oSfiaTo2FpxOyUtrhjuhgESyk47aGlHKpoSqWiMZ5EMWy97DKwXK8LBVAxPiaryzFccACTmVswnb0Fkzl6GC1LwGxNFSbrT2uzBBV06ZSuGjJbR4reK/K8h/DU9zXCjaewZLa5rNfX4tzUsJryyqjJCyZbXNm43F4bNlXw9sU4faZ9ZsrMsSsIWvoS7S5vUW33FqfX/5nzu3RtnYgROC1bxYIZ+1k2xxXLbafZsVYV9BeAW1uJ50YH7u17ie+PDSPP6EU5z0h5lu0C7y2cPVFGc7byGAVIW/h7gPstUR44FQfXXHP7NwBO16dpoyjPQj50RvlTuad5FDWkaSE07dL/t55vpFMNb15XfZoKdfkGVf3n57HC2v6y7nb/TToy7OkqOqIz4JVOeLZeExVmdPUevQXu9JRHyjIFgLrRqQeiN2obGkkX8FelEZX3LTXEiRSDL8hwWsMlAbsHch1qey12WcWSyz6djSp/4c9zK6r+9hblmiiv20/gpkm6KhV2TyBODNu0c1wqdCPtiC3TJhozcYweKxdZsHKJFXNnWWA59S2yTF4k0/gVvOa9TYDzKdLzy0nLL8TMwP03AU7Fv62c56Z5x3z/o/FvvyFqCFx9+jl2s9swRouxLTD9FwoM/wnvjUbS73f9DOBa8JfvZ8MqxEArwdWsVozdYvSXZQus/f0MVE1WlaE//xAOy7aS6DlXjKcZOoC7r5TelRvc6e3mekcT19vqudXZxK2eNk1u93Zxr6+Puxd7uN3Tya0LDVxriOZGw2EuFflzIXsXFwpD6So9QU6IKVGmE8mw/oxYeXlLTnlyriyKltJoOW4Jlxvy6atKkwYRRkPOHoGwY5xKqxRAU0DUQFh6M+F57RzLOcfx7FaOKMAR4DkokBOaqoCpWbZrEpiTCxfR9kt9tn9K47PPEsKTswXqYolNjuK0wN3xpHwiEguITMoiPClTIKpQAzAFTWHJZdr/R5PzOJGcTlRyAjEp0cSnRHEmMZHwxErNUxacrn6rWvapk98YBLCfYOygQJgSdb6HkuR8k2p+sf6X2/+2qOOGZbZyOK+Lw7ldHBE5lCrH1NbrjnFQJCSliWOptSQnnaEh1YlOlX+n/ARdbefovaTc6Veoby6hsD6Vlo5GLSZOvfi3rn3FwCV51gPyzJ9ZWjro+cnjpuT+7W/prG+hKi6C+uSTFJ05SobzPFrdx9Li9jF5/kZkRoQI1AwjzXYCMTYzuNJzS4trutnbx4U8Nazsx/0BnbXW2qDSpAgMChCqskRlmbc0gKvIvUd6VCO+S17l0t4PtUkN6RafkBF9ieS4u4QbTBfl9x6Ej6LV5UPq3D6j1v5DSsM9ePyVrnNQnZQm8l3zHMp16ToNEa1DkutW1zt4bT/bR4vtk87tzvWnXO19REW2ynJ+T87rKWXJnYRbbiZyzV+I2fKSAMUbxNpNI91pKdEmq4gznkWS8RekW80lzWYBxwzX4bjaFOdVzuxcYo/FMi8slweya0MAfmYBnLT34ayjO4d32BGwaTtBW00JN9xOpIk+MZabSHVYRbrDSlJtl5NouZwky2VkOm6V+7uaTLul5NjMJstaAMJKAMN2M5lejmT6BZLhF07ekVSKjoaR67OFxKPSxo93k5bSQ3p6H7XlHcQGBxPjakn45okc3fQ5x9YMIcVjI0lnxAJ3eReiPoHgDyk6vosIn5N4bzDmpP6nnNg2EYsvF5Bp+BqPQz7SkhAfMrEW8OjVZqOpAN7Yo11E+LVrxfe1zkwAzlOsygNrP6PU+B/YO/Mf8Jz/Kq5LF5AduoWrF2q4L+0g32UmP/i+yNdez9Egy8ND+tiysBg/g0CSzGfT7qqGmuW8BMiCFv2eWptX8V/2PotHj2TN+OGYzhiN+fThzBqziM/GGeMw9wOKzF4k3/Q1UvVeEENjmFzT23S4jyE/L43boqEePBygtbWWawNXyIyKJMZhLYnWi0m3WUSu4wpy7JdT5LKCtJ2rOGm0mNPGy4jZsYUzZvoCbYYi24kzX0eWzZcU2M+X+/OFdk4B6+exf/1yPE3O4uvYqQ2hKEtceV6rnb7QeXhC3mb/GtnOrgp/Q28OmO5jn95e9mw7gK9tGX47q3WftqUE26Vy1DaMU1Z2xO9YJG1Mnr3lFOKNPiNq22ec0fuMOMNPybSeQZrdMoK3GBDtFsTV+hiunUvnTk8RfQ258kyyiQzqpCb3ATnSv2aUZJJdnkFBQxaV5wTgctypzwkmp6aApOJCWZ5DQV0aJSU5DFzp5sGDG9y/f43bt/uoq80VIE1h+4JMzJan4rQxklBrb6J2mZHkvJ4Mm3kCkTNJtFoh92i1QOUcThpuJMIzRgy1DI4EpRDqm8jxo/HYG+jqOqqEuINDRMYr8jQlZbi6ThtONVxdK4qrWEuMunKet8DbNq00l9tuXyaqRL0fb2LzxBHSBj7CeNIQsvxXci59D5sWGzN2xHZtNqqWHFgg7hNR3J8KuKkhVeXFU7MRPxlpxNap07m3/23uhn5Mjih9WzEOKixf4VHwR9zZ9ya7V5lgIOekwE1LNvssuar+6kq8NznqgunPjpF9XmPHmgi8bMUAtxcAt71ITcJR6TvDtP9/7mn710TNVlYQoWYl/whwGrDp4nJVjepbA0+0HJda+Iv0c2qdqtyhqs2odFiqxrgS1d/rjHO1j0p0rsKh5H85zl11LGWgq/hx6QP7KyK4kLuX65fk/ZD/Bw15JSpE50bXeS6k76BfdLdutqlKPv0151q7yagtJUvFvZ1rIDMrlqQd0hdaLaSnplHTBb8GQnUOylBWueqq81Q9YQVpVyktL6aipI7ydNELmgdOZ0RrktNLWdZV7btWTzizms4UawINV7DsS1PR1Wep6Mjm8NlTBK2W9yxyJCoJfPLGf2K/rQdZxbVkFMjzM/Rg3LDfBriNS/wIclbDnH8P2iotiEoV8u9J0C5dShF/524cN4dSa/sOX4kB+VXg+wQb2uBhe0FbH7xbN7Hp4J5mSsuSOWg2jpObR4khPQTnJZvRX65mn6okxb8COAE7vaXFuG/ZS93xNRzcsVIHcD0l8gALD3A+z5v2LDfaMnbTnulGR5a7iDfns/3pzAmkI8eHjlwP2mSbpvRdtKSrmSWeNOb7UJ3jRkPZAeL81tMVMAOOT+RO4GiKgjYzUHpE9hdLL82O5oxdNGbtpjHPh5LiGMIFtpRX6aDyTmlAJSKgpoHMM2jReawEnFKr5FNBUhMhqY0CdGr4UUHPIFTJMRTkCWRp+yc2EpYk2wnYhcjyQ6kCVAoGtW3lOMkKBuVGynodyClRv6cgsFbzrOmgsJHgNPlf21+dpyxT3wUWfw1gmmjnK8eQ4/zm+v8iCZXzC5Z7EZFSRHGKgHS6LedzXGkoDqS2Op3KpkLppEs0z5R6eZT1pXmltCHFQYtOl5rk5y+ZEpUORM0obTT7Hf0uf6PZ5nmyT4XT1txDQ2ULfb03KDrmzm3XvwhcfUjHnmFc7rnHLQH9zhwXugr8xLq7wvXL32tu86KU21Tl3uZctbK85P+0+5SIVVWW/Q2ppzsIWvI36QxVypFhlNmNIC+xn4qCHzhsMJcLu16na/fbpJoMISfqjJzDRekAros190SL9VNWnUr9cfuaiPqUzkkBm7o2rcNRnjq5bnXtyhK8MfANV/q/4nLfV1y7rEuAqfO+3ZNzeiDw9pjcoymk2m/g6Op3+F7AhdNjuBcwgowDenSk25MY4EVCcA6FB/aSYLuQM6arOL5lAomb/4XbAW8w4PEyh5b/njr7d7USUiU7XiTaYBzhGz+idMdLdKokt9ZvckZ/gharpDwYqdZLBSbWaMXaT258i5Ob3ubwuqEcN1rLWQdXjuw8RqhdnDZkFuiQR/yhNFIjikg5UcNxF3eirb8kwW4ku1cuJ+JAM+kp3UTHXiY6LJUSw3/h2r7XqbZ6mUqR64FDSNd/gcNettTZvsHTwHe4uftFymP2U31wI5ed/8yA99uELvsbCyasYPGnC/BZPZ04gzGkWMzkuLW7AEcV++wvCLC0/kpBncPHvh2n+V8QtvR/ELXhz/gtfp39G5YRazORBPsp1GSlkx5gRardFJJsvqA4Yi+pZ7vZvKgczy0BAnDTqds5hO8ODedRwDDObnyOPq8hdO5+HfcF7zL54+UsmbaFKRPNGPOxEXpTv6DS+g0qbF7nwJLnWTxCzn3DCAq95nPKfh5mAslJKclEx5xlr/seevs6+Oqr+2R5GAkUzeCU0XwB5oUU7FrGfr3NrJ1nzLKZouCX7sJs3UHM1x/DeJ3I2iOYrPHDdq0jRwxWClTPIctulRgwFpyy2cUZG1uirMyfiSUnzAw5vmEoMVtf5+ym19kz701CNgqIbfxHWnc9T4P1H3Cc9s+cNVtLjMVW4i03kmC1TtrEfDLMJ4oxM4VkOa9TZts5bB0iUPyp7PcObc7vCsx/TkpILH42qWxbVCTwUEptdi4Xa7O50ppNR1kmbjuyBTgKpI30Up3fz0H/Aiw2ZePrkU1haTxdubuoyD9KQnkZKRVFZFTlaxVzVB3m7LJECuvSKarLIKcinui4FPxdMjUPlPm6Yrz2VnA0toGIhFr2e+bgsjmCWFsj8h2Xkme/hAKnBRwydZD7VYHPrmJCPUqw3ZaPoYCb3mJVbihfIE4+l+kATvv/2fdBhaXKKG1YGMyEjzcKkBmwd/d+zIz3aKlBFJipmdSjhhsyergRm5eYUR1jL8asExYbTLQKDdMmGDJl7GCuuK1aChEVE6fAbtRwA7ZMmcV3Qe9DtJq9/RqThkxm2cR5bPxiDusmz2Lm2FUChJFa7NtP56XikSrZtdKBc/Yv0OX1IXFi4G2cE4nhinJcjAvxMD5BRpAJsV6WeJoXaN7Yn0PBb8kgwLXX3dUAToWyaP2bitvVIG4wndQvswlo8enKe6ZBl+oDdd421Qf+3OOm1j+49S1XL/Vwve8yTbV1XO7tl376AlfrTtJ5LoeLXR0CgA+1nK2PbulCnW53ttBfF8ndgWta1oWBi99QmttDalUp2Y1VZDfVkNNQTYq7PoliWJQe2adlpNAZzz/plB9F+lsVrnJD+uDG8ruUpd2huKxS2lwiJQXVlGcO6ABOed7yOiluTKZQAE+VD1MpSMpznlJ45DiZ8m4EGy5Fb4s9llbe7HIPxG/le3wb+hHfHBxF1Jp/wdXYQ4zZfI4dTEN/3W5mfWaoxUaqxM7KC6vaxKQxW3AyPUOYRxvBe0TX/0xC3IQN9kr7dqiV96tGq1fqYVWFp3U13vK/ElVdwUP+D3Cuxt2qGlfLZry32tGy83kG9n2kzW42nb8FN6tG9liUiVFXipNBBXvNyzkcFk+CqRjQkUPFUH2bU/or2LCoWNpRiZZx4OdiIG1Lf0kieWbvc3nvq1z3eFsHcEUpvhSnHaKpNImuxlL62+q4dr5OGxa90V7FjbZqrreX01OfRFNZBNWVJymrPkN1TRyVdXEUNSZSVJvIue4a0k96c27/FFRh7Ju+H1MRFcCVi31clobRf6GW+tpk6prjqWrOJT63hCMJ5RowHVKeLYGSg6nPPG3P5KASzfNUI9tVa9sq0FKwpj4PK+CTdSGyn9pO/a+2CUlTx6uU/9WwZ5O2vQI7BXLquBp8DQKWgrFn+2teLgV4cmwN1NT/Ao7Ks6f+1x1LB4k/h6mfi1qvrkPJb63/r5YQAczQpFpiEuMpS/WjTUCuJ9eV1oJAus9Vai+hAphfg5rmkXtmnQ0u0wBPrLCvvoKSs8d44quCwUfy1YERNBcX8/iJWHjycn/9HeSH7eGK/e/g0Hu07h7FhepiugvcuVh8SHPfX7+KKA1lZemsKRX3UJR8k3NlA1youUJD0RV6am9SGJ3D3rl/oXf3O1zf/w5pxh+Rn3qDyoLvST5ewsl9h4mwWMmp7Z+Rv2crTVEHKQ12ocjHkhI/WzI9TDhts5gzdos5abWIBJetlATspDjAgfxQD5py8+Tav9VmPF6+8j0lhx3oCFqiSeEhR25e18XwdTR9R3naABm+/iTvmE2S6SxC1wwl1+glyqxeIUX/DQ7YHdXqoF4slPube1pANYC4wGOi1AowXbibQrPXIXastH+xqNb+iacH5MU8OZqrnsNx3eTArhUbxLJ/W5vEcMtnqLzozvhbJRBgcZoDjvl4OdRzZPtcOPKBHONDyhym4Wxazn7HboGl8wJGamitF2+zJG3Yps3lVTL1/0LQ/P9T86Bx+H1it42Wlz1ftq8m1LsVT7PTXNojvxkzluveH3LFU7aLnUid3VvkJZyhLm4ftZECcicdOXHoGCk7Z4kBpnL0fcKpDa8wf8JKRg43ZuJoA8wXrSXRfK7maTm9YwNhFh4cdEzVvG4+OwdncKnYr3Ycv/xcnulrWsBtr9u73PSSczgygoder5F/1JOH0pZUqTUlTx5Bef5lzNbka0N02bZfcnTtBwQv+Ssec/7ECTXrVM65zOJ1AdDXBIDfJMfkNWaMXcYno3fgtPgLXWLhs+OpsXufJRMWEGDtyuOnX1FYmIWp4RbcXdUwqhteHi5UVhZpAfmlualEhAZhtc2GmB0CHc7LWD9rMyOGGTF+rBnDPtJnzAg9pgowTBy9VauXOk7FUI0WRfCFOXrzNnNAbw3xFl+SZTX9R8mwmK7lwEozUwX/vyTZYimn9GZycNlztO96lSaHtzgnoiaE7Jn9Z1Ks55FhO4902/kk7JjPWUsDjln7ctD6GEG26UQGtst5XifccJ72jFVFj8pds7HRL8FoVYXARYF08gqGVALSXLzs8rDZooMi/SW5WG4sJD3qIukxjVhuyGPTvGJO7z9Ob5EDselZHEhu0gzCo+nVmheurC1bJEerm1rckkFeTRqJ6QJ1JZlEnCjkYGQVkUlVBAaVYm1YrIUNOKyPEmNmowDcAtLtlpNuPV/gdiHHjMzYvfGQKMliPHdV4rGrjF1GpdhtK8FtZyludqXsknV7rYtxMi7GWK5FX8BOxZttXXpcCzBXOduUt2T8cLn/w/4+EF3NPlWlthZPNSDnqD19RU7sE4j+bJRK0mr4i+S+gzNVRw0zYOP0+ZQ6vC/teaiWkmLSx6sYM9JEnrl67gaMHbGBTYuOCkj+Ki5pVRFGS2PYNteLbXP2STvYj+3WNKy2lmKyJJxc45doc32dQoPfsWudHb7O/b+Atd8SBXAq1UhHw30BHF1ey5/314OApkYLfrn8l3JHjNibVx8/gzfdPoPyRPruxppK2kQvnDweRlpqDNXSbyecjSA18QSZGQkU5KSRHB9DZ1sjl863imFbzoED3pQVVQq8fUtN6SVyynLIKC0lq66CnPZm0qIPk2Q0jcxd67naNaAB3M9/95eiOydV7/eWnGNtoQBc+lWK89opzenRwZsm9+T9vEhxcTPFORefLbtDedYjihN7SXPYQp71LPZtWCDtYyMff6THhomfEL7yD0Ss/gu7p/wDdpu8iU4qISkrE0M9179rO6pdKZDztCnG36Ht756JGg53Mq5k29IS9JcrsPolVA2KMpJsNuYK6Oeht7wMnw07+SFE3tPT48g3foEju62pSMujLCWVJDGoLdfmSDsqYvOCVCI3SF9/fLgWvxtlvFyMg0J2rM7BfHX6L2THajHGlkXRtns8RI0W6BunA7ijScUcSaokQsDlZGoDiQVt5FV2U9VwhXPn71DfMkB1Yy9l9c0UVJdQ2lJIaXsBlW35WvH13MZM8uvzqTnXQXzUGU7uXkuW10oSXDcQcugEx3IaSC3rlGNcJK+qQh56EdElJQJEagi0SgOxsCTl2VJDlAqqdJ8/yU+woiDu8DPRwE+DpUFgegZkCrqeec40T9uzY+qWqzg05WnTAaF2HOXBk/10x1HA9uy3tHMbhEYFhmpfgblU3dDt4Dn9WgYB7rfW/a8S9ZtqWDU0SZ5hknS0KQdpSnOmN9dZrKdUnSWnZmFqnYJ6gQbh7SdLTnmibg18TX/vY65ff0JG+AGKTV+iyfFtymw+4Fx5Jd8KuKmUJN98K3AmL3+5zwrqDmwkzXUaLYmWdBYeovf8NTrbH1GaNUCJ5iLXSWm6WFvZ97hdUSMN8Bhfx56RRniKQuPPyTD8q/zWCxxa/y6Rbk7kHI4nOzCE3AB3clz1yXJYIUp9oSjGuWRYiYKwXUSi6UzijWdxYtMoup1e4WHgu5y3fx7fhW+KwlzAsXVDSdd/jySRrL0bKArdS2mIBRX2w6gw/gO33Z6nfO8Mulp6ud57k9rMDBKc9Tmj9wUJZrMoOrCZeJepXPV4n0cHPqJr7wgSwwqpyoWCM9k0Ju2kO3cnvtZxbF1cw6b5cRxd8xpNu96l0uZdDiz8Hff3v8F3YW/Ttft9DJafxWieA1f3/oVvZVnfntfxMIpkn+MVkcv4GIVx3HirdIQf02gvIHj8Q2qcvsDFtAQ/x3bU7DUlPg4CSuZx3NgnkCVQpgrFhy79vSh2eakjhhNv8CmbFuazdWEeWxeVsH3uEZK2vUTjrvfIMHiFbKOXObf7XU6v+YMYZLV89Y1Yyw+lPdz6AVenszjMfI9y8+dpsBdgXfoCiz9bJdCiL/CyTT4NWDJ1K4c2TqTQchi5Oz4kfMMQjltYccA+T8s87yPwpgDO4cvJXHX7Gz9EjKJh51ta3ddvDn3M175vkH/Mi4cC1CpGRiVqVrPuqnJa8Nu2S57dfBJ3zCLOdC4JFgsJ2zyTgMUv0OD8NtEb/8b3B1VN1XFc8xnBvHFLBC71sZ77GY8Ch/D0yGgtgbDngneItpzPEat5pOm9TLHNO3KP/kjSFunYN33OjdvX+Uq0WW5xBdEZ+Tjp7yDTegGRpquYOk4PvRnTCVg3CY8lY1k9cRLTJ5lpMVU6CNCVbZo9dhEzP57OwvEzRIF/ifG8lWybuYzNU5fgYaBP3qm95J50oyDaj9KUo+SGmZNk+KY24YHjn9Di8A5JW5/DfeU4yhKrqUiqpkr6rORjKri9AW+7DlEs5wl176Qs8zZFmY+INJ7KdwEv8t2hV8kyG8+Gecla/rxBsFBeIlV2aNsinTdrcLne4lyx+EtJixJQsC/Bcn2GgLszucf8OXq6iISyYs6m5nMmtZCiJl21Bg3emjPl/1RK5TOntoDo/AoiM6pJKi8iNlIprBIMlhTivjmAePOlZNtME2AzxtM4Bl/jA0SbryfXdirpFjMI226Kp/5hglxS8TFPx90wDj/XJLws49m5KUmMgBRORSRzcF8u7hblbF12SrvX40Zs1Lxtv1X+6Nei0ozMnqjPKR9rLhfv4theS63M1mSBOJUPbnD/T4ZtZf4UI2L2GZHmuwDzJTOZOnQyk0dvkPV6Woodte34ketZPz/i7wFuRR5m64oxWVslCrwK49WVpOdmciZRlOziE2IkjZB3czwPfF7FdYOjFuv4azj4tajZxz52TbTV3xa4+WW87uDIiZYPVY04aHD2y7AXnXyLSu2k4pr/ft132pDppQuXiIs/QUlROllZ8Xh4umrpYqwEeI8fCyMhIUpALp6os+HUFiWQmxFNVl4izVUCV2k3KarMpVikLPUmeQUdAvU5pLisl7b9BTUCcg/lfR6ENO287+jec02UM0EAUw0Bq1EgVbO8vvSO6Il7lKc/oFyr0nCPEvkdpTtUMl+1XPPGiQ5RM/6rcp9SXSjGV1wraXaryLOZyd61ixk90oj54xdpozUPwj6m1uIlXPR9hFlKqZC2bGflwScf/XIIdcLIzcz53FxLrK7NHP3xecg7uPO81u+6GyXhtsGPA/quHDbcKWL/dxJpZilGl7mIJacsbYg2nscN7/d4IP1d8rbnOSkGaXO4GfWHDSn3NyTGyky2tZD+xpjjm4ZSYTecEqsPiTWeTJSFBTEW24jdsZZ4yw3PZD0J8nnaeKlW17rS6iVtNEUDOAU0oWkCAAIdakgyNLGG4IRKghMFVgRgDsr/IfE1AgdVHEkr51RGGUnFZWTVFJBcWsKpzBIi0ooFwiq1bYLiyvCPKeNATBWhycqjJvsmCGQkVHA0RQX3VwqsiUhnpYMqBVDPYEv+V0OmOjjTgYkOvtR3NdQqcKT9L2CnDauqfQcBTn1Xw6wKuAb31UGfDsIUlKltdPsPHlcBpO48fvpfAZsaCv1pwoEalpX7pGAwtVKudXCfX4LUr0V3Ler7v7/tf4Woa1ZDxsFiUR9PKqAgKYjODBsulh7lWlcPWqoN5fW49kt4U6KGTWtSojm95QNSrUYKTL1DXUEpfed7aKtpJP2EWFmHg8WCCKE0KU6z9AauiuItThdYtKa7OIyTNgtI3vExcQZDOGm1gcKUG1rJIa2AsSighpLHXKpqpf54BNWHD1IZEUnF7jlwVGDk2HAK98ymJMyDBP1JxOuNJ9lkKtnOa8l106cszIt8HysybZZQFCS/19DB5a7b1KQmctdXuaCHMbD7JVJCPDknivnoutf4NvhDTYosP+KsxXSuyvpvj3ysxUl12r9EsetnFB7x5MT2yRxe+WetGPyxVc9TcngrV2ulM9u7lK/8xJIKH8ZtvxHkno2m5/xtDnu3kixWaXu6qzb7TH+ZmvKdy45VUZgsPY3B4lhMvnTAaeGX2H+5APuFKzBblYThgmDs5s7BedFC3FevxtMsBV8BMlUzMcJoC9/4/onvDo/QYrhKrYdydsdKrLekY7u9BpttVZrY6jXhsPG4vMAvMeDzJpUWAq3z/jt9e9/misebHNs4HsttjezcXslO/XrZR/bdkomvYymHduyk1/mv3Al4i7TN/yTWbLHWJq723tM6W9UmMuKL2L7KkqC100k0m8GGaWu02oATRZlOHLWJUR8sJHTNMHlmH8kzG0GK3qtEGUwhxmwZoRYh0vmJInLsx90gjFSTMdKxv0Ps5r+SuP0F7R7X7B5HVfJZnnwFlzsu0ZGXRckBJ5IFuFTcVL79AjKs55Bjt5BCp5Uiq6Q9CrBbLiJoxQe0Ob1Jn+d71Ni9TeCaCQQse4szW17RaqO6z/lnPOb+mXbnd7gZOIway5f5OkjaRtR4Ki1f49G+N8kLMeLm7VvkZeURn5ZLbFo2J3aKNW8zD4vF6xnyob68A6o9vqfNbvRa9A4TPjHWOnyl1Kd8asREgYLDa0dwK/ADbgZ8iM+S9xkzUp/RApND39+CsYE7VS2ZVIqUN6ZT3pxNVWEIJzf8jX6317no9FeSxCBJjmwmL7aLsqwnmpRmPpFn8oCYw92i0FVuqRYtrUxd4UOiDnZhPNsImxlzsBaxmLtd2lw2xqt+K17mJ1FQp00SWJmDm0Uh/q4VHPc6xoU8Jxy2puBsksfpsCxRYnmcPJIu8Jb5I8CVtmZR1JBHalExKQUFxOUWkVaWT8m5TI4fLcRRwOugvgVZNjME3mYSKt/NVudgsLIc4zVlmK/JIGC7gyif5eTaTBXjay5xJouIMV0kz3SJgLqIxWIt/16MyZek7t5IZpgjCYePsm/3SVbM38XU8YZaQfpBAFMzSxXQ/VwR/1zGjRDwGr6dvWbm9AnERfvaMEWe16RP9LWhV7V+1qd6pBx2ovH4Sjqd3+RG0EgtUfSk4YvESNETWNyi/YZKJLxx/mmMlpVqMXsGy1QOON09VZMvVEJt5eVU9/nM8UyC9hdis+oopTte5bL3a9Sa/w9c11vj5/JLgNNmIdo2sc+mSZc2xrKRfQLtMYcvcPWiyqv5k+dMZQq48axWdvv5Nq703dSW37r6y0kJCpp0ExX+FQ+dAJOKC757/ZGWm7W1voaCrEzCDgdSkJ+Ch4crSYlxNDSU01abTXZWLNmZseTmxFNTl0tzdTtVeZcpL6qhTPOIPRSgu0bWPkvyHBeQZjuf3vpGbYRGQZsqmaj6lIELA1xqOk9fUyeXL/TT29PLbZXqS7ZRMXl1xQJwKr1I+j3RV9fEWOmnvugyDcX9VORc1S2TdeVZ98g600pcWKGItMNTLeRHFpJht5ws6S+MVmwSY3Mx93ykvz4zjm6XlzBa4IPVlmrpCzOZ+4W5Bmy/bCsbWfXlLnnPVB1TBXCqMkKHNtIRaJtLpLWrFsKQazeTHOspZFlO+k3JtPicdPPJ8jlZtpvK0fUfaTPg1eSwmI1/IXjFEJJUWzddKJ8LSbOS+2U1n3QxGhMtlnLGZAlnTXXvQoa1brmKy834UZbIda6V9Stwmz+EXXNewnnW64MAp+BH5+36CQSUKEhSor6rmDEBJRHl5TmYVMNhFZMmnwcFZg4KpGjrlRcrrZlDaQJBaQ2EPfN+DcKZ2k4XI6b7PKzBk8DRz377X4cd2V+Tv1/+y/+V/Px4/1lRxxsU9b861jNQfLZMA7xf7PPvyX92+/+7ojxyKv6vgZzMVNozd9GVvYsrKtXLFeWNkxdZXq6fv+APH0FragT33P6qwZBSkN3tA5qivSSKNs/kVeptniNjw//Afc0YbRbord5OUQTO9JSfov/ifTJVuSSVB+7QW9R6LSMz4SaVed/Ji/iY0uQ+ga0msuW8Euzm0e37CRf2f0axxetc3/My9zz+RqLJUAr9bMnea0BrZjKXGtsY6Brgeu8dupvaqY0LJ95kCmEbRhFpMYfYXYuJMP2cZpcRDASNp07OuTgpmXM5CRxZ8N/g+DgtIWuz72xC5EV45K/KJo2n2e5VPJe+gafBNBpqiskSIOx1flnLFzbg+T41WYfp7+0gPcSDc87vcXnfKNrdP6UoPYLopBOkp6bTXV1Aq4i9fhGb5uVIByIAt6GY7UtL0BMxW1+Gwapqti+vwWxDNSarlaKV9cuqsNhcK5DTzX575baXTtz+EidNDeXeva253RM2/wHD+ebstWnAbI2y6o9gtTQYy6WhmCwMxmTZKVEUwdgsC8Ri2SFMZq5g59RX2DXlv7Nr9tvst4gTMGxmn7kano1iv1kMUQfqST6USITe55wym86BjZ+RcaqK2oJHYl0PSKf6vTb0oUC+r+8rMvYaCUBPY/nEpXw8bLs2rLRk4hJOb3iRKuu3eBI8gttBwwhe/irW097UaqEeWv43/NbNI8CuAB+HTuwMK4jZsUYXxH98NGf13qCyMI8rnZdpPHuYVDuxKAXWE42mkLFzKbGWqwnXW0WE/joiDFZyXH8B8eaLiDedpc0IVcH7p7aPJUHaQIzxVKJNZnNxzwfac7vn9xFHVr2E+bSh3FadeNQ4ena/Q6/rGzySc03Xf4lLu9/AZcUX7PeJIDEjj5S8UpISkkm3X63N5lwyeRPDhmznzPbRcPJjOecReC/9iE9GmQqgGck9MGLSBAsB2q3E6Mk2UbJN1CiOrPuQ8aO2ieJXsyM3scNgN5X1KVSIlNcmU1qbSkvFUTJCzFk7RUDUYQ9liQ2ilL4T+UrzNCgvRH3hfRqKxOARhXYm9AKZZ3vEiHqg1TYN3FXLloWl7LFpxNOxCbO1lWxboDxtv10AW0GGFnSvYtbW5uJolM8B/zL8duXSmLibrKO+7DTM5dC+bOISskgvyKK4IUsHbiKq6H1+bR6R0eUc9CsiITGN8vZ0qrrzSEzNI8jIV+7/YvLsZpBovhCfrfsEJtUwk84jqH7fQL4brSzBem0S/np7OW28nARRYPFmOondsUhksSZxIumWc8k0nyLKax6JLts4Eygg53iaNQJyK760xcLAh2VzrJn8iR7jhm/ShrR/yyunZp8qb5zVZlN6C5xJPGDL9PGyfJQek8fqE+5mzbUagezw9Tz0EVA/O45621eYOGyewLkea+b6Y7EpTuQsO/WysNuWh93WbKw25mIsEKe/WKUHKtAmWAwCnNmqPPSXVHDYcS9+a9/Aae4obKYPY/eW/QS6dhOgJfpt0qpmqILnanguaPc5jvu1UpjWy4WWe5rn7P7tn/fLKgfr91zobKOwMZXchgSaz9XoJik8AzbNoyXbKuNLQZ0yrH/aXycKAh+oBPVataJvuHZxQL4/5smdBzy990CMdPn9ygQxro9zsfIEncVnaC7tpiqnk6biHhqLe6nJ7dFql5al3dOAStUDVpUSEmzXk2k9i9LQnRokKnC73nOLrtIyCvx2kum4hmyHVWQ7riZ5p+gEPxu6axu5J/CmvHXn6r6RYz2iKOmifO+g/1I3jx5c58H9q9r3no6LFKd0Sd/7mER5bhfdh3Jx38di2M0gLaafopM5ZNou1mJYXdfNonrn+6ILxEg3ex39eQFiXNdgvDyTKePMBNi2SNvYriWHHj9S1drdwCqBvP2O56W/UnnbOvC3KybCcg/JFovItpoqRsZ8juhvJcDAn10bjrJTAN1+zd/Lnm3Pvq89hemstZzf9Rpa7sqIEfit34TF6nh2rj+D/aBsOIvDhjM4bjwrEi3fz+JuFMMBuwyCbLNExCDQRPd/oF0hvtZlRLrF05FsRaxXwE8A9/+JaDD2G8v/t/x/j6gcc4cEms5mlNGYfYjuLFsuFARwvePcjzM1B19yVae0KfEwl2z/kadBb5Bv9BztDec1sLvYcp4rnsqT8Qk3Pd/GZ9MkWouzZXtrys96iTV2ifqq29IJj+Vb/1f4LuhNyt1XkBnXS+EJUZCezoQbzCZg+Rv4bJtBqc0Q3Wyh8KFk2ollHubHGU93ssNDuX7hsuZeVx2Bqod7U7n9L/8gFvtYLaaqa/d7eM/+R3p3vcK3Ie9wYddbFMVFCYQ00FhSxbWr9zmfEcnhBf+dHJOXiN/6nJa9X5WIit74V2L0X+XwxveIPB5CRlEBZeV5BJrNpkU68K+PjOai61sc9LYmN7eautxWoo/7URCbS1NJPkcO+7LPz53I0wdJTz9LeWkpKSf7CHZvEsVYxW6zErHMS7DcWCSdfiGm64owEAW6XeDO4FlHb7g8D9utxQJvqiN/ZpU79rFvoz5Jm/5EuvFLBMz/RxzX7cHf9Zoo4ERSjcZw2et1+t3f4fCS/8bOFU6Ybm4TQKzEeG0V21aew3KBMefsVbD/O6QbvY+rWTHBq0fT5/6K3Kvnyd61jJzkO6QnPSQ14S55amgi4wGFSbe50NDP0xsDfHX3Pk/vSqfed5GrZSn0FsWSH5dMVnQ6a5e7CMwt4OiK33F63V+0oVhV6SDH+HUyDF/hh6MCM8eGk2v6Jsf0FnDc/hCeO7uJs9rGdwfe4PuwYZze/DKZAbbk7NlOvICbijVUntXO4kIunztHfESVXG8e5mty2TjPlfkTV2mlmfwW/AuXvN7n0t53tdqs6dZLidSbgc2iBZTbqBiS0Vzzeo94vTfx3zCFNsfXuBs8jOZdHxAu1qvn3L/gPuuf8J33T6wYMxRHh8Ok5JaRmFdNUlwCOY6rOGkwj9kTRfEP18Nl7ntkGv1NoO857Od9xJLPF7J5whC2ThrKps/H8cnQlRzbOJoHIUNEPiJ41RBRCj8BnKWxGyU1yeSUJ5BdlkR1STgN2aGEhIawZ9dRPLx86Wrtp62mj/M1N2ir6qOr8RrF2YXUlFZx6dwdOusvkS1GTG97H911apipjaM+pWSlCgy2VJB2upFTIZXYbSlCf6kO4n6ENoEJyw25mpfIVO6ni1U+R4+VsNe2lPDdJ+jOdcTXNp4w72wKKjKouZglYKag7Rm8tSrJISamCNtNBQJg+UQGZ1HWlU9hdQoxLuakm6tZ0VM5amSG3boYLX+V4Yq/9wYarSwQkCvBYGUpFmszsV59GqtVp0Tkc/UZkbNYiqjvzusP4yegF222jCyLKdI3fElagBNH/GPYuiyA5fOs2bXDHyezAGn/HsyebKqlBfnNBK3P4uJM15lxPtuNvIg9fDFmO2brTOnJtSP54FHCHV3p3/Mqd0OGSX/3Eos+c2DT4lhCPdLJL88VySOnTMFtCtnZcaj63ZGH4wjck4qrcb68x8ojJ0AnUKe3tAjLdVnUxbtQFXucvVZ1YoBVyPvdxmAReJXnLcK3lfTTfWTHDlCQfIP6khs8uKNKp8Gvi9Xr5HstVVJrRzOVjVlcEfgarNWtPHC3rqrkuzpv3M/jmQdFecG6ui5S21xKR3uzbPM1j+6odF732eVojYebK18LSF2pPkN39g7a0+yoTamkNO0r3ZCmSuHxDNp+kb8t6wGlKZdJsFKANo9zmfH0NrRQesSHbNet2gz9BKPJxJnO1ryrMabzSZTvyUafk2b5JQU+VtREh1MRe4rMA0EMdF/g2o1u9rrvIiM9jjNREXjt283de70MXO4lJ+UWWR6WcFiVDBxKm9s44g7mU5F+g5zAAAqcxRAwniGG/Uyyw7awY8UBMabzMJQ+0nB5FtM/NeOLsRu0/IFz5D1fPE2fhV9sYecGT44553DYNowTFjtJslpFluUXpJjP4bStK276CdJ3F2pVYrSJBP+KOJtViNFejt7KBjZP20GV5XPcE8Pxnt97uK4wYcuyas2YMV71TFaXYLJGSbH2aSTGj4NRBb6OKgTl/K+kQwtN8bTpItyjgP5ie2L8j/3fA7j/Lf+/IcpjGZzSQGR6I42l2fTkuXM+3VpLyqiK1d/Tpo5/x4O73wuUyQtxQJ+WcCtyA83ov3CNRwJwPU1tAjgv8TjwTTodX8Xi0/+DPLFwml3e1WYzRuwNpSL/e2K89lG4b6tYZOM4aziRFMfNpJh9wZnt40nVf5sHgR/Q5fwqVVav8CToXb7yeZEi363kVzwkLfMWt9WEgns617vyBvWe66LUfyu1IfpU2n0oFs0Ygb5PCFn4PxlQCVQjP+ay50cCIK1azrrH0hGpvHVVsYeJXfsH6SxexmPO70je/rzA53iuu71Gqt82Du2358heQ/Y7bCb3xF6KbT6k1voVzTMXZTaSxLMHKM7qFMvzKVVVZZw9e4bs3CROnTnEiVMHSc2IJvSQHy2lJdTlqRm298U6vUNp6m1Kk3opShkg9WQbUdZryd21hsjtc7Fa7Mu2RRWax0QBnMrcrWJeVPZ1L7sL7NULpdX+Za77vEKH/R9wWmtPgOtV9uzIodVtmpy/AO+pscRt+B/4GOzFzrAOczWMs7Gc3esdObV1KN+HCmTHjKXBaRT6K5MI3zhWt1/kRxTuWkeAXSQ5u9dR67+dBOfVlCUV01T9hLuFZfwQ4MG3Rw7w3WGRfXshOFB+77jIUThzjNiwJJZOFnBZ+S/c8vmIRvu35FmM1Sa4tDmpZL0q5ccnlFq+zYkN70kHOIMYWyuObZ9H4va3SDcZQsTGYZzdPEE68umUH/HSah6rSTPKElcltfLSurWs9ibzPUjTe54K+w85se4lwlf9Gc5O0CaE5FuMItJArOI1b1Ji+ZY82xcJW/4nghf8I6GLf885mzXUGyylyWgx7WarqA3won7vBB4dGMqdfe+ze8VYjh/woyjzFEU50WSe9tcs+Ej9+UwetYUhH+hxcN1IDYT7PN7BatZw9Kd9yrcH3ubbwx9Qa/cuk0YuZc7YxSwaO0VkKgsnzGfqOJWxXw3LbGP9sh1E715IVeBCCr3nURqyguLY/Xh5eVFdVYq5uTF5uSlkpsWTnhZLYsJpskQBBgX5cOJEGGfOHCUu7iTBwWI85KWSkhRNvPwfGXlYoCpK27e8LJfcrATS4yuw2liiGQZmawV+1+dhukal5BB4kra2y7yA45GleNgXY7Emm/q4PWQd9ZPtCzER+HDUL+BYSBYF5elUXcik/Hw25R3ZFJYX4G1TyKaZeey1zKG0WYAm8xCprhvJMp9Covk8vLb6iVIqZMuiUm148dfw9mtRgKdgTjfL7u9FXynJleVYrUsSkNtNkvxGttV0kt0tOC3gZLJ1D5+P2cayOVbord6Nvhg5Vvo+rPjSRu69rlzWzyFOTVgY+f4mufb9dNScJeXQHuIO7Od+2yk8zROwF+XsbbMBfxd9jrg74GVRSKAYYpX1hbT3VdJ6sZz2i1Vc6K+moSmf+to0OrsKqG/IELgWyDgu5+mQibtJNhbrCtlnHcfF/F0c2r2f6Z/tZJNAZ7DrOY771nDEoxZv60biw3uoLZD+Ivsu5Zl3BY5u09VyX96DX4LXz0ULbxBAu9Z3S+BNLdOBngK+y923Gbj0UJth//f7iSEs71d31wUq63KoqayQbe/rUojcucH4caOYP38OD2/e4WJRAE2pBzmf5SXiSk1ao5a246fSVr+U8uwnFERVk7lzDQXua8n2MCTFajHx28cRbyTwvdeOnLBYiqIbKUns1STvpBgg/sEk264TY+tTkgw/06qFZO7ZDHxPfkEmZqbGBB/wJSwsWN4HX0pKc7UJR0XxpcRaLuDroPf4WoxBNYs/fPMkMuxWkbtnCyXe0tc6rSRv13Iqw82IdA7koJk/QYaehBrYcNBoDWd3LCJxx0ItRjrdagGZNgvIUulvrNXErKlkmk8k1XwWp6xsCbJJ1PL67dSv0ybV/FZ7/rnYbpH3Tox11X+5rLCgdefvuejxmjbjfMssNy1O8rf2GxySV3rBbluR5qX9rXQmSlTqpnD3LHrzbYnxDfvfAPf/TxKcXMvR9BayC0Vpq7QxGVb0FIVx+/IDLQ5KTVtX8XGq3qiqlnD/IdxRsQzy2Scgd8plC9EumzliNIFI69E8UcXPT4/jiusLHHMLpibvIfmRmSS4mHDGeKZYX1PIcV5PmosF0d4Cdu4rtJxu3wV/yLFVf+HojjmEGMwj2NGB7IxerSN6eOunzkl53y5UVdPj8Bw/COypYNBzDq9RZ/5XApe/QqPreC55jqB53xxt4sRd2V7BqIofuXbpDi0VTWSdqSHlZBExeq/R7vQ36sx+R6KHOWWuM+h3e4UWq+c4bf0ZD45MhaPDuO7yZ47vNuDq5SfUF13ThrXOVV6jtrKe9qaLXOwYoLP5Ij3dneRlnaUlI4mylOtimT6kIvMKVaVFVIvUqPx2p9spMH2JHw6+wx2Pv3LCwRwXuwr0luTgZFhG5tleUk91c+pAO4c8O/GxjMN9+Ww8l89i98LpOG86iJ/zJdx2FJBq/DHnXf7K+V2vEDzvv+GxdTeWWxvkpc9n67Iajm9bSrXF7+T3XuO825skbHtdq9Pos2gIna7Pcd7pj4TrLcZXz53HPi8LeA2hyPAPVCfs5/HVDq41t9OZUsj5lCIupBVxPq2E7qxyerKquJhTx6XsfKICA5k7ZhI7JvwfNO98jRb7VwXaRkHoEFIN3qJl9yhpEyO46vEe2cZv4L9uBnl2ooBtviRNOvYEU5UuZaFY3jvoKS/VBTerZ/ZsKF95IOpLL2KythLzBXu45yPHj5tAz+532f/l7+h2e5uePS8TuPpjFnyxnWCV8+nESL4Nlt83+4TM/aEUBx2i63g012Mz6I1Mof9kOvVHj3M9dLI2wYPQ4SQ5f05viTtd2fb05NpTcXgzyWaziZNz22NkgvFGSwLWDiVh83MkSZsz/+JVbGcO0eWVixpFu8tQZk1cy6wpNkyeYMakcaZaTdm5k021rP8TPtbjk49WErfxRc3DTNDbJFpOZN+eACIiwogVEPPet0eMguNERUThs8+d4uJskuNjORTmz7GIYExM9LSYpIOhAeRmpGG3cwcOTlbs3rOT5NRoUXTJxMdHERF6irKSYpzFcjddk4uNKBFNKSwXWFqah5t5PidPlMpvF2szTyP3HaM73wFPsyS2LynWhv+2Lypg2/wCdulnczI8k7zyLEpassnIyyf+ZAaxJ7JJSc8lKzGANOsFZFvM4JTJZpw3HhNILEN/WSFBTtmc2p+mKSJtSFE+f62o/jOihl71V1biuiFEi0HKMJ8mfY8tHlZFbFkawSSBuNEfrdFmHxqud8Xb6SCbV+7SUoT8GuJUhn5TPRe51/vpK/EiNcKT9OhDuFvaY7bOHn9PF4HgSLLz06ktqaa5uo7unno6WuuoryumVJ7NpZ4mThwPJU3ufWdHIx0tFdTUJ1NRH0eR8lJnxxJ9MomSM6GcS3Fk+Ux9hn+wmnVfehPuU09hSSZZ2VkEOjSQGdVPZfa9H0FIq1mac4Nr/b+Mffu1KBhTZQLVpwI3lYpDxbu1VN+RPukJT6SfVulHVC43lTRXrVfDpQOXnnC+7iY12TcpS71BR8NdbQboo7tPuNrfzbWr17jReY72dEcq09qpSlNJ2PfSnuGifVdVEH4OboNSkfsNeeFZxBp9RoXLTErtp5BiOUf6fzsKIospy1T5NL/W6iWruE5Ncp5QkfNUjNyLZB04ToKTKYkOxqT7uPP10/t0nG/Uqn/s2eOswZv73t0CzC388N1jCvebcnCZ9CsL/4rvgr8Qsn4EaU765O/WJ01+N8v2S616TPbOpRTuWUXx3qUUOC2iyGk+RQ4q3c+XJNotIVql/dm5miirVRzaupiTJhuJsTblpKkex0zMCLVLQFXUULP+/RzP4aBfrsHVr9vor8Vma57m/dZbXorrWi+aXGbR6rOEqG2T2fT/Zu8vw+O4ukVd9Nwfd8Nda+21vvVx0InjOGZmZmZmSRYzM1qSJUsWWLZly7ZkyWJmaDEzs2Rm5jgOv3fOajtxEueDffb5cZ6VH+Op7urqqurqqjHfMeaANdHKs2Ikax1ur1Beq0Umx0jDpwSDrZVYaNXjaz/AIYfzr2Lyfg5wvUQcrFaqICQFnv0N4P6riUwqOZ7VRmJJo4CNRPGgOnKxPIS7l2+op1OlkhAPd39jK12F6XQXZdCSm0RXURaX6mtpyYmnp9ifmigbOmz+zO1D71Fn/L8Is7Wj6KAYXEznCytMWDfetpRGpFKZcZ5q2Y6q+hsqT7hywWciVwNnkuu8nMvnHwvlAdcvP+H53Rc8fpUeLz0y8jzk4D7YUM+NAxIUJlBl8O+khxygpURYwe09VJ4LI2znJE5qTqD00HZyXVfRmBGt1H27deUrOhteKs3mZZP8zNO5pB1LJ+V4FplnyujznoMslfFtyGd47hhHtO4IzvtOpdlhBGccnWksQyipJ1Tlfy7g7AWNqjs05PXTmldNT94pLlSc5Vr9aXqLEhQrWkpd4VUqGoqFwq+nsfAZefGdlFoM42XYOG66f0hJsjXFzWXYaRfjZdkg9n9fKDNh3RbIIN57FKfdJTvhAXkpd0iMuMPZwIuEuMuYmSa8Dc7hpRuKl95JPHVP4mtZiM3+amWw1N7aSIT2Vr4Ifo/zB4YQuXs4uquDhLIoxmTjcTz2hyjfPWCUzSlzP747KjMhJ1Nj8hf6ig/DF7WUl14i9MwFSipvkiws5ZzC65w910NMfB0nI1tw0tamzuodujw+o9FuGDtmTMZo4QS8N47Be91nLBs/D6c109TAEjeJapvRzJmwDfP1ewnYvV7IOiLNNtMeZ8HjG/cUo+A1uL0WWe7mwsB93K1bMFnpKizY33H3yFilPle8xvtsmrWYVVNXsX7eDmZOt8Rt1XCeBb7P54HvonJexbHIp5yJ/5yei1/R0nWX0LO3OXbuORFR7dQeWESH80hqLd5Ff8Fn7FuvQZiPFyV5Saj8DckwWkKB51bastzpKvCk00+25RLAd2aykil6dtfvqbcfS53NGCL3jmTG+D1MnmjO7OnmzJ1hzuol1kpfzeUC4hbMMGLiyO0Caj+CxKnCaBklBrX1HAk6R05mNnHn4khNSKOssEpARaqAh3IGBy7T1dtDRkY16Sml5KTl0dbUokzR52TmU10intnoNAFzleJ7deJ5ahfLRpJiU4k+JuBNxrnte+V121qmwNshlzLOJVUJo0HA0MYyTric40KRI0kBp9HfXIvZrhqs9lUrjbKdjVW4WxQIECzA21RF1LlyChpKabpaTn1XNgWnbMi1WEau5SqO6jtgvLUIR6NKjvoIMIkr4Ks7eXQWZKC7UQxi4lyUbgWvPAtS5AD3+rWs+yYTAvQ3/W2PnTI1KaemNCPVGa42SwnQ9sZY9hfemsbW5b5sXubB0lky03S/AGgTNLY4CIg2RiY6vC4XMn3cfqxNDxARfoLaaDuK9f9Ak91HFMmYXoeh9HkNJ3r/J8Igyyc9LUEsswkLC+bgQVcOHHASoBxDo1AIyUnnOBsRio2NOYnxUXTKciuN6dS2ZFDbmkljcyrXar3JOWbNXHHsaeM02L7KnUCHDs4cbiYhspyowB4BRA+VZ17t2VJ7t2RXgvaah+I5+OZXplHVos7c/EYYuy8EiD2hufwx5Rk3UaV20tV8nt72S9y+8oSbFwW0tT6hrVJmbj5Upj5lFYDK7Me0Vz8S+5IJbN/zxTNhoIvnTobVdOUEUJP3QOi8L6nLvURfgR/9BQLi8uQ5/6wJvRL/do90VwvObP0dXwkj6svgIVR576Q0T0BaiYxrU2eO/lKEvlQ9FzD3UomNri38XKm/2VLZx8sv7jJ4vp2nT29x995levua+VKAXWtxgTiWATkeFuT5+1ESmUN1Rg+1OdepzrpAWUwpJUeDUXmZUugiKxZsQiUD/x02EGa6F5NNmmyav+fV0yUAAP/0SURBVIvVC/axfIG2ML50WThTS/xHO7DSSSDE5TwBTn0C2oQh7SinK9XwFOTc9SsAJ5+1Cgy2Nytdd/TF0la7UgldUCBuUzH7VqsEuKlFNtWX5UYMtlSI+z9frItl36pYtNYmiM+KMNpeh/kaW8L2ziZKbwmhWpvxMS8SEPfT5vp+dj0ctY6mLmwv8U4mvwHcf1UJzWzhnEoMELUZ9Be5cL7Qi4eXryjw9EwMrtmHTbni8mce+H9Gm937tNt/wFWfT0nb8z+IDzxAZeZF0g8fIzs4iEQvDWINF5Frvoxs8ZBVJDUrRRdlKyqZ9t3X+lQJzr11+QHnOy9xoesyV/quK/Ea0r0v3fnKlKkAyDuX7nFj4KYyXSA7OAw0t5NsOolC51kkG42hu66Fb1EH2j++/ZQEZ21K9X/PN2Gf8bnPn6k77URns1AKBQ+VNHSpMGqFwpAlGIpyvqA89yZNGaHU2A9TynDc8RvJ+rH/wpTp4hipFRTE9VCWdlkon2dChILMa6Q99yzdOQfoz3flvLhWF0oPcr40iIE8awG1GQos3rz0hZAX3Lr4OTfPPxdW75d01A3Q4jgSEqbxTdAwcsNtKK2rpzD5CoUpN8T+7ynnViuUuQKBKnG8sic8vP21UKrfKX0ML/Q8If7EeXyshWJxuiyUzGWCXK8IJdONtaY6gNpgewOO6zXJMvyEcodP8Nu2VCiVFjEAVmC6pxFfu0ECXa4S4HIDf4OjxGuPElbqJAGtn3Kt5gS8qKK1cYCIyPNcuXyPkuKrtHc9Je7IKcptBbB5zuTIht/z+FV213cnJrBj4Xrmz7Nmynhdxo+RcWP6GCyaQaTWp5zWGI3L6vHMmW7ArCmmStDw5DF6uJvYcKv+EE9v3Fc8vT8fnJ49+J6b158Q7N+K1pps3NfNEBA0hBLTIeQbjxAD8S6mTzFn/kxjZk3WY83UFegvW6SI44pPCTHeR4DeHvKjT9Az8Ixgey+C9Pdywmwb3psncWT3QsK3/wGV+VBid7zDSTH4ZBW3UhBgR7bJYnJ99wpFqivgYi/pJuN4HjKKZwIgY3f+B1WBwoKPMOe4oz7muw3YPnseRgvGYLxoPPtmT2H93B2smL6dBZN3Mn+GMYtnaOGycig5lp9RZD0Uu40LWTjbnPVLrdm62g69Pa54WCaKwaEKP5tSUv2tyPTbRajBdjz2ueNuWi+s8HrCgzo5dbgRS40yXA3rcTaoxVxOke4pxnR3iQCuaiz2lAtoKhbnXqIMFCZbS/B3KyMqXsCPYw1OmtkUngnkWpk95bHBeJhkorstnI2LD7FtpS9hx85S35xFXXMGldWpAjCziYitpai+nLKSSGXKNN98MelmazmoGYT+lmr8XEoF6BeSmZfH4/M58FTFpdpMDlqosN1fLM6jBCuNUqy1JMzJwr3iXpWDoDAqLDWKcRPb+TkVKE3sXwPe20TGz+lvq8NLK4Rc6xXkWK/BeV80htsbMd9VLgBUTrvGs2C6HpNG72THShthHJ0Q4GQn4E09pSr7ZDrb+hEQEkT4QWOeHBqqTPdf9x4OJwWkJ0wmed9H4vnIJyUpQQBbLA11FSQlRpGVkUh5UTEDfW2Ul+VQqMogPv4sNVUFtHcUUt2QLiAug+qmbJqro7hS6oa9trkSeyd7bK6ab4u/fSuHZQs9mw5ij/YrfYNrhW6pzpNgJdtHqTMsa4WuGmiX3jHxPNz/6bOhPB9CT8oOOQNtctpV1td8IADoa1KOCrC3nkSL51TqXaeQHRZHfcmXQv+pdeCbcWuy80FbpQDF++IvE/r1wY0nXK1PZFBlS3N+ww/eNgls9bkXhYHvSU/+MQF2ct2PXkPF+xaeQorJMuI1h6jDJyJG0nx4L0VZD8Xv+TV4+7m8htgnVGTdo7nkEpd7rnL1/GWuXxTjRPdF6lTnKc+8Kc79ptCZcur2c3H8L5VljTyOSl18va5QvM67TlViCSpPfVJNV5JsuVoYr1pMnajPuJEC2MZrCz2izZQxGkq4g9aOEAFtzQKOZDLZL6ctJcA56NYqQPaDASJ0rjLlvzEBhzUb8di0DZd1G7HfG4HRDmFcCOPESa+S1JgGclKbyU7u4MShOiy0iok+24PjbhcydT6m3H4iCdrjMduWgtamVlw3bofj70H4UAY8xuBhkEGABEq7V1nLAiq9rXs4q7eFh4c/FmPziN8A7r+yhGa1EFnQRLVQvJcaY+ltKOLhrQd8/SWUHreDY59CzDSeBo0hRetPwlr9mCqzPxFvtVXprtDb8ZiWolZqsqNpSgqiPMiRxqI7dNRAW/lXtFfd4PbF23z9uQCup2LAFrAmp2QfPRHQpkydvbI05VLA3NULN6gsKSYlNoYr/deEJYoCfpcvPGKw7y4XB+8rgbrK94R8/RIaCkooN/4zRE7g6yMfU3jYhdKc50LZqHvqSUVSlvWABNvdlHusochuOkUB6yg5F0l9ViHdZUV0VpdxYfCisGq/FIrvubobQ+ETekqzGSywFcDmw/XWHG521nBroEcovcfcvyqUbYEnV5sylCLAMnNMEdnzTyxlLJ6E1Ki971Fu+R4Fuv9JoJ6w5s/dVnqHNhRJaJMtY9QWuBSpaOvF+rvXvnylrL/jpYDppoo7hB3qFspExst1KA+0n12rUpxVDpSyiKTm2mL8rE7SmGqOo248e9fVormhQliGVeI7bQQ7i+87dXHIth0/hyoGa9N4cTkVbuXDvTw+v9JMVOQFmppukZF+CVXJQzKOH+WpzzvKNGna/j/S7TyMb09P4lHAGDbMWKN4wZbNNWbJHNmySF3sduHENawYO561EyexZcYcVs7RZP50fcaP2IejjgmXit15cu3OWwFOeh7u3/uGmMgyTNfZoTN/AUZzh6Axdwarpm9mziRNpZSJempMDJATDZk+1YwZ062I1RzBF0ff577b/yLNYwcdF76jwHk1n/v+J88DPiRq97sCWBfR4STuaQGhTw4PI9FkLgm+juR6aJNvuZKTFts5vmcc7U7Dqbb6mFKzDyg2fo/wzf+K664FZJxwoSvHkfNlPsRbCMDz+5DvTo6k2/EDGm2HMXBgGM6rJjLqM3UsnMyQtNIwpCPLllg/S5bM0BMDu6YACk0BHLqsnG/K3CmWBHlF0H14Do993+HzkHc4vnsdu5fF4Lx8HrG6C0kxnofPDg00Nqgw3nyGsF1ziDNYKpYzMd92SgmcdjUswmJvmQCkfIK90zgbXYq9UTkuOpm0pXtyqdRR3GMnyMjP4URYFCvm6TJ17G6mj9/Lrk0W+Hr5U1QcJ4Akk6TiSkKP1xJh70me/Tql4n2M8R7sd8WLgUzAm1sJ2aoSUgpKaaxQ8f2tArgtRNxLX1zMFSCXS9apPCVj01SApZtxEQcd8zkamE/4aRWJKYVkqQqJOyN+j7h//xbASVGSILbXEKDjSbHdYhLM92C1O0MJKpfTT/L+192cyq7VIWLbJCz2H2PTciv2b3Fh0zJzBeLWL7NAa58vhhu2cOPAh3wfNo4uhyE8DhAGVuREEvd9gMaaFHxs6wlyqyXQuQE/x0phNNVxJqCSpsZCOruFrugpo7WziOa2fGrFsy/hTQ1wWfTWhNGQ6CSgTV9c2/3iuJriP7YSxlaTgIEe5bkNFs9wavhFqgpuUdVQT3VzBdXFA5Sl3yEt4jJng/q4Mvic509+6p2Wz8bd6y/paRLwJqBPTrtKndFQ8h2JQTHCuBL3deRovgn5jJSA09QIsHutV96UqtwntFR+zp2L1xSddrHMXxiiVrTlCBD9AabU2yq9R/PqOa+yozm39Ae4k1Oi1RnnyXbcQ5b5SoLW/Yly8/cpM/oTyTYbhZGs1ruv9/OPiwTTJ5Rl3FaArUJIuXhdLUuMyM+EUS6N6jfP8c3vKiKO21gJsV6HyNB+h1KrUeSYDMdurzFb1vgIPaWvFOTetNoZV5N8jrj0Euj46w3s5TTmQSthQAmjyWJPqViWCgNFdjOpx2jDMZqt/xdfnf6EW16/44yzP6b7W7DQqCHubBnFpVnU1FSQnJlOiJ0OeTZLqT68hhidMeL/+kTooYlcOfgpKWcycLPuxmPztlcA9wnnD4zBxzyNYwf6CPVs55h7O0fcOvEV55RisVP8QGF4nJv6G8D9V5djmS2klbeRl5tJYXEOTQ2VXBTWz3FhvTSb/Z4Wm79SrP9Hjqz9FzFYTULWQ+vxXkx96TWOnTgqHrZIwgLcCXY3pzA6hOxz0aRFJlCQXkxvexvXrw/QVFdPZ3MzdRFuNJ2yoDLEiLbCfMV1L2M61MUlr1NSnC8G77Pkihv+8sBVBeAkrMl6QVKU6YO7sqXMNzy6/TXXr92mpqGYOKuZlJp/Sr7hx2QEnqCmUFhnAuCUqQrVV5SktlNtKxXcCL70f4fKow7cuiX2+QokvxAA9kLuXyjJW1e+oLP+BX2VTVxQ2XOjOYdHt75QrFUJHQ/FsR8KhXprcEAAnBu3+9RB+G8qWykyAUMWCM7Q/qt4SIfQ5/A7QvRdSYt6IiBNVhSXIvuuCtCU/f/k+aqeU1P8Bbdvou4jKPYjY1mkQq8S2xSl3iLz3DVSz1wTD/1FPMxqMNgsB8kSMYBVc9ojgQslB/DXtyV41x6OauzGb7cOzno5YtsmPC3qxGDaICCukSuNBby4mcfdCzlCMrnbr6K5/gLZuTeJiBggLvku0b6BPJQlZYR1nanzV8K2/B6/lf+C6Yz/xvKxU5k9dgNTJxgyY4oxc6abMnmyFXqLF/Dg0EfcP/KpMl05Y9RqbNYspNDsM6psRorBdyo3L9176zVTAO4uxEen0uDwIXf8P+Kyx/tsnTqRiRPMBbS9hje1yCmyedP0mDvDkGyj0epkjdAhJLtqEp/9ObW+O+CM+N9jx3Ns2ydsnLWJNvuPuHtInJvVEFoFqJ3b/nvi9RdR7rwFs3XbiNWWRYKnILtHXD04ki7nT5Q+l+E7PqDMeiIF4j6z3qfFoR1iu9MyBm8yN3xG8N2J8chq6umWMzDVsGTtfEPF6zhrkiG+1vacL3Ij56QjS2bqCWjSZvk8Cb06TBmrxe7NVvQdnq+cJ3HjCN27lBWzLUjSFIaJeC/byzXaDhW/cTq5RuO57fOROMeJ3PX5qwDdACXLLiU1j1D/dILckzjgGsqKhZasX+BMQfgB+vK88DVPFWBTjq9LKRYGfswYr/HDFKP0UI3/ZA/O1n5kVDRyLKyBE8ZO5JgtJt96JUf1nQUoFWO8t4mQ4AoyC6uEiAGquJhnF1VwV8CblHtC7qh4cjmXgdYszpwoIEJAWmJqITlFReSWlpJXWk5OcTm5ZeVikJOB/9Jb93Zwe1Pk9JO8z08ZmlDmsJhwQwPMduYr6+XnJjtkNl87ugIIF86yY9p4LbauskN3u4cAX2dWzDFm1Cea2O/VoCxwDUl2q2iLMyXAfD3zh/5feGjro7+5HK11VWitrUB7vexgUYrW6lIC3PJpaE+jqTOLuhYBbALcqhvVnje1ZFIrwPdyVSCpRyxZMM1A6fwwY4IWi2fqiP8/i6NufRxxla2y2gXItRPm205JXR7V7dnEnKzjiHOXkszkbdEmnvGLyrMg49nkUsqNi7KA7X0qs6XeUEOLLOnRXPE9ScHR4l4YotQsfBk0lNTAU9QWf/PDdq+lWtZtE0ZiW34+g0Uu9OeZ0ZN/XEBahVgvwejn0KXOPO0pOE5vwRF1n1KlldVLCgKCyRaGRaqNBqf3jhDPyjCuCjAudNtOafbPAE4cU04Rqz2C6uncnx7n5/IKxn4Que7hK4P359v+UhrKhKo/4McTv/fF8zOVB37DSTJbw2n3NNwtmgW4leHvIO5llwEBaW9PFnhTjrjIpIJW/GzbFGM4wLFNgP0Ankbn6HP6q6J3vjjyCR5aa1g6bRtrZmwh6tQxYmNySEusJC5VRYD2XIiQ2fIT6HH6kKueH4v3Y+hzHkJqXAinj7RhudaeRINF5Fit4ZzRDmGQFxIsADPUq43jHu3CqOgSxnc3oVprabb5C6227/4GcP/V5XhmE8klHdRWl1FSkkdlZRHnosPxdDJFd8cq4k75csDRlJMGUyFkqHLTdbtPoCw+mrCw42QK8IsLDyZq8/+k2fF9KvT+DcN14zgXG8Xx0COkZaaRoxLWam0ZXR5ikA0bzkP3P5BxRI+uS/08uPGcW5cFxJSXCYV/gujwM1zqGRSA9tMWX2qRQbzf8fiOsET7WiiVyrS2mar8fjKc9Eg1XoLqZJzi3lfHbNynVVVOc7ojNbbCsokcw0vfP9Ief5AXX74JED/GnCjFJW99zqWyEDoKvRXPnKx+LkHzh3MQIHejtYBe2QD6+iMFRNWw+aPVLAHuct9NChzn0nNwLhWWYzhqepj85KcC4O4LZSSV4UOhhO+I5QPlnCV8FjuvoSlgO8VHzHggIPXZo+8F3AqLVyg9qbDrCx8rUzCNxU/EA92E7kbZkqVU6bhw0jWW7nwPIk1Wiuv8mQCvkQx4jBWDUASG26uV7EQZRGu0pRRXvSKSM8QAMlBIWaeKsi4VjSVRlKflk5x2jdBTVzhxOI08Pw2qnMYrNbI4OYFkjT9RY/kR3S4fcmrHh2jOncaR7RMI15yM25oxmC8W/3GUuFeSp3PZcyQTP1tDyO7ZECPWnx2jTE3evPEFX77yysoYnJdSBLB+/QK+Ef9LcUElV/1kfbXJ4neMZPeMiUyZYCyAQ12JXy2vAG6qHgtmGuGzcaywtkeSbzAEb42NHPDMImT/EopNPhHrR2C3chwzp+hgtXo2ZzXH8k2oAKP46eTo/QX/LVOJ0VuK77Z5xGgO5cbh4dz0G6kUDL504GPx2z/kpq9QvolTueY5lLljt7BzxhSKzYahMhtDls4fxfoPuev1PmXuU7hd501XljNpxxw4ZGMprr05ZzxsuVTiytblRoz7bD8LZhgoXrpZk/SYOmYXhzePEYA4ilLrkZgtnSGu2woSNQTAJcp6dJO56jVMXP9RPAkczvWD4lySp3HP9wOMVwVy+GA1LedLyMzKwck2ROn9OW74Xvas1edSsR3RPuFora9RAMVgcwX7N5wTx9cVx1YH+8uCtdPH7MPFTRhjEXUEGx5W6rHJjELv/UfQ2VSD2VpfTlqZk3zUgoTTfqTmFNNZV8BXV/P49moB19rz6W3Ip768gKTMQpKyi8ktEaBWWiaArYzswnKyVGU/iIS4lAwVrkYqJR7uTVj7NdHfVo3lrmxhBOylxG4hIXr2SlkH6Ykz2ZpI2L41xAkYD9g8nBVTVgmI02fmBG02LLXBWu8QllqetKYLI+qoIytn61GaEk1OQRqrNm8k8kQmAVYZhNgncdgqGYvdRUpZEKOtFZhrxeHt5Sv04imKShNoaMuksS2bBgGptc2Z1Agjr6Uqkmtlrhw0sRDX1ljp1LFohj6zJ+7D0fAcJ71+jGWS02H+tp2c9G0kTMlMlfAmPpPTZHYy5rWTjvpH3L76ldAvssfz1zSVPRTw9hpS1DqgOPW2MOSuk3hUALKnGYW+puR7mZATUarElr0JNdJ7Vpd3ja78UwzkW9GVF0FjTpP47J4So/wjKP1U5PeacysZLLChOa9awNv3lCc0KDXX5HR2bswRzugM57bHH7jt/u8UOa+kJPvBTwGu4CHdDY843/lMLAUAqgTEvfIg/uMip2XvvmX9L6WpXAxTrp4UibHo/IFPqbT4kGitCeTYbSfSJUaAtKy/KeFNgtlPYe2t4tiBugtOlyIS+gKdL4j/Oo1E3bE0uM4VMDuJAr2/0ub4Lm02f8Vv+6ckBFhSeMaJQ54uJHvvVsYfEqbQ4/opsQ6rqDylQbTrerIyTnPKrxadDdWY7qvDx35AgNoFcZxu5b444tpOiJDD9uI+se/F3zSaVN+dhNn/FgP3X16OZTSRUdVFc0M51ZUqUhLPEXosmOi4GFy9fLh56wZJYmCI8jUizXwC6XYzSLKYReFhI3LysoS1HkZcxBG6nIVFkTyDr4M/Jdh6A4OXBwk67Mnpw05C8URSknySNhcx8Jwbx7ODf0V1wpLGC020dtZRWVbK2bBTRJ+NoKq4iPvXnioQdP/WFz8AkRTpIZNBvoNtj6mraKGuvJ06oQjqir6lLFYMEJYryZIu/OQ2Ggpv01kQzsViK9qygkmy3ULFgfWobBdSdOakEl/3trR76WW7c/ESFwo9aKg7S3lXET09bUorMlkMUxY/fiS2u1h+lJYiHzr72rh59RbXLl0TylZ2M/gRBuW53hcwmJ/QwwGTGmFNtQsLVMCbSsBbgVBGMgZOTgtIxVMKBd5mvPD5D749IkDAdjy3b3ypTM9eHXwhLNgfLW8ZL9dQ/JxAl050NsqMpqofAK4rz4Mo4zXCGp8gAGUK572ms39tjJLtZLG3EsMd6qBbC/0SzpxLIacijoLaDOrPl6M6bkmx01oqYqJJSxokO+M6wYcvcHr/JjpdPqPXbSSZ2sLiPDdNkcuew+l2GiKsTwGLcRPF6w/QmTmEHrfRDHqPoEDA07RR6wnaMZ3vw4by4shQzmkOo6qsh7aGqzTVXKChapD6yvNUFHaQmVxDaVEX8WHRytTH4IHhdDgOYc+cacydYcbSOYY/iIx5kvAhq/OvmG+sTFdNH7dPETnVOku8l1X05fpZEzRYNkeflQtNmT3bGtuNy/kmZAhfHvuMIiNxLxp/QLG59LK9w8ld4/Bb9yG283+H8/KPFDD0Xz+ES+7v850wXi66vcvqaeuZPkFP8WLNnKjF6ikL2TJtOhunTGfH3FW4GlgpLZxKoxzozHKjP19OvTopXrhgB2v2bzJh52oTFk3XVWKlJo3ez9SxGkrgvSw0OmOiAfMmbMN26TBiDSZxZt8EUnWG8DJkGLe9PiB+939wdv84jm0fge3uY+QVVpGaloHOHk9xTvI372fKGG0OWphzucQdT8NMdDe/brdVhvnuKravPiTOXXrh1PBmoHMI/4Akdq6wEMeUz8lyvPYFivulERcrFbGGU/j+xKfi+f6EMo8lJGQWkFlYikqVR1lRASnZRaTllZKWX0amMJp+Dmw/FwXg0lW4GP7jACdFApuTRjzplhvJs16G7/7D4n5uxnRLNFdkspMwFB77fcD6KXOYMt5QgVRZXmTPuhPEBJzjYqkL1pqWjB+hzaJpuuQlxPPkUjG36oIYKHBQ/qMrYpv6xEMcMMpUkj32rY0U11VTwNh+tq2zwPuAHxlZUaiK4pW4waq6NAYrDlMT48i6hUbKNL/SxWGKepraXCuWMK+rHHUd5KjboBiMBzniPECQw3lFlPVC5PqjrueV7gxHvWo47FRNRky/MASf/eC1em3EFSTe4IRXNwfNW4kKGqAi/xmluVIEiCnTjK+B5rGAsC8EvF1XvGgDKheacqTHTexTwFm1Yki+3vaXUp3/lLr8u/SrfOkqjFZaaeV6mJFlOFfocAdqW3OI9fch3NmbcCcvkoLPqo3TV+cgPW5dDY+FrpUFiqU38VsF5KTe+/ueuDflTYCT+xdGvxQ5g/GzbRtLv+XcoQhhWP2Jb4TR+VgYZAkGMymw366UDIlz9CFIetEUiHsLsP1MgpzVBZglQP1Qt1ORDqWpvY9NO55mSVwLmKU2Os9OoczkXb45PpaXAR9xzmYt/jYmnN0zgsj9owneNZujPtlkpvSSkdBCVlwjTnpV6G0qUeKaD4v9vs5Alcc76iYAToh8LZMYTnt2cbksgPKYpN8A7r+6yBpxp3NaKKhqFYqogfqWTrp7W+htLeJ8cxaPblzizqVeLrUX01FbICzBXMrC/Sg7pMcVYYFe7uuhRlWISvf3PAoazoD9H6lLCOCLF18psXE97qO44z+S8+7DyTT6lDYf2UPzU+riT3Hj5h2Ky7OJDo8gUUBDc221ksTwusq4TJF/3SpGTiM8uf8N/a2PleDdGhlnobj0pcJ6LCzDFxQEh5BhvIgcd10xYB4UytiZtpwUanPvUZJxj7yUm+SnyNYs9+hvuSOA7MufAde3PLoPtwf7uFh4QEBtImXdBVQIJXVl4KLSi1ACniyiebnqNJ0lflR1Fij9gMuFRT7Q36skYrzpiZMA1treT7Bno3gQe4VCUyvMWtUtsfwRytQAZ8Hzg3/ku6MfUW438VcBrk5Yt+UZF/Eyz0ZzVQwGm1IUgDvhEsv5Ug9iXLdSYvwRxWbvEb33Y3RWH8V4ZwMWO+Nx2GSL0xZrDlvvI/iYC8eijhMadYzUgljyg8xRmS8icLcRNtqN2O5NxGqVBe5bdmCwcCKzxm3FdeVwnh0ZwbOgMQy4faI0qX8h3hM7kfOu77F43FyWTNvDxnm7WDdvtxjI9rNlxiJMFo7mpO40wkznsGGJGUtmmwgQM2LxLNlo3JD5YjCVbW5mCIDZvs4Gbyd/lk7ezJIpm1k4dS/zpumzcIa+2E5W0tdj+XwjsQ8DVi80UUTGtiydayxEvBbbyjIT8v3sKXIaUw6oak/TjIn6bJi9HuMFo9GcOVoMRAI+E6crkmPwKSe0N5Bvt4lcyxWEaq5m24JdzJ+wCb15Y7FcPgmD+WNYNHkHMydLD5p63zMnGzN9kgnTpEwwYOKo/WIQ11cAbe1CfXHtzaiMdeaCgKn+fDcBCu70CagriXQg0M4K093iNyzQF6C5i5njdjBngpBJ+5g2TlwPcf3GjNzP6smLcNswmaMGy9i/eAZjP93JhFGauFoHcyTgJOuXmSvwJn+j/K2yynx8oBVNycGYCGgz3PYjJBltrURjfaLYvyZjP9nBfg0ffHzjBNDps3PuJvItFxCmY4DRtkpCfMpIzFaRYTcTosYi6wkW2awkwD+b+HgVSelFpCtQ9reB7eeiAFyaCmeDfw7gpEhPnNf+4wLgVpJvswJf7WDMt53jwgFxH0aP5Z7Pn9k1bwVzpluK67CblfPdxDVuoywqnMY0XzQ3HkRnizObV1qxeJo2+luN8DE1x0nXEpM94tmw86Mtw5uubE88jfPQWBenAPGk0VpMHKGpAPIScZ+tX2WHocFBEk8c5nq5Cw66svm9bL/14zS/bNW0e703ribpmGvGY7Q7BgvNRBwN07HXS8VWJxnTvfHKOqv9SVjp5GG7RZeovcOJ0hxHuPYsVEmdQl88o6HosdAD90kMOy8GcwEPVh0ctGwj4YTsmPBUQJGAJsUgfA01sgjvcxpyu8X9doj+Ak8a8voUoFOmR6X3TdGhr3TQr4iczegpjKS/+CiFwUFkCR2b57aXmqpEaioqaC5V9yaV0lD2pTgP9fEloFXlPuBC1zOlpImiE+8LXf7wW/paZOeRN/Tf3xWxbYFss3VPLYrulCLDUH42tVrwlJLM2zS7iXv29CiuuL9LrJ0O6X5HSTaaT77VIhKsTAhxrFIyTn8EsreLrNcpM4mDX3niJEipRfZL7RVykVDvFDp8R/HAfwjXvT6iwuwd8bwImBNGT+6B7SxZbMunH21m5PCNrFnuifHWGqWbh9GWMnH/q7NWZTFuy30lYn/qFnry2G8DuDD3RvrzvCgK/62MyG8iRELciUx1z1bZJi2vuormtnT6i7y5WBIgJIjb9afITggn8qg/LbEhwuIs4kLpUQblNGNTE22qXHqLMmjPT+Z67xVefg7Nwjp/HDAa2Urku2MjyTvpS3fnZbqa+rjQ3kttZSVx56LIz82iu62Ne9eEpSbh5weo+kYA3EvFapMBvJ11DxWFoLbcpMtfKopXEFf4NbXZ/eQ47yRTKJjSw5toL1S9UlbSbS/bEcnkhM+FgrlNZU0Z5wWoyczH17AloVE2/L/WmCl+22FuXrhOd3czl/oHuX/zc+VcHtz5QpnavdleQV+hG7VtmVT1FFHWkUP/YD8Prz/jgfwdMplBwNwzsb+u3lbSkwvIiW2juUxOn95TPHFvWqB1Jd+S6hdAts1UCpzmk+Gj+8MU6pWBzynPevCDwpPbxjqb0WQ3kg7XCcKqW8re1aUcd4rjSpUzkaei8Fi3jEqzP9Jg+x4BW2ahs7UR882eDLj8UYD2+1xze5cjB7QITYwgIDyAkFOBpHnpi8F5OcG6bmhvacN6vT1X3f+V814fEr3rd6yYuJgN0+Zhu/h9soV1W2b6Pjn6H+C7fjhHdo7DbeVQFk7coMDMmqVWLJxlokxzygb4Y0cZEn3Yk648d5bO0BUDoqYCHK9FDooS9mR7pIXT9XF3OcOmdU4ChrQEDKm9ba+nTaVID5zsaylfS2iZN1VXeS9Fvl40U59lcw1/GEjflLlTBXxNt2DCeGMiNIWSjRjJt6dHE7nrUw66+VCac0ppai+zqvOsVxOksYUdK82YNsWCyeOlh+XH85FQuUyA6Jv7l16tpbONxHH0xO+UWZA65IQ5kHncjp2rjLHWMiPyoC0VMQ5cLHLhZpUn1TGWZBiNotlpLOUWH7Nr9jxmT7cSYsbkcYZMHG/K7GnmbFjtwtIFNkom3aJpBoQEhuJ1IFD5vRJol80zVo4rY+2q4+3FM3cKvc3lPyQKyEHCx7qOuNAKDjgcx9PpOA01zVRkF+Nqc0xAXwD96d6kHk3l8IFScovKSc0vIdxwOj0uH9Pn8SFn9i0T0FOAjUYJIV4qcgqLyS56O6j9msjtM/OK8bEtUgawn0Pa3xKZ1CBDAg5reyotnGT9rzO62zm9YwgRWrPE/T4Xo/VB6G5TsWtNCLuXe+Owy5fSE7uJdLVn3UIvVi0wQnenC1tW2rFusbWAWV0mjNQU95smk8cYsG+dPS2pjlwq9SXqkI+AcFO2Lzdksfi/p4r/c87YzSweu5QFI5cS4bSVC0VH8LaLZvtqJ2ZP/LGEiYzbnDVJS/w/2gLm9igeuZkT9wkjRE5fa7JmkYHyXjbNnyWWk8frsWfmOJqsfkej7TuojP7EMd1thB9uJOvcZU549+Bn2y4G9U7CDnZzykd2dfhpXTnpmaoWEFOXd4f23ARhMNjTm++rwFvVq8K8EtzqCx/SXPw59UIvyjg19Xo1eP1E8l/QUaSi5qQmGSbLyDRfSXnmMSobcqnLH1Bn0gsglPuSU7tVeerpXumJu9T7/BehMNITJ/u9KvAl9v/Def9Nkbrvl942tQgQffMz8dvLhX7NNp9GvcVf6XT8iPO+UyiwnEzwlqHKVGqB1UKSrXUExNULYPp1iJPQdOxABxGHmlCpVMRHVBPs1KFMa/4gLl2c9a8iwssTu+3aGK3dT9iOj8Uxh9Nu+wdazllgaxHH8jniflvlgZVBHPb7a7HVrMBGkUpstSqx1qjEzbhS8fa9js37DeB+k39YJMjJzNSzuQ1UtJcKiEulq/gQ5ws9+fx6I6vWruXjYUN5dOcBt68KQCu5RlduEJfLPXl0/YYSV/bFV0K+gJdCanOyaLN5l+ue7zJg/ydqkyKULgnPHnxHa3095yLDyU5PFYB0kYcCkF4nK0iRQe4ym/PJ/a+FBSezM4VS+IXF9lAoKqlkhJWZUycsxCDqI/aSabacLIslVMdGUlv8s2ysPOmtG6SyLZvaqmZuXHj5g3UoY9vuXb5Ff74T15pyBUjCY9mbUCyVPoO3XyjyUBbH7OtQPCnNzelU9hZT1V7A9fNXOd/TTndXE8/ufieu0X26BADK3oXXLl0Un7VwV8Dd9QsvlGkFqeDUsSASRu/SX9/Krd5Sbvf3Kn1m5TFlvaY7114y2P45/a0SRMX2Rd+RaLcHQt6DmBFU28/GbE890YdSlTpfAU7lJJnuh7PSMzaeqH1j0dxUj+kGH54Fi3UJk+DUeAJd9+F/8hgBoUc4euI4SW4GFFmvwG2PMbtW2BGpMUnp7NBo8xEtdh9z0ftjCk2GsWDsIuaPX8OiCSuZN24tM2R/ydnmSguq2eK1BKSFc8wFuBkqIj1V0wRwxPo50ZLmwIo5MsD715uRyyzN7Wvt8PU5x/L5Jkwdve+NAfFH+fm6N2PkFs+S3jrZfP8tx5miI2DHUMmalZ4a782zyTGeTNje6SQlRxEeE888sW/n3drkOe2k2Ho5GVZr2L9mvzLITxXwOXWMBhM+28v6JWbs3+6gvJftnKRMGa2hHEe+njBiHytm69KS4swRRwumjNVD9mGcPHo/C6fpC1AwwsXAinAvE64ekjX0JvPc/2NS3FYQccCY/XOmoLNwBhpzZjBtzB7GfSb2P0aLOWIfjhaHqO0vprA2h5XzjZkhjrdAwO/sKfrobTUV8OFGhE8S2pualFIzsqyM7uYyVCfLIDkc0uIgK4nvI0/xfWgwpMZCRjKcO8vT/FwKq2qVadKckjJCfI+jvcIPreX+6K07rQChjKmT/T8jT6vILSl9K6j9mmQXlon9lhDonf9PA5wUI9mya0c5XlrHSDLbTqHNQjLMlwvQ1MNH6yD2e5OUMiO62zrx2rqfQdc/0uv2Idl6H7NwyjamjBNgLYyFBdP02LzcCgstLzQ2OqvBW9wfkwTI7VhpQP5pGy6XOnOnxo3z4nmvinUh0s+RCMNZnHf+KxcOfETUnt9RkZxBczlKLccDVrHiftinGCXyHpXHkNOps1/df3Kd2lOqzeoF0nss71P1/Tt1ggnbpo6nxeaPED5FGL8TKDQdh7tZIbJv8iHrDjGYd1KUcp06YQjWqaRB+IZ+E7qkKv8l9XkX6MkPFjrKlva8ZGpzryueNLmNhKaGIhl320VOSj4NFZ1cG7hNa/ktWko+p7HwqYCxZ7SVPqe19JkAvZdURiWRb7eaQruN1CYGKD1+u3pKudLbJY5/i/aaa+SmqmiqbOVix2MGmp9z++JLXspEMaHH3wQ4Re5/o8TFVWRLw/TN8/91kWVX3rZeDXfSC/fKm1gg9elDkk5VEuNixxdHRinJDJ0Cpk7tn0pNSgvZzuK/tVxAjJUNgU5qT9rP4U2KjEE7LgAu3LeJrJQSYk7UcsRZ/gdqqPpROjniPsBh50H8nQZw1YnjtE8U+UKfFMQVE+Z9niCnPvHdfoKdewT4iX24CBAUEuzSqYisMiCzTYMEIL4+/m8A95v803JSQFx0fgOFjeVUd+Rxob+HLx9/R0tDLeWFeVzpUT9MVbmfCyvvBj0Fx2hLs6I6OYK6zGRq0hOEQrjG1f4rFJ47ScHZY4oMtvTw+VMBJne+EQAzoBTOPN9zgWfigZbA9uD2l1y5+FQp8Hvj8lOlDlpvs7QK5XTjE+qLv3pVmPdLxaMmLcPavGu0SStTZU2fKoCWzAgKD+4gy3gh2e6mVObeEds+Vz/YQtSZTA+pLekW379KU+lj7t1Ul+14Is7hekcl54s8BMjdUJe6+GE6VJ1AoYgAzHsDslq5Bw2tGVT0FNHQUczt89dp7CinpqNIKLYBqgXU1Yj1928847nY18PbMqbvGwVM5TSCzCxrLHlIRdZToTgHud2dx93uQu70tKrh8ZWye3JfXQNKTik3FIvfUfw90ZbbeOj577w8+i7FllPwtOgm7Vi2OHdHYTFWCYDbxVfBf+KrE+9zeudwtDbXY7jWjyKTj2l1FtBnNZQ9S5ayf2sozjol2O4vItzUjlL75Ziv28naGaupsniXepsh5Om/A6cnQ9J0rvuOZ/6krcycas686WLwmWGiFLJdMNeSCWMMBczps3DqTjbMWMr6aYsVWThpO1PH6hLp7URr+t8HOGWAE4OftWkQhwOS2bz+AJPHGzJJyPTxugJUNIRoMl2A3vSx4vV46aX76T6kN0pmAsosVfU+f3q816A3caw+K2bpkGqxhVjD9RjtsmXbOlv0NLyJjUmmSABO7Qkn6gL1SXC3wHT/QbS2uWKo4YmhpifWBr64Wh9mz0ZHdHe6obnFCZ1d7pjp+GCqc5Dt6xxxM3HnRpWPuMZmSv26hTMk6GojG65PGauuobdk+l5qzT/kq7AR3PF6h6PGyzjnvI1bnh8IEJ9An+vHnHLVxcXYmlVzddm7xQW/gyGcjT/D4cNHmC8hQOxPXrtJo3QIsLdlIM8Cu227MV7rgNk6N3TXpmC4s46OrEa+V6XxeVoyL9JT1JKRKiSF52nidXICXzdV09jeQVpeiTLdmZpTiYNBDQZbGwU41f4AUrIYr4tRIWlZEuJeZZiKpQS0t4Hba1EArriEAK9/HuBe1+OShX71ttTgqJXFKZtAkuxNyJMtkazmk2W+hBgzPdz3hXBcY7swdGR28VT63CeyYYGTAG9PxXsqvV9Tx+4VIGXMznV2bFlhzaalFqxfasmahZYsn2OM3mYzPE3NOONpTf4ZJ5ozvek4KhOFZGeOqeSbfkh1UhDtqlI6S9qpEIBgrRXArPHi/hopQH2mnMrXZ6owYuT09ut7UILigqnq+/O1zJxsxJLxC0nTfleZDiZmFGVW4/G0ErDr2K8AxTGPTqVmmuJ1U2BFrdvUWaZPacqtp6/Ah758TxpzZaKCBDeZqPBqO6G728qfEHkmipioSFITY+norKGrpYvi7GLaazupUlWTm5Ij7v9CWso7KEqIojg+VCxPkpuZQF9vLY2NpchuIGVZV6ksbsA/wIOkpEhhrPZTX1HO+d5eWmpruNDbr4TA/ABvik5T93G91CtAsUo91SozVV+f4y/lb3nghChwJ2OKX08JPxZgCqoTUdxw/wPPjw2lyvC/c2T7pzSWfUN5crfiicuzWEikjY8wen8s3vumSGgKVmLgxGs7AXri+st1vyb+Yhs/6x4B2xcIcb/EiYNXCHIZEOvl9Ovfz3gNltO1igdO/V7u802A83e4wCnPLmGo+1EaGf0bwP0mbxfpiQvLaiK9rILqliLuXX+gWFNXeoQ19kYquFLwsfgh+UcslLn/R0Ej6XEcQqUYFL76El6+UHvjvnyp7lN679rXdNZepVoo+orCfK72PVU8brIwb0N2KlF7h5JlMYZzOqMoSW4X8PVCcYmXpg2SfrpckYzwKsoybtGU10dvvh/nC63pyItSrEw5RVpwrl6pFZVjsZjCU4nI1i1qL9cbU655asUnC1t21DzkgZwevfGUC6VBXK6JUHrEPrx+RygbCXA/Uz4Cxm53N9BX6EpNWwaVrwDuxsAV6rsqqGrLp7G1hPLOHNr6mtTfeQV/P+xDQNlzAcVX+p6L3yiUjwDNS41l3O7I4W5fj/j8R4B7/f37t9QAJ39P3KFQDu/bgue2zRzYZ4eXzTXSThRyucKN04eacNgdhNWKzdiu3obZSm1kv0rjbSoMNqWhvT5B8f6MH7GLDUtOob+1XUgtZ4zsFYCzWL+bVdPWcf3gcHo8PiF2zx/pcRnGrYDR1NiNFgC3gxlTzJkz1ZB5U7Qw37gB1+1rMV6+HIP5Yzm59c9c8RrOk+PjuOTxMSsmLmDECDMOWjiK/8uVLUuMBIj9OsBJkd6JmeP3Y2ngz3EPB5w2r0F34Ty2Ld3Dxg2ubFrvxPbNruzc5sGqJZbMFEAnPR5v7kN64JbONWSxAnMyLu61p+PHbaZN0GPz/H3k2mwQALeOBZM0FC/ZqbAY8nJzaGmspqezkYJscR9VyEKvMaQmx5OXlUpRYQ7J4n1GajJVpUXis3iqK0spKymgsqKIKiHtLU3K+vb6PNwtDyoestceF3l8CXJzxX+xYo4OgeZrcN0xC715I5k3dh3bZi3jq5BhkDCVS57DKYsw5WKpF41pTpy1XEzUrg+I0foA+yUfqOPfJsvpOAEEk3TJDnOn7OROakz/zOPQ0Qy4DRGDjwdu5ipy0rpJybkioOyiWrIvkZ57iaSMi+QVXyYl6xIlZcK4aWonI79UnZBQWMwBO3n//BKmZJX60JA8csQ1SEwrIja+SOyvRHzn7fAm5TXAHfb8xwFOHkvp97qrBPM98n2JkGI8zBoJcJFZe+2EueYT4+BJmq0mKpulZFsuFddoDFe9PuW63zBUJiPQXheH0c5mDLdnsmtNICvn2Sle2enjNcV9t1/5f1bMM2H3Wnu0t7gJqLMV6wxYOsuIrcutMNjtQ4rNNi66/Jmr3kM4t+8d8Z8cFIOqLwMFjlwodqMv2414XysOmJhz2tcP4z1WrJsv7kHx3yjQPloCvK7Yr75izPx4T+oKoNfGdu1SWt0X0eK2kCi91fjalBMoOwUIgDjq3klpxl0loUENK08UY7Yu7xKdudFK7cruvGDqcoURWfBSre+U7V7p7LwHtJQ9JiYyjss9t2kuayY1LRaVKoMMAWepqdGcjTxBooCxwuIspeWbKjuFjLREQkJDyMlLIy42Umn9lpWVQnFeE+VF5Xh7uRIZcYqGhnJSUmIIPRlEekacgDfZ+eFHXfamTnv2SOrEr7nY/UypLfq3vGy1qp/Fur1F6lS3xVLu4zH1RU/JCVcRZq7FaStdjpvsJcxe1kMUn5V8TVlUPjmWq8i1XE6EfbjSheHnZUUkNEl4kl4x+frNz34u8vPjHm1Enajl+IEWBfbk//X3vvemHFFg8W0AJ4/fgadxLv6m5yg9ZUDK4cDfAO43+XU5maXu2BBdUENDSzXtVbeoypEVxH/60FSrviUzOIqvQ0YodeLuHPxEAFyqAm1Kbz4BaI/ufMeFzmfUFQxSIZRCVVMSlXXJ1JS3KoVrX4ptW7NjuS2sJaLH0+/8MfnRLUrNoYay74jzC6PVcTg3AqfQ5T6VopNCUZa501/oTXNugzgnmbb+XMDNUzLiHnDCMYVsi+VkW69XGijXFsvYj7dYcOK3VOU9YbD7a+4OdggYdORWTwcPb97jxWAqj6/0CQXz0ykACXC3uuvoVakBrkpOoXYUUN9eTm1nCRXt+ZS25lDZla8AnIwB+RHe5PJNIPxG8QC21z6hr76bO+e7lBIqv4BG8X3poZQFgGXz65aKr4k//YCDNlfwsyzEzziOOM9D1Ebs5bTjUQ7oJWCy+SzGm2KQfSVl9qHh9jrMNgTis34qHutGYDH/fXSX62G99STGm1M4Y+KsAJzVhl0C0rZhPG8oTXafcC94DLe8hxFqMJEANx22LdnMxoXb2LzcgLXzd5Oh81eueH/IoOsHpGr+p5LY8NUxWdNsOs+DR7Bz+kRWTNnCQZ2dtKbasnWljQJJryHq12SmLLExehvJe//A16dG8rn/e0TZ7uKQbypBh+II9k/gZHghYXGVWFkeZZ4s7itA7s19yIFRJj1Ib4vMVpXLNwFq2gR9dizcIQb7VZzWWcuCybuxWDKKM/oTCdk+ithDBlTUlRMbFUHQkUNicIslPuEcB+RgFX2K5JQo4uLOkpAQiYOjFYnJ52hrqqG2rpSm+kpKSnLRN9QVA10qhz1OKoka8nx+BDh1HJ2c0t2z053lS+yZNN6U8eMs2DB9Gc22H9PvO45cw2Esm74TnW0WlMd70hm0AE6PVsqMRO56j5HDNjF5zG4mj9rNxiUGtGZ6Ee6wlYuuQxQAfOT/KVkpB4mMjSYyrEgM0Bfo6LhJdfU16mqv09hwnazsi1y/fp/oaGEspV2kqbmF9PySHwDOw/aXACfFUICVlYb43KIQa60ibLVVJCQVCEB7O7y9lmzxecTpfAFkshbc305kkPAm23O5G9WIQVHW5GrF376JIJfmV1NOchqsGz/7foLdBjnm1sBJx0ziHSxJMplHsv4cskxmEa87jWO6pjhppCoFgI13NonnolwpBLx6ga0AOE3lP5FgLWFuvixQLf6fxcIAkEsJyDtWm1Mfa0l9pAUlEWkURBRSk32Z+rwrNOZ1CWOyiK78kwK2A7le6cvVMk968xxpSrYlN9SaI7Y2WGqas3edMZuXGbNA3I8yBk9Oq8sCwHJqV2dLGJ7mdbiZVHDQsoZAAadyQFem9Dw6Kc+UACfBTXrdntGcU0Ffgcx4dqQlV6XoNfWUqYS3XwJca/kTEmISqKoqpFIYHFVVBaSnx5CSHCkA/Cy5Bdk0tQojtb+DgsJs8gXApQpjJSE+Uhg1lWRkJAkjJp0ccV+X1mdS31CMqiCL4qJcClVZxItnIij4kNhvEV8pNS1/qs/eFBnC8vyx1LFf09ciEzXe0M9vSoFMupAzMupYPbnulzF0At4KxLUpvC2uzy1l9qWuBKH/v1eWDaViWfSFMq7Ul0FxaBR5ViuFAbeRMIc0DisQ9yNQvQlwb65/m8hyMNHBDdT3ZxBzvAY/67/vcfu5qL19vwS4o+49HDCvJ95gKVf9x3MzcBRnDbb8BnC/yd8XNcRVUV5RSZ0Sa/CjQpDeuNaaL6mIi1ZqVd0PHEGH7V+oSAjl8bMv6Rm4zPUbMhPpLmWFJZRVJlNZn0RdSyHV9RVUl9yhv/VbXnwB9SkRXLD9n3xzcigtVn+iIKZZPGgCWsSDFn3wKPd93oeo8TwLGkHlqa0URYeTerpLPKgCzmTfPfHgJp06r8Q0+Dv2cNbenTzz+eT5OFCjlO54s1Cl+jfIzK2y9Guo4jtpSAmhI8OV+9c/5+mVVriZyVeXc9SeuDenNB/Cnb5OYW270tiSTlWPALhulQJsVV0FVHeL39ZVSHlHLj2DPTxVpmHVUwayrIiUB3e+VMqRKEWJ5es7Etrk/hGfycxbmXavztiSIr11t6688taJ39FY8oyEk1cEwA2QaDif615/ZtDtIzK0/sg176Hc8PmEFts/kqE7FN31kcjGybpba/He5SRA+wNkU/YGq3epsfyrGOR/h/0GA06Z+lLhuBLrzdITocmuaaOI2vNXCozfY8D9U4LX/zs5Bu/TaPsBZ7f9C0vHTGbH3LXiuEO56v0ZxcbvU2c9hBb7ocr2j46MpMd5GHl6f+GOuC9kx4IInc+wWTmRZZNWKh6jN2Hr5zJrsj5Txgi4Mv4IUmcoWZBuG+YxUcCfzPSTZR2WLRAD4S5vAoJTCAxMZuNya6aN3qd48F7vRz0gyykrXSX5YdkcmfkqEyC0FQ+c8ZpdlNivImjfFqaP3UONzUhhiIzmc993CTVdRWqKiqL8XKorSmioKKOttpgSVSp1VeU01gnjoLqcBrGsKCuho6WR/o42KovLUeXKOMtKigpV3BioF/+VJ7L222t4kyLPSYKlhMppY7SUFlwLJ29nwaSdLJq0iQXj1zJ33AbmT9jIFPG7NLd5or/Pl9Mak9VFiqPGkan9F5J0R1FmPY5DG8Zho2VMt8oX883raLB8l4fHx9Hv8hH71+9gwWxjDh+Ioqr6Jrdv3Wew/xbdXddpaxXSclN5n5Z2ntLiQcqrqskoKCWnqFyJVzvkXvBWgJON65VMug2yMX4J7oblpKT+/cQGCXBxMflY7i36hwDOcq8ssdAkBrluZTpKdhaR8uYAKAfRIKdOAp178bW7SKhHE3XRDlSHWXDOzpE0880U2S4hy3KVGAC18Nvvjd2+HMx2V7F2yUGmjtP4yXS8vEdei/SYTRmjQ5i7JTdrg2guvKzEo8rQDqkXZdKAnMqrFgahzHyvyx2kPqdBAFUVXQV5DBbFKElhl0o9BdS5MJDvRH2SgLowKyJ9LPA0tmCPgLqlM/djoZEofqcwzuwuid8soEL8Xpn16GfbxRGXbkoyZAztcwUaFa+bypruvOM0SK9bvkwQeK7ElpVnCL0rRF0AWOo/qfceKIZgffEFchNLqS8ZYKD1Ph21V6gs6KSjqlfo4niakgK4VptCX1U69bV54l7O4fr5S1ztuUmXuMdrm4SeqxWGa28ZXf1tFAh46++7yOePvqGzsYWLPX3cu3ZL6L+fAtubIg3TO1e/4PqFZ4p+62+VMyQy7OWuWmS5pfy71Bfep7XsAc2lT2kqfkzdq6njBtnnNVdCnxrsZKcJuZSfNZXIa/RQbP+EZvG6pUzozaIHiq5XxXWgSuilMLGLZBcrUg1nE2u4mhC7cjF2nBfXW06D9irX/B8FOLUHrpWo0zUc95Tt0/55gAsUx/k1gHM1qaPQco6SCS7LcSUabfgN4H6Tf0xCs5pJUVULWLpErawhJD1XOQ/oqHvIg9vfcm3gKjUZMv4tiaqE43RUZ5F7WJOGwE2UH1xNU0EMjb11YhBsoDy3lRj/A0S4exPhdoj0E2n0tb6kMLqUXA89qgMsyTxgTmnqeWoLv1ADnNcRLrr8hZehn3Lr4MeE2R/isJO6AbHsUCCzn6qFxXXGrxtfq3ah9Po55l5Jlv12ss0WogqTBX6/Eg+2fLjVVpp01zeUQoK3D2WGf6DNcQi5lhO41n+Rb64Xwe18vrmaxcOrF34BcPcv3+Z8vget1WeoEgpMgbafSWVHAdeu3FJKi0hQe/CqOLFcSphTw9vXShsxOaX6o3fuG25fecZg+1MGO54x8GrZUSsHh7uUZt2kLPs6EUGdHLTtpsxhlVL/ivBJtNl/DLHTFO/Xk4BPaXKYgKN2Et7imnhYdHDM+CBfHx0ufvRMpRvBHT8BK2dGYLZqA8F6VqQYzMByxTQ05kzkts9wXpycwKUDn5Fv8C6xe/4ApydBxlyabd9n7ohJ7FmwTkmIkG1d5DTf06CxdDh+hPeK/2DjxOGsGj9RvB8GabN4ETKOC+5D+ebop2jOncGUCX8b4GQpDllaI3jjnykXYFhu+hcMFs1k8nj9V4OqDjPHazF11F4BdNqYGwdz8mQOpkbBzJYlSX7mjVP2Kb4n4U9mqy6da8RMcQzPHdspF9fQcOVu1i/SpdNtlLie4+DkJ5gtHs/C2dZobnVGZ4crmZEJdKWF0nLUmEQXUzQ3ObJngxO71zugtdWVnWvt2L7KlvWLLdDa4sLGZbYEOfpws9ofaw1LJQ7qNcDJc1E8O0JkPNysqYa4bFlMq8NHtLkME/A8hEmfbWHqBGPxPV3WLDLngE2IUrhYc+FyDm2Zhs+WuQRuGgJh4pzjJ1JpMUoAhgFl0Y4sn7GDlRMXsHbqEiGLmT1uJ+M/3YOdRTBtzVe4fPmh4oVra7tGZ8cN8gQMDAw+o0V6QcQgLrstZBcVk6kqJCmlAD8XldKIXsLUj3Alm9e/6nu6rww34zpC3ZtJ/QcBLjoyD/Pdfx/gpMjpUwlx/vZtYnD72eAoBjpZcPVsUCMnvVqVdf523RwRA2JnbiD1qac4LAblU655RNiFkGRnSp7VIiVeLtNyPZGmprjs0GT1/P1Mn6ivgP3MN+PVhMjOCjI5Id7fmPPFJ4QeFM+jUo5DDUW1AuAqcy9TmSd0oXhOy/KuCbkhXgtwyrunfF6Xe1VAVg9NuXW0q4rpK04SQHdMAJ07V0qdhVHoQH28HZXRhykMP0vykWSiDpVy0rNZqV0W5NjOKa8GalIFNKmSGFB50pfvRmtuoTiGLKkhSw49pjT9Ej2N17nSd4vLfUJXtd+iIuuCAnINpV8J+ZJ6YQjWCxAqzbhHeaYAzhxx/rHF5Lkak2e5lrbUUHzdHcmMO01LezbtrVU8E8D15C4MCFCrE0ZqlTBaVTkFxBz2I+W4K6qIAFqLSvjyOQLkeGW8/hTaXouMi5OzDzIOWF0m6e3SUPiYprJe0pMSqSgppae9nSs9d+iuucHtS1cZqLtLm4C7xsJHdFXdo0ElwC3vJn3tnTy4+DltNe20NdTR1dYufksU0bv/TIf7COpshgnd8ica7UfS5vwJhUbvEKqnq3h4vS1bOGjVLF5LePrHAE6KAtlW3Uq83Ns+/3uilCz5FYBzM60j23g6Xwm99EXocM7prv0N4H6Tf1xCs5rILWgW1tA1oSwe09/2hKeP4dkzeC4e2JdfqePdvvkW2ttbKTF5n2+DP6HF7D+o8llJ1Rk7MkJzyE66T5HVNG4f+oDb3n8hx1WD4kxZvfuZsAC/pDz/C6pUXwrI+kIcRwwyYiCojjIhxWUByQdMCTJyxtWgjIP2l/C16SEioFextBoKn6JKvskRNzmd0oGjYQOHDEOEol5Gjv02yhJbFSBUXPH59wWM3qWx4nsyDh3i5eF3BfhMYsBnBtc7BDHezhGSy7dXMwTAXXyV0CDgShGZHQvXGjPoUR2gtiNPKSXyJrxVdRdQ01nMw9tfKlmsD2++UEBNyqO76tp2vyZSsd259oW4HurWOa9b0NQXfU3aiTzSjSdSZj+ZXNNxeOkeJ1pvKb0CblsdPiFR4y/0un1Kv9uHVJr+jhTtoXib5hDseoFAl0v46/kSvfPflWnPwLX/RqXZO0o7mI1Tp2O3WYMU3ZHcD/yMdocPlR64Ega/PDaaw6v+B6Eb/40Gm4/oFkAXv+d3LBkzmW1zVtPp8B6Drh9RoP9nzh/4hHqr98kzeJ8k/VGc3vUJ6fv/yPmDw6ixeI/LHgLmIsahNW/W3wU4KRLM5k7YrtSgmzVuC3Mn7RXrf9pSS4qc7poyag+7N7kQejyLAwdjWLnQjGmj9yqg9PPtFQCcos+GBdokmawjxXQ9PkamVMfZiHtlJvHaE4SMZtv0WUqSwZhhu7A1PkxExAmsLAwp9NpPnulCbNZuYtIY2Rxbk6lj1X1O5RSYLMor143/TIPTwhhpTnVk11pLpUbdm+ezTEDk69i8OTNM8NyyQB1wnzydTteRbF21n2XzzBWAcDQ5zLZV1urg95nGjB+jy4iRphgtGCsgWlzXcxPpcRkq7othlNoKkNv2HovHzGTSeHEdJpkJWDVkxngdLEyCiDkaSVPtAJHRFzh1upeIyAGOH2vh9JE4Us7EccT+CCcOx3IuvIpjPsU46MlyH7JZvow7Uy8lvLmZVIlnrVmIgCp7Oc3XzXG3NlJSi/42wL2KgTsZVITZzjKxv7dDmxL3JkQuDQQ8mu0qFaDWonjgXg9wUmTw+MkDrVRUFpCbXaTU7PKx7hfwU8jlUjvSQpI47t1FYWmZgDzZU7iL43ZJRFq7kGqrQY7FQgqExJmuwX3XDjSX7mTRDB2mjtdl2ng9AdBaOCz7lAxDMdCbvk+2204qsgWUyRIcP/Pqv36tNKl/BXjVymdChD6rzbtFnQC82jzpLZIlPO4qjeNb8hppz8+hvziay+WuXCx2V0I6evPs6cxypT3dk/YMT7qyXejLsxKfW9Odf1TJOH1dLkmCUFPpee7duEZzUznXr/dy/UYfNTWFPLp/g8ayTlJOqIgOiMd/72KiNIZTYjuFY7snk2m3h2zrteSYLqbMfTfdTWX855//jL2tBbevX+TG5ftCN8k6l98pYHb37nPKYn2J3TuEessPhT4fxjWXP5LhuUfpef1j2MjbRZaH6m998kNM9S+nQ8U6AaPtlU9IT0kUMFxNW20raakxFBVmKfGp3V0NFOdnUlMpgLaxk6KCTDrqe+gqv0NiXDRZqUkEBRwiLiactIxkAg+5UmX6Z0gSRu7JccTu+g+1URo/ndt+Ezm9byoJ2mMosplKmu4wfPRPEXrwBsHOAqikkfAKrP6fEwlvPwU46QEMcZXeVwGWWgcI0dUn02MJ4XZWvwHcb/KPy4lsoeBz6igpq+Vi121kZ4T+unq6ClLoLkilp6JEcYNfv/BSWPhN1Nl9whO/T7juM5Jqs7+SsP1/EK8zgqOa85VaVxKYiPiMch99irKEwlMJiJOu8QIZuyELULbSqzrKxRKhxIpP0VZxixIBNKdM9hOpvYAondkc0rLDT1jaskG0us3UY+JD+4T1VC+UfrlQ/uWEGVlRYDmPLHczqhT3vDrOYrD9CQ/ufE+yrwOtlr/n2qHhlFuP4GZHO19eb+Ll1QqeXygTAHdDsTyf3/takadCZBzc/cs3hYI9QFNdFFW9pW8BuBIe3fic65du0NZZzd1rD4Xikr1c/zbAScX36N5XtNfKFHs5paCWhtKvSTiSxM2D4tqdE4O2sMKCDX3wNCkUg44dJ/TWkOIwjUOamngZRnJA7zSe+lFCCTQIJdDN0QMX8dXz5tDy/0bQ+n/DffH/FAC2na3TZxKw/l1O7fyU1P3vKdD2MGAk7Y5DlbpkZRafsXHKNEyWzKTXeQgXfEeSrPkn1s3byoZlxuxevo2ti7aydOJqlkxez46Zs3h+ZLzSekoW+d04eZJSQy502xA63UfT7jqK7TPnM23i3wc4KXIqdeYkKQY/1GB7m0gImjZWgyUzDfA5GMuxU3ns2e4hwE9D8dT9YlsxMLtu2Uqh1QphRGwVA70bZdEObFqqx9gRGkwWMPYatmTpECNNL2LOnsHN5QC2mtakmKymyG4Nhqt3Kx6bN/cvRZZO2bTEUAzArhx3sWL1EnOWzzNWMmzlfhfO1H9Vy05biYubMcUI6+XTeBb0Ec+ODKPW4WNSM0Ix0PZk30YnnI0Ov6p197q+nS4zJhmyadpcXFcNx37FWPw3DuW7UHFvxE3jkvsHbJ8+lgXTJNxuYfLITSyYugdPt3AiLM1pCLMXg2InaWmXyMy+SeSJXHKNhnHe+1N6nT4UA4UNPnaDyrSkj1Ur7qZ1QqqVHryeFjV4WdUImJJeIfWUphQFjNxa/yGAyy4sJvJ4Fe5Gda+A8O0AJxveG24pwURAnumuEg5ZSw+bHNA61FmBdh0csukk0L6Ds8ENxByrUdb7WPVSeCaKgXxnQl1rhAHTRXpsJeF+zfhad4tzF7/Nvk98t44ot3PketmSa7cdlTD4CmzWcHr/auw27GTbAg2mjdlN1N5PxcAvp66HU++7j8IM2VXlzbCMf0QkzInnOfcq9TmXBbjdpDb3jnh/S4iMaxPPvaqbAZUrrfk1NOYPiGUFHfm5dBRE0ZkfJSCvmIacavqF8dhekEZV3kslrELqzeq867z4/D7nL3awb+9uAeXBHDnij4mJIX39bTx9dpdYo/EMeAxlwGUIHfbieQ8bwdld75Bjt4l8q9Xk2G6hJSmKJ/ce0dHWzJXBSzwXRqiEtx/1lNCHwnA/n3WSK07/ycPDo5A9kzk+jAK//Tx8+DOAU17/+F4aqbK2p6xF9zZwey0S4LpqHpKWEktLRQ99befJyUmivraC02fCyFXlUFpaRHFBLkUlmWQmp1FXVcrlpnskJ8RTVlxA6LEjHPBwJiYuimA/VxK3/zfuBY/gvPsnHF33L1w78BG3fd+lzuIvnNGYyg2f4UrXlXabf8dhux2+djUC4KSB8r/nVftnJdBRHe8oRQLcEZd2gmU/VnH8Qw6XOeHRw0ChPyVRMb8B3G/yz4nMTpVJDd19rdy7+x2lh3Zzz+td7h/6gEqXeajSBmkoeSmst4sk2i8g1nAEDwJGU2f5AbcOiYc8ciLNVn8iWesDHoRM5Z7fcPI9DSnNkTXOpLUqlkIJydIg/fm29IjBLzHoGOcO5VKS2ENscCYtzmKAihDK9PQQYox3c8Cqh9AD3ZSm3yY1Qha7bMPHpgYjofgNtlZisSePODMN8swXUHjqLHXFXyhW35X+l9y69oQs+/l0OH5Aj+N75Lmv49aNr4Ty+Z5Ht79U6sDdE9vUVdVTLsC1rKSajsZuAXFSKX3L1do4AbAHqOnI/6UXrkNFU1s55c3ZdPe0KPt6eFfKPwJwXwuAU3veXk8lyPT3+KAEuu1+z+fB7/PY9y8E6rvj4/KccEMdHvgN4enRz0gxXoSreS/mGi1YaTZip12Jk34ldvpNBOke4CtlCnU6TbYfsWi6HZvmbuVlyEgIH0+jzRCu+47inv8oYjU+YeHkDcyesJsJY/QxWLpCPVWXOIMaqw+ZOW6LUvZg7nQTlsy3Ugr2Tplkzprp67nkOZKnoeO4eOATVk5axLgxxmxfqkF1tAUO+/eLAXGfABA9pk8yFiBnosjfi4n7uSgtiyapuyHI16/Xy24Os8drYmIQQHRSDY6uUcpUpSw5IsFNyqQxOqybq0Oy2QYKbFfSm2JCTICDUk5i3nRD5k/XF/t6I9lAiMxy1djizL4tLgr8WW/YTonDWhJNN7Jmrq74/fIc1CK/N32cDqc9rblY5IbGOmPmz1C3AXtdE0z9Wp6PNstlHNx0A5ZP3cTeeYvYO3cR2+cuxcnGA2MBcB42x1kuO0u84b17LfIaTBqry6iRBmydsZCHPh/xvRiA2qz+yAmLWWS4r0BlOFTpgHJMcypuzieJN91Mutk6vA2TOXawncijPTjrnaPDSd0WTRpW4aY2eNuqM/PejDl7U94ceKT87wCcr4BD051lalh7DW/itd7GYk4H1lGa0c6Zg7Vkx9RzwKSeUI8+gh17OH3wAvmJ/cKwucRZ/4scde0jzGtAeR3g2E/0sVsMtDXSV1NMhN9VfCw6ORfcTW1RL5mRfTSW9wiY6+e0zzWx7jrn2+/SmDVIa6aKwYpk2o+Z0xLuRGvGKc5aaBC9512eH/uMF0FDKPfeS6kAp/qy76mVxcFVsj2UGuakodVUoe5M0Cg/F5CnfK7Ia+BTg1yteK7l1Gp17nXx+i5FiQNUnIum4Zw+JbFCn+S/eCXPhcjSSWIpM0sLXtBbFMpg+VnleLWFz6nIvEZJsjgoX1NWXsDevbuws7PCy9MNFxcHcvMylc9KXaYj+xITPllppv7Qbyhh298lw2wVxd4GXG3v45nSSF9s/WoqVMbr/lxPyZmXzuQgWvT/P9QZ/zsXnP/MDa+PyfHT59EbAPf03vc8FWPF47s/flfG9crQkL/XjUHCXXPxU1pr2zkbcYKcrHRaWxrobW0kIsSb3ORTlGfHUlNUQHtrA5HhYbQ3tSseuJaGOh5ffU5NSQUx0acpKMiioiSPpGOOhO/+gArzIWTr/pl4s5WkB4eTFnCSc4arlCbxXU6y9uVH1Iux5sy+qXialhLo9Pe7NvxcpCEhDSDZ31Yt4rUwNn5VxDb+9q3CwOhQxMdKglsrsjuDuvNGN6HODUodONXpiN8A7jf550QW+z2e2Yiqqo07t76i+ZiOgLLREDuOLp+VZMScF0rqc6Xwbnv9fQrSK4VimMypjf+dewff45vjnwil8S6J3rrknskl42QB+TFNQiF9IZSTrGFUQm/uAa5UuHGvr5zUyFu4bzcRluIHXD40nnTt9ygz+j3fn/6M74+/R7TxTrztepTaSBGH2wlxF9a5o7p/naNuGSY7xUCwtRZ3jbNkmy8j03YTZck9NJTJZILvuDBwjwaPORAlBq1TI+mKtObW7e8VD5tiZT4WVmbvVVKz80nOKSQxK5/Wph6eCXh7JLa5PdjLoLDwG+tjqOot+SnAdanIaxDWYns5T34oCKyOe3ubF05dWuR7XjyVyvNrWirvCwX3ozKrL/pCXKtmMr0dKPR3IMbGFF/jBHwcbwoltE8o5GHifxhPofUC5PSxbJ+kTEFtVZd60NpYi+cOR7488o5SX6rW8l1mTzRntQCux4EC4M6No83uXXRmfyYgbCPzJ2xQ4rLGjtJn/hwrjlnt4smhj/j2zHiKjP7C9FEbmD7BQAG4pQusBYwZMW2yKeumr6DJ5l0ueH5Ik4D1tZNnM3GcMesWG9KV64G/rS0TR+sxb/JeNk6dxdZp0xRZNmk1MwWM/RxQflUm7RdQpaHI7ElaSiKAXC8hR8LWTAFxOzc4EXI8k5BTOWzf5KwUBZ46Zj+71ppx0mgbBZYryHLdxiEbayXjcJqALlmnTelqMNdIyRD9sfyItuKJk9OkM+V7AXg+u7ZQ6bQGz53bxW/UZfxobQF3AubGa7N+sT5dOa5EHLRTYO513J3sELFinmwjZiDOU91FQiZVzJksznuSgOAJxkKMmDrBkMkjNXB3OIGj5VFx7urepb+4DoroMnmsHqZbdlJ+aAk+2+eiO2cyVru3UXtombi3BXiLeyPHdgZBXpFkmS0n0nA/+ptK2L+uBJ0NVexeeoo666F8f2YUX4V8xCljS3wdBgh8S32sX5N/FuAijlaJ/XfhqFf5Ey+cvG/1NpZyLqyMzo5q6soayM5IIiMhn5iINKryO0mOyaC6ooybNy6QHJdOTmo52SnFJMSmU5xSTryPI6Eu+4jztSTp9BmSzwxwRgBhVVU+Pa29lJfnUlHYQEx4Eh0CCM7391JSUE18QjqhJ0MpzU7gbNgRDvl6kBYZTLSHBkV2c8jQG02cyTJyA0MoCkuiNLmb4vSbFGc+pK7kG1KOpnLK3o0zju5EHwyhPOuOgNBblKTfUF7/mEzwSpQWWE+pKxWq1GofvY7vCMPnIwodllGSeU/A2QslfleJ4VVJkHuCrJtWH3uSqqMa4jyCyfc/SJ6LNpl2W7l3vp5Hj+8QFOjH2TMniIoMw93NmQcPbnP3zjXSTcYo5Wm+CB5Gse1M4o3mE7l3DOnm6xis7VASyn7shvPr8kzoqr7qKsqOWwv4sSX5sAMtqjwG23pfGanf8ERsd/nCRTq7Grlx4ZrST1p2Yrh7/QvqCv+xTgxytqSl7ImA4etieY+exi8pjMqgzXkkl31G0Gz7ISnBR+lr+Zbm8ptKORI5Vd1Z84Dmkge0Vz6gq07Kffqan9HV/AW5EYWoInIpjMihKKFT3F/QVIW4lseI2DWUIlNh5EZMFobuJFTGnygt3wKdBt56z/+aKPFr7h2c8W3ntG/HD3LGv5Mzh7veLgFdxB7rIz50gPjj/WI5SOLJAWLF63NH+og6cp6U0A76872oTvitDtxv8r8hJ7KaCM9to7fvIQWeO6g3+T115v9JitEU8hIuKLXY1JlAQtEIAMmKHSTM2Ydij020h2pRFbSX1nQr+kvCaVZ1i+2/oV7srzP3pLgxLbheH0p7USIpYXE464fjtn4xhH2mNArucfmMo3uXUOmjRfXB7Rw388DPXk6HSI+AOgA0yKkXV5NW9LdXY7S7FrPdYnDYXsVxfTvyLeeT6+fL+e4veSGsy/N9d6lymqoe4EKG0HJCj5sC7KT1KYFL1oZrqGkiPb9YDDqyoKmK6xfuKYkJMg7u4a3nXC4LpLX6FFU9PwU4mZVa0pjJlYvXlO3fVH6PZKapjIl79V7C2/2bX1FfcpeKvNvCqr5NY6mAtkJ182opdYWPaCx5QVMlNAiJDL0rlEQ/h52vclxrM43m/06D1V+I0JiIm6kAOPGbZeapzpYapQm44fYabLYEc05nOYnGGzi3byT+W2dxZMcEcgyGkmo6k2yD4ditW8GymVo4rJmN/45ZuKyayM5lO0nLCqMw2Y5ILz10li5j5Tw9Vsw1YPnkFayctoyFYxayeOp21szeIfY7ldP7Z4nlJJZNXsPU8fosm61LfZIjpw5YM2mMPjPHblTiJB8f/UQA5BDs185m7jxbFsw2+0kA+dtE9hw1WTSeUotPKbX6jENbJrJotpFSZ02CkbpUh4CpMRosEUBma3GMk0Jpm1uc4LirDX25TlQd2kyW6TJM1u1hojif18WFJay9bs8lwUrWkZMwJzNYX4Oc3G76BF02ztciw3I9MdqT8d00mYObp2GwaA4TR2ljuMOUK2Ue2OmYKiUilswxZJ7SHUKHpbOlN85I8cK9zkKV63/yGwUobltti7fTSaVd18/r3L0pMjliodh3TYIbZXGezJxiwoSxxowbY0bgjplwVjw/Z0eRaTKWUw6O5FisIMPTEF/Hcgy3CNDfXoHxtkxcdjjgts0Oly3WWG07hYtRvXi2Wt/qbXub/PMAV0mAXTc+1k0C4IqVnpCKbCxGR4DlmSMlJKdEEh0ZycmTIUKCOOjjhp+/J831taQkxiglLXx93YmNO0VGVhzx8XFknfNiwOU9bnh/QLXuv2Cyew7piVVkxnQRHR1GZloC0THhHD3mR1DwQRKTojh16ij5OekcOOBMwGFf4uKjcXK254CnK4EhQSSlplIR5kOS0SrFW5WhP4tkvVkk6E8j22IOKmEIJLg5cGLvJAbs/53rHr+n1G4a8c4m1DlOoNV9GqlWK4VevENd0VfUFjxDdmJ5vawuFrxguwtCPxIP9xg6fZZTlHaX+oK7FJ8rJf9YBPlCdxX4OJNlt48sAVzphkvJMJhDqu50MsW9nOukTemp09y4fINnzx8BX/L995/z4OF17t6+zuX+q9SkxtKceoqWzHAKw4LIsN5OjtVaisJzuNinznhXJ1X9Hbn7LU/FIZ5/jlIGSoqcVn2mdJGRSVpCx90WRn5nFdWtBdy99kjs93vxne+U+OlfdtZ5Q5TEj9cJIq/i48Q6meFbo/qarBNZfHl0ghIv+nngJ8T5HKFeXD/1NurvqDNT5Xfl8okyHausy5VF4b8U/4EQCcZivJLbS09qTdYV0uy0KTQfry7UHD2GPIMh/1sAd8iqm6TIWuqaS6gShFhdX0ZVQwm1lbXU5t8WIH5fiIzH/qnIaeXGYiEld5SlrP0p19VJKXpKk+oag6qDdBX81sz+N/nflOOZTSQVdZCbcZbsBGG5F9XSVt/FQKecUnghHhhxA0rwKLgvrKCX4kb8mr5OASpPBfiIh/7eYBdXKo/Ql+dId14ovXkOXKkO4EZvE1cuQVGgI3X6/z86nN8lZtf/otPmr1xy/xOlwhoKda8UD554WIu/ITvurtLaRLqbZRyMv8N5DpmcJVZ3CYkGS4nUWozFliOY7GnEYncu0YZbxaC9gL7iQqXl153rn1N60oWygwuoCtxFsxgAZMKCBLjPhaXY1thOWna+MujImliFRRUC6j5H9jqVyQxymvVK5Uk6K4//BOCUsiIdBVwavMAzAXpvxn+olZ+6fMjr988ffc/FnqdCSXTgZdqqtFqJD7tAgpD4k2pJOHGexBODxAtJPDVIyIFmXAyr8TAVv21XDL6GdmQFbcVD/xCOhk047D3NIQ0zAvZb47rLDqt9+dhoC4jTa8FEs4pje+Zy0eMdLnl+SMj2yVjsOEyx0xaCNPewbuZangRKz+oEYa1/yt5589DT98PGLhCNPR4sFJC1dL45i6fvJkHjXfoPfEi/63u4bprDxiUa+GycQJjGVPw2jWX5lNVK14ZVAlSq4pw4d0jWgTMQcLWRdmFFywr5RE/m2O4JmKxZhcmqpSycvBPZteBtsCJl4jgDvNZJr6FsPzWeDMNxTB4rY8vUPVGXzzNSZKGALglHcyfvZ+8WD9KiznCnwZv4ACdCtdZRaLMC/ZW7lNIkPz+GGtakp01HATnpOZMZo3L/ildOQJ7MWLTetJcUnU8VD670RGcZjmL0Z/uVJvbnVW6Y7TFFNkOXUPmmN08eQ9YWWyL292N9ulfZtQLWlgtoc7E8wop5xsgesT8/v9ciY+2mj9PlhJsN1yvcxfHMlOPJz+T5bZ21DOfVEwnYt4BMn7WUH95BhtEKUo8Fk19djrVWNQYC4qw0yjAWBo/uFiFb6zDcJr1ixVhpluJpVqfcm69LeLxtwJLyzwJc1PFKgiUcOrZyyLaBUO9Ozvh342vXhJ04r+iwcjqaGsiNbiA17RxHQnw5ezZUgFww9fXlZGcnUlNTRE52Ag2NRQwMNtFY20z2OT++PjFZ/B9TuHHgffE8rKNEVU9H3XUaasu53HmN2roS0jNiKC7OoLpGRVLyOUqK8gWwuaDKzRD7qSQi8jgpaTHkqXIEZO6j4LAx6VaTyXBaT2usP6pjLvR5yylnYQCK///crnc5ueV9OCnuy3MT6Dk4k0ybWXwvjBQJZeVmQ0i330+2kylFfk7UnjuBytdBLE9SetSf05oTGXB6n8ueH1NkPY4iAawqD0Pxfy2kzFdDmbpV2a6m8YgZhW76FHpupcjfnIJTJymOjaMhT/ZY/obKzD4GKqIYaCrimjAgb1+5y9Xz9xSj87n08L+S+vAA8ezMJi/AXynZVCd09vnOZwK+ZBmjv+OFEzpMZtS/9bNXIoHt9rUH3Lh0U9nn43tfceeqLP7+a943WfrjHnVlPeJ8LlP7CsbelHoxlmQcT6Xd+k9iTPgjzab/SrS/HfW1smPP356S/dsijGQBdgVHThOnNZo0/bFEmewlUMeYQ9Yy3vPt7bZ+TSTAJURXUT+YR01/gSLV4nVtUxn1At5kCSsZ8/1zee2ZlVPs1crveXPdc/EfqwGuM+83gPtN/m/I8YwmMuraqGrMpjTUgfZYT0qPGJIXkSsesi+oK23iQvtlWira6G48r7TRksV9vxTgdP/mfZ7eusf93nJu1PpzuyGIjuwQcnxNyRIKK9lwCt8dFwNi4jSKLUcQ5WdD/GFXTrl4kpOQTG1JNe011+mt/5LqnNtEBvRy5lAfx7zO477vAF8Ey0D/z3gaMATj1c4Y7ajHdE8Np5zDKLBeToHjdm70XOBbYaNKi3GgIojbly7whTi/ezeeC7B7SntzN4XFlaQXlCiDTkpuIS31HSgN8OUUgwS4O19zqeoMXaWHlXpwPwKcOgtVFuX9eVeF1/JQKr9XXjg5dTrY+UQJVpVtVwKcLhHgfJXDTkIcL4t1Mj6i/QeR6eauRlVisK1Bb1sT+zcPEu5TyM3ag3ib56G7vZUADVNeBP0VwkeSK6xI7Y3Z4jo0YLavAZ0tOcTsG8p34eP5LmI8SbpzsNwWSKnLJg7v28lKAV3PgoUFmjiF70+MYsu02UwYpc+00VpKhwTpoZIxbxNHblPXTUuernhIXdfPY9mkVbyQ/QfjJ/B50CesnTyHqRONWSwgqDzakbjDtkwbb8jMsZtJ1vmEQe/RdLuMoN7qA745MZpbPsNYPWMTY8cKEJlgrEwryunFN6Fl0jhDPFZ/ytfHP+Hrk5+RoD1anI+eEmcmQUhuI2FInqdsjr94tjE7VhnTnmpLUexBvLyT8Lewoth2JWf1N7F2jhbTJvz69O1r4Jor9i2L7ko4lCA3Z6oes6cYEbhVXKuzauBN0R/Nh+/vQWuTIX35TuK/0WfEJ3uZJfYhu0O83qeENAlvdlY+bFxhrkCiBET52eLZ+jhbHMHS5IiSmPH6O2rAeyXivZyqlZ63cC9b7tR4cNJd3eheliVRn7P4nyboMG7kfiyswwn0Pkqq3WZSDefjo+0g7rdArHcEYbW3APM9ZehuKENvo8wK/bGshzpDtAQ77Qpc9Gvwtmj8VYh7DXCpaQKqiiWk/YoIuMspKubsMTmF2kmIayslaVdpLnumlASqUz2iOO2OGLAuUpreRezRdi523uJ8+w3Ot10Xcpuexot0NVyhpfIqpVnd5CZ2U5Q+IIzJm/SU5tIrwOrKodGUGL1LWugRBtpe0Fp+n8GWW3RW3eNi+20udd6lt+EaV7ru09/ZQ0pKJClJcQwK3dDfel5s85DexusUxESRqD+CQZf3ueMzlM5jm8lLDMXfxZAci9E8DxbPQMQY0qwXc9ZijZIJfv7AcKr8VlN+ZA83Hf9TeRZy9D+gKNiShhATSiMP0lKdRVWIKb2thWJQPsVRw6X4bR1B0JahnLFdL3RCOQ1RHpQGW1GREyfOP5+23FRKC7Jpq+yju+QUnUWRVNUVUdNYQGVxs5AuOvJjGSxw5dbAJR7ekfFn6lmF17pH6rzrXefJslihZOhXpPUKw/sLBapkXFpr1SNuXn7xNyFO6q+HQv+97bM3RWasKuVE7guge/AtvU1/w/sma+gVXKemLZ/qLgE75V1i3WuAUW9TV/icosQeznkFEe99iFhfV7KT46mtuCg+/78DcEJkVnHuLbJcjEg3WcgpC3+OeA2I56RbmRJ92z3/ayJj3yKPtlEp/tuqTmHQtxdS0Sl+V52spyqLyv/4m94u6u4T6np4MpFNApx4Pn4DuN/k/4TIeLgzqj5OhgvrT/t/8PzIR1xz/F80xIUKq+87oqJOC4s2m8ioM5wJcqJCKKJaMXhWxPpRlJ+CSpVLfGwsLcISVhWkE+dnwKDNv/FSDMrNNu9zwWs0D/yHkaz/KXFJifT2X6W98QpR0acpLMpUWhXlZGZRVlxIY009rY1NpMYOYLHWVShLAXCRw3nk/wF6yxwx2d1E4pl+rl8WwHfSi3S9ORQIWCyNOUpJhDifgE2UnTCjKiudvMIayiuaSc0tIS2/nAxVBelCUnOLGey9iZyZUJTTK4C7XHWKrrLAtwBciWKhKvF0QiTIydev5aGyD/Vr2bHiQu8LoSj68LXu4qBOII7brbHfao3THk8O2bTgZycz5tQig7Tt9RoxXhOAw0YjtBYY46WpQW2MHi468Whs6uTwXmsIGwoJUyg2GYbGyjAxOCdjtDUJrTVhnNn+IZyZIEB3Isl687Dc7E2p41pCtXcyf+xazu4aJiz/z4jf9xFLx85n/GgDpoyV03U6TB4t4UHA3OiVZOp+zOOjY5SEFOOFM5k3ZjUD7p/xOGQMA24fs2zcPMaMMGTKaF2yT9qSH+YkoESPiaM0mDF6Mytma7Nu8kyueAxREiSeBo3GZPFE9syZj+a8WSyfsp7JY/WV9kOTx6hlwmg9Vk+Yi+mC4Zgv/IRdM8cLcNNk4RwTFguZM92UpfOsWDTHnHnTBGhN0eecny1tGc5sWW7Mtg0HOHYsjTQXLcrsVnJGbwOrZusojeZfw9KvifS8SUiU07VLBGjNnm6G8dJplFt+RIPjZ8RoTMFG05vEwFABVdGccvPnkMVhfKz81MkKiqdNh2ljNLGz9qGwOpMNy82ZMW6/Mk27coER29dYsXmVzSuPnRoe1VOousyaIKBsrKa4HposmaFLWogNt6pcCXG0Eucm/p+xWsyViRTitZxClsdZNs8Y38BUtq+w4pTOJvLNp3JZAMZd/7Ekan6AzoY4THbWcNBehae1CivN4h8A7keQK0F/cxHOBtUEO0uA61Li15QuCK8Gt9cAl5yiIqOgiIy8YtKFZOSrX/8g+cVkFqiUKVT/V0HeSWEDylTRa0+E7PVZKwayvLjrlGXdV6bApEdGinxdI0SGaJSm3yUn+iphB3sJtO8RMNeJxt7thB6yoDPrBPmRtZSnXxf7VNevVKYrhdTkPhTGnxDVFbF8QEvpIwGQQsdUttFSHkW36ii9qjSKzp4iS28oj4JHc+3gZ1wU93TdwQWc0fiIK16yiPVwYSB9QLXTGKKcNpOTnUxYsAfhR70JPxlAeVoIkY6bCDZdhr/VFhJS4mhureFwcCBJCQn0lvSQlZ1JdMRRWr1m8jJsKl+GTiT9sLYwHPMoFrru+PFAPDycOBMeRtipkzi52HP6dCjpKbFclJ7/+hSqm7Opqk2grTSEgXwbeiujhP756ifg9lqkF64zJ40Mw7lke9oISJDTlVLU8FAh68UVP+DOtZdKp4Sffl8WJf9SqWX5i5mFvyFKeaSrMvP0b8S+SYDLF+AuC2N3FFBV2frKC/cm7MjpxOdKkohMFmmu/EpAu7gvcl8niPwz8nrfPx5DeiJLoirIslxLruUyzjmFCt3bi4+lTED48V7/eyLv6bOBnVQXXqO66AZVhdcVkfVK/3HQlNtJ2FN3EfoN4H6T/6NyWgCcr6wpZfEnZcrgue97QmlG8Ow5lJUW4OXtTrYqHw+tufRZ/is3Pf5M74FRnD56EL/D/hw9FkRgkBjcAo9gvn0ujw/J8iLT6XUdxjmX7bib7uKAjTb+h73pbG+jv2OAqMjTpCbHiUEiBkMjbWLjwpWplLS0KFSpV9FbEUzIjsWc3LsE/02LcNcOIz/uFo3FT4Sl+wXXe4XF7q1PlNZMorf8fynS/ldu+37KzQPvkab7PmEOO0hMSaOwuISiwgIBl3mo8nJpq6rm7mX1NISELhn/8ejW51wS8NZSE05lb7kCcVJkf9TqzlIeyPpvstPCjadi25fK8uHVe0Luc//KHR4or8U+bz7gQts1wn2aOOpUJc5tIok7/y867P9Ilcm/ctLCjxNeHZz1LSXSp4Rz/uX42+cRZ7CKfsd/I3nvf6fL6R263YcRpGOGu1kFR3T0abX7E91enxG+44+c3f2JgIwJVNtMpMdzGqlaf8V/1b9yasu/4r5mFEF6FopHKtp4K/s36LFr1T6x1BTLPWhv1GP/JuMfRG+7KT57F9Nk9ymXvEeQq/8+3vsW4aqrjc2OjbQ7fMJN389osfkA8w2L0N9pieZ6Y4oiZJFSZ3TEPjTWG6Gx0RRzbTf01qylxPRdOr1HU2E1lF7nD/n8mAAM73ewXD0ZzS3WaAlQ3f9aNpmybZUB4fvFf7hvGI5L3hH/9RCcVoxl6YSVrJ62kjXTV7J86gomjdrD8jl6NKU4CQVsxZiRBkwep8ecGVYctAsiz0OTMvtVHNPaxIJp0nv1dnD7ubyeCp0nG5JP0mDtYg2qD3vw5IAThB+H08f5+ugxAdFCIo9z9expli8yVzx30hu3WABgSkY8p8+eEd9XJ17I/W5aLq7VJgcBc7pKnN2kcfqMH6WLsbYvxw+fJMAzlFPB53A2D+KEiw03qt3pbI7BwzmImQICbY0OcdQvlKCDoZwIiMLDJog929xx905Ac4UOmearKTAR4B42RvGwyg4a2uvOobelldMhFTReLCEltRCLHa+9bz+FOFejaoJcZbJQK4eFBDm3EiwLndqruwUEOXZwzLuBY771HBdy0r+G44fqlPc/iI/6sxCPFqW+lvQwy0K8BUk3FXB7cxCTZX/UU0tvDmxvfC4+q1O+84Cq7Mc01zbz4dAP8fKw51rrBWpUX4l9/HRw/8GjUXSZirZcyupqlPiopuw6+vJ9Gcy3FUsfLpYcpPSsHlWWwtiJnwanJlFj/i7xZuME/HyklGvhzFjCTaZzNiqM9LQI4hLCCTsTSlpGIjV1pdS3NBATF8Np27UkuazhrOUiUl1XkGQzn4K4MM43f0VibCQHzbRQCUOrz2MofW5DOWE0m6DAg4oeTRPQ5+RsQ311GV5erqSmJ1IpXp89G0FHexV1LbnUVcYK6PQW5+5Ae0kINfXpNDWVcPfaY2Uq80eY+k4BuMaYUCV+LvdwgDpB4o3rI0UmDzSVCogT0PWmJ07teftb8CbWvyUJQsbV9TQ+ftUV4qfH+qlIT9N9qgoE6BS8pf2hBM0fYuTEewXw5HbyP/35tn9LxHmI/csp29ofltLj9UBcj+eoQmOUXqlFXmakhNVw7ngbpw82c9i2VckYfRu0vSmyzE1kQJdyrFqZuCLP97X84lx+XWQ4UnWe+vdVi3u9If/KbwD3m/yfkdMF3Rw+k0yEzlgq3KeRZz2atrw0nj35nkuDvVQU5zEwOECk2y6+8B8iBrJxPDo+k8L0GCorKmjr6CAnv4DS2gbC/ezJ0n2PZoePSdH4vbBwPybccQsRvqZU1VRz7dIVYW1eZLCngyv9wlqvLqe8WMXt6+eprlBRmJ9HR+UTjnn1CDioZt+6OrwdBiiNr6c09Aj5Ps4U+thSe+oQVQFmxBoupsjoPQbcPhGKeKY4t2lc9/qEKvNhRFluoCPdkYFCd3pznenPk4U1vblQ7MvlmkhutFdwd3CQ623lyjRZc8UZGhtzaWrMobE+k6aqcLrKgrhYeYILYim/J5fniw8xWOAhHsADv5RCTwZUXgKA3SiyH0e77fuQNIsvgj6j9thW+sV3L5U4cLnEjsulDnTn29MTsoC7PkMFvA0VA8xMvjs6irqQVVwsdaUtzYjCk9soObOLnJBNtDh+pHRnUEqGJE6l3nqI0mFhwHs42VYCwvy2kGO2lkLnjVwotONSqbMQVyUQ/2qZq1In7XzxAS6UHKCv2IuWo6vFgCZj0KZRZT0UVbgh12v8qAvfyzNZB+7cVO76jiDr0Dpu1XqJ83YWA6Izg0WuXCp25lqZi9JS6HatJ+Wn9uC3/QMBUcM5vGMIt3zV0+dfid+e7DyXm7XeXClVby/lZpUHjfEGqEyHkKrxn9w4+KniaXwYPAGfHeNosf4LKv0/cG7n/yJGcyR55lOoc5/KnjlT0Zw7E5NlM9CdN4Ul0/ZhqulOkuVmSu1X47hlB1PG6yEbjsvYshkTdNRdEpQpybeDnBQ5lbl0ngVlSdV0ZDRRn1BFe3q1uG9qaUqqojGxmvr0GrausWXeNDX8zZuiy75t9mxaaaFMS0tvm0xqMN7rwZaVNkpZkS1zVmC0aCrGi6fho7eeQlU6dfWV5KsyuNDXQV1+FFe6CmlsqyQvL4ttK605ERxOfX0RpWW5lFfkU1GiojS/isyUfLJi46lJP0u53w56bX7PNXHvZOj8hfiAQxhtPION1mlhGJ3g3Jl0zHaU/whwssSHEJkdaqNViq12GdaaZVjuK8NJr4QzfnUccekgxKVd3ZDboYNgh3aCHcVr+w78bQXc/UyUdW/U1jpk007c8UHqi34d1v6WqCHvCf2NTxhoUnFRPIcNqtti8PvlgCkHaQUECm9Q3VxFdVU+HfkxnFfZiufqCE259dTl3qCp8DZZEYUka/yBKz7vc8nlL/is+z2RkYeI1RrCFY8PGLT5HaVBeymvqqGlvo7Bzja625vo7ZA11Orp7yomN/EYtwImc8dzCPUWf4WoCTzxeY/WJG8utw6SFnaAUoM/Cnj7VOl/qzJ8jxKdfyc9zJOM3GxhCHuQLoDwYt95VFlZJEQeJSk6lHOngiiQCQlFQQLcXOgrcKep8iw1jVlUNaZTUhUjzqP1p0lUAq6k8dlwNlBA6DzKTsUje4P+/BpJkVOdLRUPeXBLllb6sYvMm2D2WmTSl4z3fXpXwNodddHyHz4TAChBsE71t+u+/Sjiv1T+tzfvBbU3qlYWki85T13RFQFGsrWj/C8FdAngk2VZfrqfXxM19NUW3HkFb2+AnGyaXyDLl1ykt7qADnF/3Ll3ka+/uS9g+CIdNf2c8mkWEPdjwd23yQ8AJ4yFv2WA/DPymwfuN/l/RI5nNJNSUkZ1ezH3rj1SFMbzey/54uFLvvocckPdqTB7ny6P0ZQ7ClDqFSBWW0VtkAbnYy1oOmPCjf6LqAIMaLb8MzWWQ7gtBv8eh/fJ1f0rjUc1ac9LEYpAFtN9yYuH33Lv0lM6K+/S33CXtsZG2uouCQXxTFjjjzl+sJ8A5woKjh4nz2kbmUazyDZbRJb5CjJMl1Bgt44Eg7lE7f6zGMDeo8N5GP3OQ+hzep9as49Jst3JhepULtXncbE2m2vNBVxpUYllDpeqTiiFNntz7ekvcBCvXejNsacvx45+uS7Xjr5c2Wz/KJfrznGlIYGrTZlcbUzlqvj+tdZiIUU/kdtdJTRkp3HmQDin3E9xdPdkyg3/J5+fGMZNDzFgWGlx2iuWY07hHHUMJ9QlghDnCCKNNpCt+w7VZr/j2bHh3Pb8gNPGuzjidI4w9yhOe8ZxyjOREIeTlJi+w2X3P3HT+z2+CBtOrt5fabb7mOfhk0gzHIH7nnUU2a4hzWaX2P8ZTrieE4rIC1s9I6z1zPEw2McJcf1CzFbivHctQbtn8WXIJ3x1eiSFhn9l94rdaG91xHzjRm77fMLLk59x3fN99JYtwkLTCksNXcJcZWC/A0ccTbHS0sNR3wBnE0tMNy7iksfHED2dO36jyTP4kDq7zygSA5nZqilY65jgYmSEna4B9kKstI1w0djEff9RVFl8wMUDsn7ZVJ6FjCPKfDIVpu8prcJKTd/nSwG1cpr4ScBoXNe+z2PZYeLseF4cGYnOilWsXWJFsIU5KvHb0y3WYrFdm91rTdm23IgVc3SVZuOzJ+oxdawOk0ZpC9mvJAmoAU8NdrI477I5BpwOq+Lo6cscDRugZ+AePYP3OX56UKy7xJnTjWxZZSlgUF1UWMawTRurpdStk4AoPXOaG+0x2ukm3uswYYwu7msnQMRoxbtdKIwNLy83pdF4YIAveQUZpCfF0d7aRHhYGAkxUYQGnsPP6yi54llJjI8iKzMZP39vilRZ4nUioSeP4H3oICnnjpF41Imz/lZ4mu8l/IAmWTp/pNLqfQr0/4L1Rk+Md9UqnQ9MhcilIrtLsdj72hunFiMhTvqluBqXc8y1kVD3VgFzstiueoA7/LOB7ddEeuGCBQAWpdykofif81K8FlmKqCbnNheLAujJj6Uq77lY/8vBU2mBVfCE+txL6u4H+Z7ivrQUOkbATK7MBpRljZ5Ro/qC8sw7RHkfJ+JAEBFugcQe96Gmr1hAriOnjxgTFqBP9uksOsqeiEFfAI+QtpKHtMqlqoP+0hxq4kO45T+Rp4eH02b3gRIr+dzvQ+pP7BD6xI+SE5rqYrjSo3dqEneEAXPHawiqUCMB39Go0k9xvT2ZC5Vp1McEE6f5Htnaf6La7iPi9/6BqnOG9Aq9VFebrJ5KFfBWXpVCVVUGXQIm1YlUaphSErDufU/NCS8yjBZQHpmhxL/9/Bq9loqsh0rHhEdC76oTEd7iXRP7u3X1HhcvXKCnr5XOnkbu3Xym9vxJYHzwDb2Ncsr7HwWsN0X9/6n7ooplST8VdSpqqoXOVF19tY2EL/G5gLB/bHpSenXV4KaeOpbHUIvMUm0ouMaLx/e5/eA6h48Fkl+UJ65tJeHhp4CvuHb+IsfdmhQj5G33spTfAO43+X+NnMhuIyq/icqOQrr66oTF9kKJEZOFa2XHBjmVeP38Ha4P3uHGhXt88QKKzp2gw/S/8eWxTxhwepeLrXVk+uhTb/ZHpf/mxQPDueo1gu9OTeCp959RHbVXpmaVvqRCKchCkTIgtiJLNmd+LOBNPHx5j5V6aTW5veQesiPHdD45VuvJ9XKiPDqPmvQeyuJLUIWnkC8GwRzn7aSYryRSaySNXrPoODiTCs+VXGy/oEwzKNOlyvFkMUv11KmMe3t44wm3e9oUkLtcFcndvk6uthQIQMvmemshlzoa6e5sFFaoUHCvvi8VnzL1+vCX8lJAblHGbTEwVmK6ux6LXQnYr9+C08YtOG7YgPnWk5jsasJ4ZzVGO6ox21OjLPU3FWGwPhzjJdvx2bWCGOspWGz2Q2NtE3qbqtHdWI32xlp0NxRjuXo3Vis3YrliG1YrNhC2VcCrGKzTtf/Anumfob10K+UOK4g2NxDfqUR3UyPbVx9lyogNjB+2gR1Tp9Bm8wH3QiaQpvUuS8dMYd+sCWjNGcfe2ZOYPHovI0eaMG3MDnbOmIzRsmnsmT2ZOeM2o7UvEH+fJNxtj3OrI1OAmBNjhusxd6YNSxd7snraGu74CIBLkjFwY9i7dJOSmSnj4zYtt8Ld/gS7NgmwmWQkAEqHGZMs2DxnGy+CR3HNaxjlxn+l0nE0WdbzMVw0Wem5+uzERDqdPuGRv4C7M+N5fmQMfjs+5sXxSYp38PMjY8k7vJH+Qg+6c50p9NpClslKSg/vEevcGChwpkuAuZzyTQ+R1fxtOWBmju1+M7Q3G7F9lQHL5+grNd4mjd4vgE6DAJ9UIqOuCFjr49KFO1y5fI+zZ/s5E36JiBNFLJ8ra7+9vRyIBLhda+1ZoLTb0mHiWF0OrJuoDPay1Y8MKziy8fck6X2Et40WxeUl1FUXMtDfSmZyAvnZKZwOieHksQiaass5cyyM/IJ0kpNiyBaf1TdVUVymor6xksamai4MDpKWKYyGs1H4W2lz/5DsNDCN70LH4LzzIKaaddhql7zyuJUoYqdTIgC6RPHEva4xKJe6G+WyGG+rRg7by4Bv6V1TQ9k/GjMkRQ56YT7iGc24I57jfx7iqvM/F1DWLv47R1rza6nKl43d39xGTs+9oDbvPm15+cp/fL7Qmd78YzTl1An9IVtjvTndKmPyntBU/j2NslZY+bc0dLVR3VtAw6Ua6i9X09jWSaPQOVV56kbqPxWxv4IvKE3upNpnNUfX/wuhO9+n1Wcl1U7zUJ0Ip6P8JmmBgdRbvcdV76H0u3xMtfm7VBr9jpSDGlxvSONyRYQwFgMZLD5CXaQJ7U7DeBowUnleBlw/ISspiNr2AmqasqhpzKCqIZXyykSha28qtdh+AluvAK7uhDcZxoupTmxWrsnbPGNKrKAAkAvdEsbk9yW8/RTgJKQ9u/s93b2tlLRlUNGeI65RpRInJ3W0jH27ffUltf+w9+3nIj1sEt7enCJVe9zqFKh7DUdyKbeRmbivIP2Hz34uYr2ENwXgfrqNHE/6G68KUHvJy2++5OLly5y/dJkKWU4qM1dZD89JPt2mFNd9230s5TeA+03+XycJhbWUNufSPdDCo1tfcv/GC25d+4LrV77gsQAVWSRSAsvnAlhKY8O46vQ7MZiO57bPMAE/VZzvvExXgAAoxz9SZfYu92Wz9XNT4OhwikLMeXBHWIICoCQIPZPJBEKptFffoyJb3uDyoXxKZXonOb42ZBvNI8duKyVn85QpAhmcWpX/nLqiF0IRf0lj+deUnEkix2IVaRYraUw9Qk9NLpc7ul4pHgFsr6YB1M3nX1mfQmHJKYgHtz5noPCAALZcpf6RXCdFlkl5ePsrWtoruXrlBs/E73107xsh4vtivz8XWSz47o2vORvYJx56+fC3E+DYQ4DrBQ45XMBXiL9Dl1KhWzbyln0n/e1bsNIox2BruVLfTXNDByfc07lSeQAvswxlvdW+EsVrItsQGe8ow0KzCYOdzehuaxdwVkqX22RlKvX745+xbeY8di3RotRhFecEpBhtL8dkZx071gQSumsslw+O4pLXaPIE8ElPV731+0wdvZWJ482ZPtmExfOsWTZ1K1tmrWbL7HWsmLGLNUvNWTtzCxpLt3HI0pDChOMkBXlRlnqMgpjTJJyJojghjOqMOAKtdpO27z9odvlE7PtDzh524/iRcwJKCsjLLcD3sC/19S0CREqIi0wlN7eQjMhj1NiOoNtrHCn738HH0YCCkhqiD9lwz+sDxZtx0XM4xzRG4btjOLbLPmbnpA9pth/GdXFfdTu+j8uGqZz2O0RnU6I4p8Nkmq8h1WIDB00sCbK3I/mIHZWx9rSkO9FX4MKlUjeuV3gq08kDha40pToRc8gWva0mzJmohYOuI/WlbYRHXKKu7irdXbeJiLxMWko3hhqeP8kofVNkYsPKhSbo7DuovJfeuSnjdbFYOpku95FCRtPhOJRvjo3h26MjKThjy2BHNZmpWUSExJGZJAbNylrWLTDBz/s0seHJWOh4UZhXSHVtE4X55TSknaIz+yTl+TlkpxQocXQJUalkZ5ZxxMmKHvu/8NXJkdzx/ZAQU1tM9jUJUK1Hd2u9uMdqBaCpC0Nb7SvFco+sHyeWeyuU+8tyT4UwPoo5KAAuSCY1iPtYVqEPdhT3swA4pcK8kkktlso9/usis6xPeHVRkqaGuNqCXw5kvyYSRNrzM+hXeQlIu6a8Vw/QUp6K988F4PXSI4DtvMpaDIInxYDYSY0y4Mt6YH9joBVAVicH/JZKqnryqe5RUSWMtdoC2Rv6pzF2r0Xph1rwJe15xQw0J2NsokOwXwDBbvXEh3VTmSsGd9VLytJvkh9ZQmGUkHNF5J8tIS+ikJKUC+J3CCjJuSGM0mviejwk/0waRYZ/ptf+Dzw5MlSA3u+pSD1DQ1sJ1QL2qhvTqa3PprOlRqm9JvWt4gmTpYukDhM689H/n72/jo7zyva10e8b5373O/ucfU7v3g3pMDqJmZmZmRnFzMy2WBZZkmXJkizbsizJspi5JJWYyZKZGePESTp57lpvWYnjOOnuvbt73zOG//iNqnrrrXp5rmfNteacwo4pHjj9mVQeTaOp8pkyvCk9ZAq0iX2Xr+q8e1w684WwhQLWhK2Sw6QyGa/8P42kjfyOM92dVLTkKp63m3J+r7CN/YAnqy70NMqcoH+7961SHrsyv+3l38rr9GpAqxbrN+Sfoybvqjh3/ev+dB1l2SsBTgZvPCMj6jQRemM5bT+TZKsZROqM5YTJeNFe2PM9z/j22y84FtyMj+VzgHtFJ+U1wL3W/3EKT2/iqOj5ltTncuHiBe5deUaCnyOHzJaR4LCR3Ah3bl15zLdfQ3nyMYLXf0iC4VAO7hpC8qlsWnoekuenw5GdA/Fc9T6Htr3LCb2PSdL5gAyvxVysCuFcZTTn1aJ3KctT3XjEzSuiV1wiesDCWJdntpHprkeq9iSynbZzvrGVM21/piJLYww66mR4/FdiH55x48q3nOu8T76PJenSkIVa8OTWE8UbJsvHXL54ifrWcs6eOcN9AWQv9jwlQN65+lA04nu5WHeK+8Io3r35JXdvaHRP6NyZbgFwZ/ji4bcC4p4KUPtGqbLwxcPv+VIA31dPNHryEHp7nuDv1MQ+C1kLT1O6KMSlTUmgGuggX39cHujQoZRWMdsqPR8FSmTgjqVlhDvG05Nrz7Go4ySn55Kem0mYbz6GouGVQ1/Sk2IqfmO0qQKDtek0CpAhdgBP9/+JbVMnsG2RHsX2SzhiYoHR5lL0t9SxbW0EaQbSCzQCjozl1O43uL1/CLn6bzFt5Bolhca0CSZMnmyJy7KxPAj+hNsBn3Bs5wB2zZtJgd7v6fH4iDyd3+M+6//iknh/wfGPFLgu55ivGWed3+G82wek7/kDZSbvc3r3m3gv/BfKBJg1+80gKz6IED9P9sx4h0iLeQTpTePwfntSUk4QHRaCu6UrRnv0MNbdxKmko1y/c4vUCAdaLN7gZvBQykzfI0prBE0+symxnYzTvD8Stuo3XPYbwuV9H2I1fxxjRhpiauJF/NEYUmw2k222kM0zNzF8sLamgsJEXZbO0GXtfF22r9DHaIsxDnomBNlZic6Bg+LFOVfkQtkxB1THrag84UfcQTVJyedJShI999wGikIdWDN9O2PF/70Mb1IS4GRCX+0tbprIU2W5NtNHb2LC0LUsHjmRXpf3IXIIN/d+RLbfUgGLloz8fCeLZppzLDaJ8OAI9jmFM3H4LiVKdeyg7axdaktITDFWG7TEdZxDpuis7FykxZihu5VEwVNG7mHaGD1mjNrAzpmz2TNrHn57VpC9fxVeG+bguGIl9kuXY7AiWMBbseJpC/OsJu1EGcfDqslMriD9aBsZKSWiA9JI0sFmOhvOCV2jo/Yq3U3nSIls56BHLwdcu4jyOkO4eyf+tn9h/pBVK6Fu7eSckNCi8a6/qkHT6KECX5V536DOuiieATfRuB0VjfcNoVviuZdeN5ke4g5NWVmi8bOjO9eVhuxKze/z5DDrq7x9EhqeS4BMlWiEpeeusq6Cyi4JcHmo6otQK/OwXvV7mS7jglIKrDsvSEBcBNkJN0iOvKBENR72l0XoJUjIOXmPRMfya6WTKTub8r0MLKh+XnlB4xWUpbi+pOTUOdKDosgW17soPIZcfxM6M12EbSuhoiaD8ppkyipP0tPWopT8k8B199oXSvCBTK4rR0UePfiO+pPRpOpMQRXpzcN733P94jP6Wh+K831Xmfsm7eXFM0+UKFQJaxL+zp/to62rXtjPh8p/PhD/eaa7g9KWTJo7KsXnZ8+TnGuCJhTv20U59+3uD2D410tecwFwr/CS/ZLkfMe6giucqysU56OImtIWDQD/bB6kTNFxU+yX9ODJa6wZglXyl5Z+S7xvLHFr/r/ieRvE10Gf0W7zDkR8QvX+tdx5cJPK08WiQ9IiOtKdwibL/Iityqu/nDYga5kK+dk0Ex/UJv73NcC91v9BCk9rJK24kob2EqUmXrLtch54/J4v/d6myXMG1y494frVp6hrzpBb3EZOcTsFpR2cyJFz6WpJFZ9T81tIcl6J2n00xQ4jyfBeI27YvfQVOIies5W4gS2EobbgbLE3V5oy6CzLpybzFO25IZR4baD6kBe3zt/jCwFKsnzVmZaHXOh6IgyLhCkJYtKj9kwZJu1raCXTahWZ5svoKCnl7Lk7dLWfo0iVQ1N7Ddcv3X0Obj8CnPSqybx2l6oPcaU+UfGiaeoF9vdyhbHruk1ZxiXKsq5RKnrQ8rUs6zpl2VfJTDxLavxZUuIvkBEcRFvYFiWJbrTeNjzNy9nv0K0k891vL8FNVpf4scGTQ1LBzm0cFr07mfT0sH8HB316yYlOV4aOqvIryM9q40SMiqiAGtETbMBRt1wAX7ECfZY7y7DckYvPJm1itHdwYPsmDFYFsHePn4Cc+YTs3sGqOeboLFyP9qKFpOh8zrODQ/lWGDPPpW8xb/R8Vk1dwvypOkLabBGN/oZp03Fc8AGXfMS6B0ZwatcbNDt+SrvDJ1SYvafMtSsyfEepoUr0UCq8lhFsv12T8DR6tICpgXBsAl8EDydZ/Pb7qJFcd3+PIBcT7I21Oe/yEV+Hf84T/0845LqDhtoqUo8dZ5/rEay0DfHcNYUIk4Xs15mNp602fo5apMf5E+GkQ+KOP2hKpQkd3fxbjm6Rn8cL4zwYj9VTGD5EDoPu0cyF09pOkfV8XDZtYe40IwWuZLkrGaQg57yNG7ZHmf8mU5rIV5muY+18A4y3GpMVac3dejfqkm2JcHXAzSZCgGU4YUa7KRH/Ga+/mmXTdZTI0hfhTUkTMlaL3esc0FrvyMQXhlinjNFl4mhDpcKF8/IpxOjOpCF4Dj4Gm8X+mYj92YG5jjeODlb8t//2fxHsF8oCsVzOq5s4fAeOnslEBkeTYjBfKbxvuWYbMycbiu1pPw/M2KNExI4XxyXLm40apsfkCeYYLJ3POec/8H3sYG56vU3s5vfQWnYY7dVVBLtVkpl+ks6Wenx93Wior8bbx1VAZBxtDU3U1hQpFQ78A/aSk5ukJPiOO5hIfnoFycdPUVPWxMG9nYo37kVoe1nSg7FfdFxkAuvyzFsKyL3cEEqPmmyg67IaaMjKozU7krOFlpzJ96K3wI+e/P205cbQlneCrrxgzhZY0iFASp19Tvz2SwWefjo0p1G1ADbN/CjZuEuvjti2hKiCC6iaCzTet448qqurnuf0+jnAyfULMlpJPp0t7JI7tacCOeh1gX2msq5lC8lRsmrNK+BEbPeXJ+PL/XpEddE3VBZ8S1nud7SqrtFX7EtvoTfdNXm0NFeLa1JMd7sEuO+4cuE6arHPZ/rOKKMK0o7JWqeXW7pINZxDiY8Rd68+VjqS0lt2++ozzjQ/pFfYTDlsKkcjJJDdufaIhtZSGjuqaGqrpq6tgubOasrbsqlszVOSBb+cskTa2p6mv1zz9GXJKFTpuZLXRnn/inVeJQlwTUVnaWsS+9SWRkV7FlXVleIaXRPfi2ukwJQm8KGm4IYizXWW29LsY13Z9wLg4ji6/v8Dhz7nq4ABtFq9CWEfUhe+mZrTh8V5W0S0hZ8AtS4ChK0OcWkhUECcAnD996/ohBwN7VDg9e8OcHletBfEvga41/r762BGA4czmyhTV9N1vo9k++V8F/AuhH9Cz/753LrylJrmq0Sm15JW0kn6cx3NaSQ8vZ6Uog5O5TaSbCCzmw/m+wNDyNN5g4wQJ+5dvsjlxlwu1hznQlU0FyvDBMg5iR6ojTDcLlTEapMdbo0qI53O+jZhUKSbXw6Hyt6gxhhJwyLnZ8hXaZikMauO8Re90Wlk2G8iJfkkKfmlpGblc/H8XeV7Ofwrc7lJPf1CvAoorMnNIy9cn/xIM851XuGeWOfeHc0QsUzM293yQIms8zIXBttSY7TlnAlf2wZMthSxe3kRm5eUELJpjQAZATaxn1FjOwQnvWxhCM4o9Vylp8LfVvTo7GSPTpPk10f8V6hru2LY6osfKelRZGmY1rwKzuTa0pDfxcnIm3iby2GsDsWLZ6elUuqh6q0twWBDEYYbi9m9WoXOBhW711Sza20z/lo+FFjNxW7VGuaMmM8Z5w+5L3qfKtO3MZ7zOTtmTGbZ2FmMH2XIpDGGTB6rz8Rh68g3/IgnoQMFqL1LidE7qGXwgJG43ic1kb3nPIQRDBupQFPi9j9Qa/YnCtwXc8TTHLX5+9RYfUy74wC+jxnLVe9BlJq8BycmctX9AwJdDYkL28eTkGFK2Rw53Btsuo2YiFTiDx7HwTIcw1UraLf8Pbf8PqbV+m32O9lxODaDuNg87HRtOLr9Tf4cPYo/HxpN4rZ/x2PevxC57reErfwXNk2dqADL7KmGzJ5ijJeOASV2S/DfsUlAjo7iCetPF6KBLU2ZLWWZ+CyDDaQ3a9wQLVJDbCg7ake8j7UAaQeKoi2w2GbA4sm7Cdi8gjL7pYTuXqck830x39w0IVmuS2eTG+sWWynw1f9dv2Qy3rHDdUkJc6Ax3ZV1CwwYLWBr3YzV4r79iDzzTzmw8n9itFmL6RMF2A3ZzqZ1HsQfSSbddpO4rkvw3LxOOSbp4Vski/bLJMQS4ASgbl1nw8rFJowdsoOpE0xZM2U+d3w+hMRJPA0ZRJHxp+xeEoXeumpcDFWUFZdyOCaMoqIsgoJ8iY6KID0thdRTCRQXZJOWnkRqciLZWakkp8gKCr5iWQKxcRGUZPQQ4tyuDKm+CGyvklIM3LpFqXV86rCErjs/DKsqw6E55+jMDRcNmjjnuTKgyIfu/HA68uJozTlBe16UWOYnOny+ihesMbuAKgF88reaRlEDCS83lArA9UeqFp5DVdaKSnQyK9RlAtxyqeqUuR5zqC9rEXAgfvMcAvoL1EtQUD8HuJT0bNH5dKWz4AQl6Q85EthLYvhZBUpl46757Y/bVhfKyfWvBh7pxVJl31NUV3yfroZH3Lr2HbfPX1ai3M/k2nC5PosHN75RYOrhrT9z5kwX1W3FnDnbqwQbSICTUz1uX7hPvsNWCl13cqPvhrJM2kTpNZMBCw/klI/nIKbRt9y99kSJMm3taaa0LVMpF6hqy6VPbOPx8//uX1/J+3ZZehPFeVGGMv9a3RPnUYKq9IrJ2rE/vz6/LOklFesXnaFc1YRK1YJKAFylqlJcz6vi2sjzLc+t7AxIsHp+jV/4j9rir0k9WMBh3QU0+a2nPXw9pV6LORe1mrwQN446BpBtNp9cizkct7TjgF0JfvZ9+Nl1/uTelQB3JLhTuY/+3gB3RgBcV9mh1wD3Wv8YhQuIO5orHvLGKo64LKdn33j6vMej3r9F9OS+4mzvPU7mNZKQ18QJoZNC8dma5MCJBW0cPKUmxVBGD4qGXzS8XbZvkRugK0BKGIYHGhf9w1vf0NV6gaycMs40tXOp5xLVPqu46P4J51w+4JjFQh7IOWnPoU1jXL7jrszLJr1kzw2N9J5daqwgw1ZGp66mNzOJ9opyOhsbeXLxKl+eOcMTYSAfXrvDl1duc7a6hsOeLhQaf8gFn0H0un7KSYPhZDvNI15vIsn7Hfnzt3BfbDvS7yJe1ufFAy0ebgXGNB41B51K9NeXsHNVOVG7Nws4kVGUQ2l0HIW7SQ4H3HuVeUBh7p3ifQfhHh2iEesS6hS9vXaifLupyJYGTmMYVLlf0pRdrgBcXV47SdHXRAMpwU9ur00BON3VRUIleJjX4S0g0niTCoNNAiZXHyRs4ziO7xnK0S1/Ytf06SwZv5J7AcOV+W5fhw5iw8yFjBhtoxRZl14hWaJJVlcYPXgDauuBAtRG0u0yQElAet1nMBlaf+JWwCBueH9Gj8vHED1GQNl4wta8x85FS8gM2sjuxYvZPH4kBrNH4bf03zmx/fdkaL/JobX/htfS32Cx9BMOe3vjZ+VKjtEw6uyHUmY2kBVjpjNxtKas1YyJpqyeOIMH/mIbJ8dzf/8Q1k1frVRvmCIAc+GYRSTt+CPVNu9Ravw2uhPfIHbz21wX613c+xkxWz4gZOMA9syYwOTxRnjpW1Fiv5IQre3Mm2PD9CnmzJhsosDdtAmGTBunp1Ri0CTj1UCd9MSZbzfhfJELRlsMGfH5HvQ2GJEbZcOVchcBdU54GhhzVH8pxbbL8N60kskCAGWKkokjBAyK/1g+1xTTHR4Crn6ExRc1esgerHabcrXCDQddU+Xz2BG6bJi2lK+Cxb2TNIGr+z5i5tC5jBGgN3uCPv6hGaR6GVFsuYB4ozXMn6LD+JEaaJMQuXimkQJvMo1JaV0WSVkJLJ9nwqwppuL6LyRX9w06HN+lzOB3HNn4FnskwG1oxnRnMyknKjkUfZimMnFvhgkwaqqirbZEAFsazU311NRWUVFRQll5DiUC8iS8qWvyKSrMJNKzW3RCfgpqf0l+1qLjI0Au2qeLnBNXxD3/SPGqdOX6i8bMTdz7hdRk9wmguyIa6eeNvgwgEOCgzrkull8TDbuMLpXz3H5ssCVAqZVG/KcNpdK4S7jKfkRlZR2qzgwF2KTX7Ydk3QJeagXUVcvhuRe8dcrvxfZV5a0U1GVTUZwqANNd7KMaVfF5yhsKqaipUWCv3yukeS9+K+fZFfRn3tf8l4QfmZNNFrCvK75Hm/qhMrQpaydrOqbf8VB2Hq895XJDGmdyrLnSXKx0JKV9u3tD2DuZ+uP5fF4pCWs3z90mx2atBuDO3nwOcP1JekUH9we7+aOUDq8Aw67eHira5PnIp7q1QHTK74v90GyvXzJ1SFfDw78i79vLEsf+CwD7Ssnz3y9lmbCJOY+UxL6KpMetpJOq/OdeuOfr/BiF+jJcPaBSLC/NukZh6l0aVDeoq7pIXtpZQlw7hF3tJMomijSLVRRYziDdcj2HrA8TKIdNRce7/56VABcX+I8EuKjXAPda/ziFpzdyPL+GIlUKHY2tdNb10FXfKYzAn7l19UtOF7UKeGvkZL4AOKEj2Y0KwMVm1pGUU4PvzgnErflvxK36vzm1/v8m1WYEF2qOCUP0tWKwutuvUq/u4+r17/n2OwFqT+BC9HZlrgIHPibZap7iFeufjyGhTQYj3BMG7aeGBm71ddJwTIeqaHeeHD/Ct4EBPI2O4GloIF96evA0yI8nUWE8CQ5CbTqTYxv/lS5HTdLh7yJG0uMo5ycNosX4v4uHezPXLtzhhNMWDuqtxnPdUryN0whw6FUebDmPzdOiHqONJeiurcBmmS5Rm4cQtWUY+zfNIOVwE+VZDyhNu0Vp+u3nr7coS78rdIeSNBm0IUPmf+y5vwxwyVGXfwJwNrsqlAnoyTGdqKvaqapqJfd0J9Y7UrFfZcTTYAFAx0Yq1RA2TpjAkgmr6HD6nIdBQ+hz+QitOZNYNGkL88auY/aY9Swcv0ZoA7NHLCBV+xOueA3i4r7PBERN5KvQwbgv+QCb5bPYPWMKlnM+IX7T7zi69XdYzHiTtROn0rF3mPj8lpLv6uGBkdzwHUyV+fsCGAaQp/smZlP/heXLFxPgm8zwgbuZPnYrU0dtZNroTcwct5M5kwWcTTdUhheXjp1Ok8373PAfpiQWXjJuuQKY0wVwLRTvPZe+g8+Kt/Fe+jYzh83mxJ4hAibH8m3EKC54iHvl+FD2Lh/OyOH67NW1oNBuNUHrR2Ixfwg2Cwaze+Z4lk/fzLLJ4rgnblRytc0Yryl5NX74LgFLOlQcsyczwoZZYvm4obuUqNSpAtLMtgmAOuJEZ6EPNcesKXBcQ57VMnSXbBPgJmBworb4Lz0MdnmxfY2D8n8vw5scul0xS4/WdGeyI+2U/50k4G/cSF3WT13MHW/pvR1Kt/0fWDRuoVhfFxPzKI4dPkq60XwybJaQGqjP/Kly6HfHD5AoIVQey5I5Rri5BVDZmsvRhHjmTNQTYLeTmSOWMP3z6dhsnE9hyFastqVivtQcj1XzidRbSKSttuiIlJF/qp2migtcbynj2a0qnlyq4IaAnYcXiqktqOZUdA8p0TVkHG0m+7gsmyWA7G+ITP1BSjCEphN0yOccdWlHOFfkpHicq/O/VuBMNnAylYj00Gk8aHL+mwxekHPI+hvvHyVBSTOM+fPlPwJcA5WdOT+Am6LOfKpaCsU6AiZ/AId+yeFW8byqyyirV9FadIqe3H2os89TVdZLRbP4r/oqaorEdgWwKb9RYEJAi/JZeqxkQIHMwyaP4R6NFQ+42POE21c1+dgkHMno/hftmJyXK4MKLtZl0J1jw82+PqWze192dpXvflxfTh05X1NHqt50VMGOPBW28xvR6ZTL717/8if/+7JkIMOVS+L4WrIpb8+hs6tJmWf3svdNzjOWQRd/c+SphNcXAPZH/QIEFZ2huuCcALSr4vNPwU/J6SbfK0EmL/9eevr658C9sFyAf0XxWcpbioWdbBO29gbBTl34ivsu3LeZYBdxH9r2ccC+mBNWFuRYarxxJy0MxLIi/Ow1ECdHXZIOCXtboLkPf7KN/6BeA9xr/dMkYSwivYGU0mpae+pEL/Ar7lx6yp2rj7l+4QHp+Y0kZtULWGsgWehIVh2HshqIFz3VYzm1JKTkUxDlQ2WMMH5HvIXBjuR8iQcXqo/S1niWxrpevrj/jKbCfJL8XEkMcCLJYDhf7v+EL3ze44R4sJRhTdGblAko71x/okzkfdEYKcZGrHO9p42ubEvRg83ly5YWntZV8bhKxRc1VTxUV4vP1eJzFbfKq7h4cBuX3d+n0eZDvjk0hru+n9Nm9Ue+P/gprab/D4F6G0jwD6PO4H/w9aFPueD8WwJNDxHgdE7xvoW4tuBlWYfxxmJNVN+uQnQ35LJ+bhY66wopSBE9vqLHyInbGt17rv7PooEoEEZHAThpfISxfwngTh66go9VkwJxUiabSzkc3E1rcSJV+6ZTH7SYHLcFHN/9ITUWH3DTZzAcGcdZ53cFwI0XALeaOusBXPYeSLrWm7Q5DOC81+dkGw1Be9LbdDt/rHw+rf0xC0bPE3CzgqDV75Jh8B7hq3+L75J/I3DVG5hO+wPrRw+gyuJjOlw+ptz8c3Qmvct34cNpsH6fJlsBwclTlPxvEuCytN+iz+0zJY3C3hXvYr95KesnjmPhVC1mTDRi1mRD5k0zZNtqG3autWXRTGPmTdrOiikr2Tx/I6umr2HG2B3K8OD4Ufrsmjmbozs/I15rKBZzBjJqyNbnNWCH8TDgMwGn74ltD8Zj2VBGjzLCx9COTKuVVFuL83HwM7GfA8nY8zt6XD7j/L4BRG4ZIuBsq+I9WzTDmGnjDHHSNaE9wwGDzeZ4+8Th5hTKwmmydNguRg7SZsXEhezfM5lEp5lE7B5JpulCThguI9HLhOqTTpwMtCXWK4ClM4zEb3YrpcJk8mANwMm8c1oEO1hxscSVHSsMle/ld7LY/4rp2zBbMAXbpdMxnDORWaPWsnKRHWFxhRy2NiDTeD4ndIbRsG8sGaYjsZk/9PkcO+lB1ARPyIL/k0fsxtpkH3YWXkpSYfndpDH6jBpmwOblFvQU7uNEQBRJOgvFOXmbrw+8j9eCD9jv2kB0xBHMjM141FcsekLZfHvpNNxO5XFPLpHuTewzbVMS9/pYtClRe39LWpGX5WvdhbdVtzhnyfTmW5Mfm8DxsEsUpd4Qz8NPG7vq/F8einxRCqz9ZD3N/DcNwAkg/CWAa5YAd/0VANcv0Whn36cjM5yzqjCunP2SK+efcu38I25fe8blPgGcOXcFqIlnWg4X5t4RDbTGK1hfeovW6rv0tT/hcq8At2uyLqmEtH679XPvmJQENVmf9GzFAfpKAhSIu9nby73rT5XvNOt8rwBgZbg7KdqTRSdzLmkH3EjydUadeZrH9+Wct1f/v5Qchr0nIK+2o4LS1kzO9nQqUPfD9+K3j0Qnvav+Aaq/2fsmpADcK6BaXBeNt7QfiGTN3LNU1OdQ3ppFeWX1D+tq1L/ui8telrz2zyGvX+J6ynJXFfVFVDYUiU7zJaK8W4k7WkfciQaCXVvxs+zAz66X/Q4dRNkdI81yo+KNS7XcLCAuH2/rHmL2d4nrKefZaebc/T0g7jXAvdY/VRLipCcuU1VIX28TV8/e50L3DW5cvE9+SZsy1y0tv1nAXDNHsxsIPFWveODUtb2iJ/iMr75EKTD/1TOhL6CzOp/WdBN61IXcvfkdX4rlpaEmdBj9P1x2/QMZhp9TmXyEmqRoocPcu3KHe0r4/LdKdOirDJ8CcJ2N9OQYc7YmkZSMa5xMvUxR2TUycq5QWXuTlPTLqGpukVd+kyKvnXzh+xbt9m9zdNP/Jmj3aFLstlDtq0Wa7RpiPULw2bWWDru34PhErnt+QKBJjAC4s8pE10DHNjzNGzFYW0yoTz7Fdfmcyigi1K2R5MgOyjNkrbwXHvZXGTTZ6ChFjmUjdZvKvMc05VeKB9ue2txm8lJuCYg7R1LUeUWxgT1UqW6iTvYScPuu2K9RlOr/XpkTJhPbSpAqNvmEdN3P0Jkzm2WTVvMoaKTiUZMBCESOUlKOXPCehvmsz5Dlgzg5hg7XcWxcFMaqRf5MGLZWAMsWNowdyFmX97kZOESZ26Y7+R2+PThBk+MtZDxak97ji5DhVJq9R/T6f6fJ4UPUFu9Ra/khZ1w+VebKXdg7ELX5u9wJ+pgWmzdZOH4tk8caKDnUZM3QmKNxxJ88wrK5xkwRICOjYWdMMmbqeANmTtRTis1PGGuM+6qpECdgLGmsOLaPGDdsO+unLWbHjBnsnjwI2/mDidk1jh3TZzBprImAb2PKD1jR6LcQDg9Xhn6VMkrx4yBhFPUeM5k0ejc717ni7xWCm7MPncURJAVY4mQXTnldA6EhR5g7QZcDPtHY2YRjMG0QN70+4IrXJxQafETI1tmU2K8gZ+8mkkLt6clz5Wq5C3XJTkTvtVJSkkwbraN48UYM3M36hQZ057pwWHw3bqhmHp70oM2aqMOsSQaMHmHAqOFCw/TFcm08/U7i4XyIyN1LOWmyhuPaExXvMImjOLHrIwGAu8Q5+3EOnvy/xbMMmT9FX0lI/OIQrvxOJjAOcbSkPduBcofJ4pyI85kwHJ8lb3LowGlcXKz4aMC74h6sJS26ntPRVdRmF5N/rFJ0HtpfmWLhPyIf627CXWopiDnMhRJbKhPCxHLRGRJgGOTYQm7iJWoK5bMhnxXZYMpOzl9qwCUwiQY27xYqOXfq+fMkIxKVxLBy+LKyjsqubAFtrwK4a78IcEpOuqweurLsuNpeqsylfXRPwJMAKVlPWXqoZIqM2qL79DTfo6vhPlfOfSlg7Wul8oEMtJIwJb1Z/cFRygiCMsQpv/+pHZOSUaYPBKDdPHuOnnxPsW0rurNtBcz5caO7Qxm5kPvRmplChskCUizE/bHtTS65/4ke0/9OZagBD8X3vwZw0oY+vg1t3U2UNWdw7dKtnwHcA7GvLZXi3GX9/Lz8Rf1g76QN1EjWxK3M7RP3WIfyvt8+Kteo8BxVpd1KzdGf2M2/KvhBDqVKwHoJNOXwe+5tAV8XBWR3c/SgmvD9LYQ4txLloyYpNpcDrnV4W3Tja3eOELsyTloYCYibzUlzbaK9mikTx65WaszK+/AlSPwP6jXAvdY/XREZjcRm11JSn09fVydXem6LXtw3XO27Q0VVDyVVvVRU93I8pxmzQ7UClC7ytWK4NJNinwijc1v0+JoaL1JTc4be8kjOFnty/8o9ngjAqz9sx7f+b4sGdwh1blO5efEGT6/38ecrwmie7xD/ofkfmZ9NDilIA/ZYvPYbI9kzvdpcIHrK7rRXdhEV1UPC8V4unbtNedFFzvbeoiDnAjev3UNVfpkguwCqDlnTeNSNNI/lVJ3ypab0a8rzvkZV8BW1pRCsvYIKg99wxfMTyozewkv/GP4O55TGTA6huhvV46hfRF5pLjXnRO++MZ+mmlbKysuFIWqhtuDFIR9pXF5qiF6COhlR15iTS0+uszIXqFr8vqZAUxBco8f09TxDneSr1Kvl0BBlTli23lu0CMjK2PPvBK16i0L7dTisXsvcUUs4tvVPZOm8Rfjqf+Os20dc83kTleVwLGYO4JzL77jq8ycKjD7FZEM2W1dGMX7ETsaMNGX75BE8CxGQlzCRu/tHoDXhTVrtPqHX83NqrAagP+nfqTB7X4DRe4St/QOzh0/FaeFnPBPXr83+A867D6BKwNtNn88heQLXPD9j7eytLJhlzvxpBkwfq4WlmSeldZnoa+9l/GgjRg7VY8wIPQU4JIBIjRRA47pyunJfyJxwqVofM3HkDubPtlQCACZPtGDEMEMmTrBg1hQTpk0wINzSkMIgc3zWfUTmnj+QuvtNDq/9n1x0fY9zDn+k1Gkym1fZkBCfSF72KUqLczjbraYoPZmc3Cxx/QrF8hxy0rNJSoojt6CQGNPFECWg5+hIznpPINxrn4CF42QGOKK10pHda6xw0Tcl7YAtvfkuAuacKTjsgI+lOZuX6BPlYUV7pjNrFpgwZrge40fKyFQ9JfGvZi7e86HWwdswMAwi7pQa802mpJssJFx7Ewe2i3MQKwBObP/I1g8FwO3UAJz4nYywlcPRcii1Pyq1H940ALeH0YN2KvPnSo/ZUxUwW9wzg8g3HYKJuA9WLrDgeFwSJ4+lEOJeh9m2Cmy1qtlr1qzMFXoViP1H5GPVwxGfYrpy3LlUak3p0UhCHBrxFduQHj3pZc6IF/ahUDw3yrMhOzji+RCdnLqiG9T8AGUS0GSiV+l5kdJ8VpK/vtyIy2cuRywrbaO6KV+JtKyQnjgBbzKR718COFXuVzRm53KuxJM7wlb1e8D67c69G99wqfcJty5LINOk+OgfGpUQ9EsQJTujMhXIPbG+1IvzeX8IzhLbun3xtuiYNnOtq4Gz5QdER8GFu5eucbXnClnWq5SUMrVpqZTaic5VrHhGAt+jLc6Ge8JO/jrAyWHU77l0/godHfXKkGv/NBUpzW+/obX6PwFw4nrI6yLhWrlOwhaW5ovnrDBVc01+ADXxqtRFlXrhOjz/jx8+/6IkXL20npw/JwMeinuprmygrDqXgz5t7LO4jKflJZLi1KibTpB1OoOjoRUE2rUKiOsj2L5GAPFWckynkbXPRQNv+RIE5f/Ke/I/D3GvAe61/kskvXAJhSoaRU/0Wu9V7lz+gnvXvhDw1k1yYSsZJW0cPN2IzeFaOjuuK3nYJMA9EcbsXN9dCktaqK7uFsbqO+5cvCZAxZGrLcWKd67ysLto+D/mgtcwASDjeHo2DW7kwvVMnpyrF7/RJJ3srKqmtSiHtqJceuublaEExfDc+jMXq6NozTpCa6XoNVdcorXpKvfvPKCn8yad7TdprhPb7LhFQ91V0jMu0KuuFT3lb7jWkklHfiB1xbdFj/OeaCyE0cr7kmPWe+hwHES30yAyLGcSYF+Or3WvaJTb8TJv5IBnIfllOajas8kpSycpLYO03GKSs3KpVzdyruUh9aWyTp98cGVDIw2ZxqgpUgzbiwAnG4vT9OQ4CYC7IAzH855f//fZ92lRf0VDfhplXgtR7V9JjctoATej+T5uNEl7huC2ZjWlDstxWLOGxRNWkK79LmUCsvL13kB/zigMl9pgvHwvBku9MV1hhfkqK8xWuWG1q5ytqw4ydvgOxo0yZsWEeQLYPuS67yAarD9kw9RJ+AiIqLV4m2aXTzm9+w2lXJZM0HzTfxQLJ29m54zZHNw1AuuZf8B40v/L/uW/p8REQN++YeQbfszq2duYM81E8azNnqjD0rmmRB0/jZeVHh7Lh+G2fCQm88YwY+x2xQMn4WPcSAO0Zowjafu/k7z7j7gt+L0Akp3MnW7MtFHb2DZ/LWunLmfd9OXMmbCTOTPNiXaxIttpHQlbfkeZ5QekiX31NVrEfmdtYnxNCHU3xd58P2EHwuhorKGtSc2pUwkC3Ao4EOaPi7MdKpVo3CvzSU1OwD8okANmC7jgPZQzbp/S4j+X4EBPUgXsVaUfxls/mGljLRg1eIcyr23DQgP8rcwpjLGjt8BVKdN2scyZY/42zByzlY2zVrB60lKWT1zKwmmyYoPGkzZ+6A7WL7cjPrkcC9MI7FaJa2m7ALu1W9g8dSYRmwdR4DgK302jmTZel1niHM2coCPgTZfFM8X5eEXwhAQ6WWR//TJLpo7Tx03fjHOFTuht0Gf459uYNkYOxcrf7GbVPFf01hQoZbVkwXtZbsvDtEaZMvAqIPtrJSs6eFueIcaznO4cN1rS93HcP1dZ3g+IEuBkpHamAnA/hykFApTGXD4P/XpxHY2X56fLfvxODt3JpLDqwl5xXWupbCihsj2XKgF11QVyDtzPf6ukN8m+JjqF3sK2xAigEVDzAuT0SwKb0lGVnrMXQOyvlUwQfu/WV89BTurHQAUJcXJ0QQYn3Lv6iLNlAZwTnd+SQFtSdaZSGxvCrRvfkmY1jYvew+l0/Jiaw048VILEfh3gpJSEvsJ2/lDpQY50KJGr8vXr/zjAPZe0eTX5moCU6pwvKCsQMFVyArUcFREg86rf/Ki/EpYUqJL3gwRBGfQirlvheSqqi1HVFqGuqREd8zZCDd2I1l7HYZ2NhOnpkJmaQm1rGlV1KaTE5yv3oK9dL2G2WaRZrCHHfA4FobHinvlS3D/iHpK5CJWC9H8NVP6yXgPca/2XSA6lHhQQl6Uqob2zlstdN5TIqPtyOOD6M56I16ziLmxj1HS0X+Orh3Dr+lfU1Z2jpKyFjpbLyvpKaPwdOF99kt58D+5ffcDVc/foVldwtSaWey2xAt7yhPLhWpYAuAZhUIQBE7/LdFig1Be86vYO1UE7uS8NlVh+79pjLpQH0JiTIx6SJ3TV3aK08AK1VVcpLrxIe9MNTif3UVV+mZram9Smp5NjtYgibzNaT++lq/igeOh7iY05TJO6m5qys9QVdlJ8KpfKrAKC/b1IiC0kIaaN9JMdlOd00d3eRO/FeuqbqinIL0JVVS+Os4Kyikq6Wjo5HhdPeMghWiu+Eg/+8zk5isegXxqQ0zzY4vuCP9NWXMT5kn00FotGq+hLxcvwk4dfQFx96QMaau5wJK6bHMe1cPBd0fv+hNO6Y/DZ5YisxCAb/yUTlvM4eJQS3fjtgUHsmLeUPZua0N98RqgL/a1nMNzajvEW6e05xZZF9kwZvoZpI9eze8owel0/50HQUDrsP2D9vNXEeRhy1/sjnkWOJkf3bWT5q28jh3Bp7+esmr6WMcN0GDl4F5NGbGbW6HUsmrSZueM3smzaFuaOW69Mqp82Vod50wyYPFpHwMw2ds2dh8P8d/hy/4dwZAj1Np8IqNjGkgUOLJxjzYgRZlgunqIkCr7s8zmHNrzL9PG7mT/LilWTV9Dl9DH3Q4dTI8By1rC5LFjkRpz3PjIc1nDBYwAkT+bx/kGkHvZEVV9HibqK+BOJbFztwMGgOHIyU8hMT+JQZAgnE48RuN+H8LAAzsihpZJcUk4e4fixaI7G7CczJYLDQd5UF2WQnn6ck6eOkpMQSJSZJ7rrkwRMaTNx5K4f8szNGKfNhkUGnBDgdr3KBdOdlqydOF9JhHw/dBh5+u8yc/R6Jo7SVYaVZ07QJTQiHSe7SOaP285R/WVkWy5h05ztjBqmxbCBO4naa0H1SXtWzNZT0p/IIdj1y8xZPsdYE9E7Xkfx6El4k/85bfRuXF1COV1UyNoVtkwXy9SJzuTH2It19BVYnzzOmDHDxXWZYqtUYjDaUKbUSdVdUyTAvkyT1PQlKPtr5WfTgY91F/E+RYrnrS1zHwdcagW09ygA17/eXwI4jWRD/R9tPGXjq/HyyMz+1bnXqSnqE2p/PnFeelfkf8tXOTH+ETW5N+jIOUBvoQu3zp5V7JYCcS8A0E8lQOy59+w/ph/B7ecSkCgg7krzaVShWzitP5tsu01c7b6kjESca+ujr7mLM40dXBLL/hp4+1ESIGVUv7DjCkB+JeBNfL79lQJwZekaiOvX3xbQ8CNYVwuwKi9opKT8qPjcLfQrAKdA2U9t36vVf93kMOodYTPPoC7uoLKigqribiW/X03eY3KTb5NuuYo/h73Fd4feI1tvNP7OmVTWZlDTnEZFZQqHvNWig96Bn/1Zom3jyTJfKLSA4uhM1GXXqRb/qwmk6N+3X+ow/LrkvfUa4F7rv0RyKPVITg2qFgEa3b3cvPBI9Eq/5akEqZtfEpHWjOMRteKBu3X5MWp1D811Z7l56SFP7mnyuUmjIaHr7qW74iZ25VJDBk/ufsW3N9RwW0Db7QK4Lr1vAuJeALg7AvpK3BYoiRkJ/5j2iN3clUMFcnj27Hl6C1yoy6lDlfNUwNd9WmtvkJLUS0hoB2FhnQQFdSjQ09t9h2stzRTs1SdVbyYZlnNoOhUoHv4eHJxscdnrxH4/X/bt9SY4NIzA4HAC9edy2mEWSRZjSQ41JTg8RHzvxqGoKKIiowjw8cHYwIiIsHA8Pffivc8TM1MT0RiLRqvym+eRaC8ZJDlE8BzgZAH/ouTznPKzIctvNYk+B8hPFI2LgFGZQPNF1RR/Te6pL9DeWIvFMksits8TWoTTqu0EaztSarcI25WrWTBmCde9Bwq4G8YDvw/ZPW8ROuuzMVrmheFSZwyWOGO45gTaq06RuGc8ne7DaHUeiuX8gYSt+t/iPAv4S5jIw4CBbFu4kr2m21GbvsFVn8G0O3xMwOqPyHKYwEHx24WTtjBJgIgc1ps+QY/pEw2YOcWQedONmTNVQMIYTW1QCRgyhcekMXpMHb5ciTwtNvgDt/2GwokxtDgOYc6IBSwdN49NMxezaOJqPNfPhLhhCohm6g1g1mRtJk2wZMOc9XwRPBhSJnFl34dMHzSLJat8ORa4n2M6k2mzF2AbN0Kpz7rPxIhQR1MKPReT67EAp6WjsdRxp6Myh9OHD+LtEkFMeByHQg5zcH8MtsYBOFr6EeQVS0J4DWE+BUQF1RAfUU15fgsZCVXEBp+mPNCQI0Y6WO8uY8uyEAGmcmhTk1ZEFskfNWgPh/dZ05jqKM6LMTtnLhTAPUjs80Sa7T5ivoDcGRMNmTxiJ1Y2h8S9elqAlR4mS9ZR7rCUwJ3rmTpWV0lZMm64FttXGNOT70K4s5US2SqHT5fM1sDbzIm6zBaaN9VAGU6V53nqqD3YWu6nqKkWX/9oRg/eiaOuKTfVHgTb6DJ/+GyWjZvLwtEzWDzNAgMBbv0AZ7ypCA+TWqVqSD9o9VcS6f/8S5Lg5i0gTU43yIxI4FyxHR1ZexUvnJwH9/L6fx3ACf3VDfuvSTa8YhsKzMlt9TfE8nmUEp0p0Ui35x7hbLkvt85fUua7yTlimqHOXwat/xzA/boey4TlVfmkGc8hzWgeHfk5PHmiGdKVECellAAUEHZXdJxf/v3L0nj+NOmYpNdN43mT30kbLYDxzp852/6IpvJ7NFfep1l1j6YKTTCWnFf48/P661IALl90jGqOUlla8vw/XgVBwiYq1/nl5S9LA21KJ1hcR3XeDarL1ALg2jTvn19baVuzU26SZbMeokWnLm4ghcaTcDYsIV+cw5qm06gbUzgVn6sUtve3E/e7Qy8xVvvJNptFltVqShMrqaoU9rhYSHYA5Lw9sZ/SI6eRjDr+UXL/ZKddSslZqEjaerFu3gNqcy/Sm+ctAO51HrjX+idLVmnIriymuatCQNxVbgtQu3f9CxLze9E/WEvEqTo6Gnrpar7I1b67PBQG5ec9wu8U8LrSnM8ZAV6PenLgZi7fXhJG6VwFX14oFQAnll2XANco1hfGU0BfktkUeix/Q4fp/6DEa50yVCDnxF1tK6cz05bqLBk19IXiqZJDoR214kEruURmap8wGmJ/zt0WsPi1ModORtJWhLmTbjCLQi9DasXD6bbPmb3ezkpSU2NjA/bu3Ye+gRlZxqLRjRnC9wHv0hxlgE9QCC5uTqSknBIAF4mrixO6ulp4uLvi7OSAm4uAI0NdvNy9uHn+O7oaHymh6D/pvYrGolI0FPLhluV3MsJOUmv2Bt0u71O45/8lOSSUK2eF0W57Sm/rF/SK1zOtTzkV4EXGPmPCtLdhtd4HrQ1NaK2vQW9jI+EG+5RKDI6rVzJ91Cb0583ActF0tGZNZcE0bZbPsqLc9F0ueL3Fedc/YrxwIXMn21Ij88AlygLxY3BZMoiQVb/n0t4BXPL5jGbrN9k6bwmhAa7cDRFQJ+vaRg5n9+zZFCXs5Xigq1JRYP4MU+ZN3Ej4ZmEgrQXoag9i8/QFTB7XPzdLEzEph/1kjrepw1dwxWso3a4fUm3xDtmGH+G+cgzGs4dy3vlNLnl/SOyWj7BcMJare9/hqt/HxGx+k5Gfb2LjpOm4LB8hfvc+530/p9zg31g4Zh5GRgc54eVC8p4xuC0bjcGcaejNnsyYwRvRnjJCwJOAf3EdrwaMwd1Sl4QIN5x0DNi3z5fyphy89gUyRezryM+3MnHEDnYsP4LWMhXG68rY71BMSmIJx2LzlbqhRmvzOGW8hjSL1VhuTsNos4rlc2QVhu2KB0x64lbN1aMz24UQe0uGDtJn24x5nHV6kysBA8jW/gMzx6xTAE56JYPDUtm+0Y0Zo3cQp7uCfOslbJ+/g/EjNB41ef5kMEJCgBU1J52ZM0FbqS6xcoGpErErPXL9w6azJ+kpOeJmCaCbKc65vV0wpwsLWLfSWhyf+I8gVxpjNtBi+Ucu+39Cns5vmCfges+6OgFxVVjsKMZyVxFuxmolYCdAesvs5RwiWRWk8SdQ97Kkxy3EqYFTIWnUJAVzsdSa2uQgDrpX/wBv/d43zdw3mdxaMwfuLwKcMlQmG/eXh1D/flJlPxZ2pFd0Lp3pqUvmzNlL9PT20N7dQmdXM7LE3i95uBQY+g8Mo/5lfafUaq49GsEp7SmUBdkoHWdNUXvNOkqQl7DDsoapZh9+2Qsnv3957t2rJb+XUCrXlbD3Fe1q2ZF89bn7NWkAroHyuuOoynPFZw2kKQEIcm6jMkwu3/8SvEmwkxD0HLRfBDj5XqyjlvZVGUaV0sypU+c9oSj1HtEmBhRYjaHIbgKHDRYQ7JZLQWE61Q0C4ATEFeSnEeLSiL+NhLhOcb+3E2/hQK75bHIcdahMa0HVUEx10RnlfzUA1w9nUhpgU6DtZ/v+o/q9uzI5dXv+60oMr/VPVnhGI0nFlai7sjl7posC1QXcjzVhE1NDREoNdao2rvRcE+Ame6rPy1K9wjhI43NX1iItkok8rbnbdJDHF9q4fxO+OF/H91dShE7xpLeQ+9e+VOaCVGdnkhMXQVZMGPWFxUqZFzm0cLk5i7Z0Z6qyLoqHW+Oa70+eea71Ps8efcnTu189L8GlMWxfyJxzjY1kmM4nw2GnMAQ95GbUczqhkpzUDmpqL7DPPxhXzxBK7SfAUQE4EQOoCbWgufEBnW29dIvjV6lU5OTk0N19hrS0dOrqauloblOKkHc2dfPNU42XsKHiKwFxz8R2nvc6X/DAVYnlOZGneBY6TIDUeK57vEduXBTPnsl5hHKOzXdK4f87t76nwHYC34d+oAydxmqtY/faOvQ3VCjFysP0nwPcqiWMHrqdoYN3MmzIDnbPmkHotskEbhhGkdF7Su47eTwG86eJ9daSrvVHupze44zbZwKS3iNohQyIeAPvxb9ly7hPmTlW/McGXdpdh3I3eCh3/D5Xcs3FeDuhPukoYMGA8SP1mTpsGU0272hgMPJz7NYsYP5sC8U7JOdoTR+vrVQsmDBKh2kj13J050CqZXJfi8/ZMnkKA4daYrZohiZKMmUiKqvhTBu2mEWjprJ49DRmD5vFumVWFJgP4dkBWTniLaxmf8y8YTOx0nWlIDOPfB8Dipw3cSTkIOY2x5g2yZJxI/SxmD9GM9H7xFgluCJDHHO5xXsc3/BvRIW7knA6hWVzjDV1SEdsY+kMAeFrS3EzLSE5voCMlEJC9hVgtqUI3TWlAtjKiDGxEbA6A+/dfuhuaER/fQbzp4r/GLlTAbiDruZ05zqzco4e44brMGvMepaMmSqOZxpzh05l2ujtYl0tZgp4CvQ/zprlDgKWt5NrsZgjeiuZO0lAmvhegpnUmCG7CbIzozPHicXTdZQkwsvnmijDtf3r9EtWh5CvCjwLae1wZfEsY2ZMkPn1jHHbvELcz6Jjcmw8sRt+i9aUgZjPW4jBEh9stNWYby/BcH0xdtrlolFr1KTN2SRLuZWyz7xWA3Z2P/XGyYCESI8qmtL8uFBiSUuaN2kHkpVGUYKdAm3i/X6HJmVuXZBTO8FOz+sEOzSTefQvAZyUJsN/fyP+6nX+A5L2IusedSWPONdyifMlXjRWHqKkJZfmzhp6+nq4eummYs9+nKf2oz1RlksP3Atz2P5ekiWyztY2kGG+REmRc7m1R/HIvWpduW8am/vz/dDMsRP6wdv2l/RjMIaUTDrc2aAZSn3lOfwVVecKgMtrpkx9nMrybAFwN8RyeS01HitF0h6+EuAkFPV/1//64jQUec8ICbCqzL2JqrCP8pIuKgovoMq/QklRDVmZWWRlpwulUVCWQlllMlV1p4XSUDemUSqWHXCrEx0U0cmwl7Wqezh+oIvcvTZkGU2jwMeXqrIeVDWlYps3xbZ+ZQj4V/VQHPtdOvP205Zz8jXAvdY/VwczGzlRoCarsgTfk7WYR9fhEl/D0XQ1VZWd3Ln8RDzosmco54T8uitfDqXeuniLPlUs3TnWnGsq4fp1uN53ngfnm4QauX+hjwc3pTH6ji+/QJOWREgmrpTBCxqAy/kZwElVZt/jUu8zpZ7qD8MMz3vPsg7qzb5zZNusIN18KYf3FhDkcpX9jlfxM8snxcOe9jR/8g7tw2/NR+QbvEn27n/nkP5qijIeU5JzlZysBvLziyksryY9r4Siihoy8opprG3m+681he6v9l2nobiC7NgC0qNKlf2qKZLlaUQP8TnAKR64iFO02n/MVb9BqIzfpODYEeVYfzxX33PrxneUOs8UgCNA5PDnxGhvYtuaKrTWFqG/UUWE4T6KbebiuXkLq+f7sGVFENtWB5JvMVnAy2d8GTKQQ+t+yzm3T7ng/iFO67aju/Eku2Zu5OSuz/nmsPSwjSB2x0gBFjuYM0FTZ1PW11w0cjb+S/6Vg2t/g9vc/8HEgYuw0bWjI9uVTUuNGTNMlykC4Oos3xRQMALCBmC3egEL5liwVEDG4llGrJxvplQskEl0Z4zewvwxi1g8bjFzRy1gysjtTBfLfFYNpNf1QwGLHxG16T1mTRZgONGc6ZPF7yaZE+ATIY5xqABQsY3ITykP2MPR+EKKCos4ceIwqtRIig+Ykh9sQGG4GXE+bmSmlhDrqku+yQiSdEZwWncQT0PEf5yazFmxreVT1zB7iikTBLyNH7aDGWO1Md6RSJBXDccSVQR5FmK0sRjdVSXory1REjibbFexb/cBCqznkWSyAZutKRhsbGD36nhxznazbJa+cm7ifOwYM1QCljyXOspxLJ5vw7yZFgqASciaKOuhGgexe3cAVis2UGa/BI+tW5k11YTZk/WUoWcZoCDn1rkZWIgOjxNblhopQ9bSe/ciuEkpueEmyjJiOgKWDZTI1zHiGi6fa85c8X+jhuqybuI8uh3fVWrdlpu+z7PIIdzx/Dfsl+tjsqsJix1yHlwJ5tuKSE/LIyIwDz3xWQY4GG4oxlG/giDHJiEBXz/Uj2wVQB8moNWNEwHphHtWEepZS5hnDYEC2HwsOokNqiQ7O5mwfVWkxV6kIvsWRanXKEi5pCS3/msy3muSu/7nvXBKJ09OTRB2QnpR6kvvcvPKMx7d+ZpLAt5ai31p6qxTJvk/EbZKBkwp0aMC1H6AIeWzpsB8/7P695Ts/EkbVxbsSMqeCdTGhysjCL/kBZR2UkaVvphySdZ47t/nn6//10smIO6s/48BnALb4nxXiM5/uSoRde4ZAVs/v9aa4cmfLtN43eT17l9fvkqQE/eLfBX/WyXLk5W0UlqXS227irquStQt5VTU51NSnYSqNlmAWjrVAtbUjRlUN8gABo2q69OorE3lRFQx3raNuJo0E7q3ncr8J1Se7iHbdgMZRjMpiRLgWSOWV1eJ7b+4P3+LXgS4xNcA91r/PEUJYInMaMDnZD0WUXU4Hakn6nQdabl11NedEUZDBilo3PpKtYS/ojcqDZQsLN9RFEeC0TBOWc7guOF4MiMDefoV3LstjZWQNKBCMhJMGiTlvZCEsyvNslahP+oCmbFdZnMXrzny/WP62u5z/sx1znZe43zPDWHIvlVA7vb172kov0aqvRbZpnOJczhIlGcTsQHtRFnY0Wf7P3gY+BGlhn/CddtUGqw/oM76Y3wW/4Zj+pOJ3jGatAPHqKru5lROEWn55UJlnMoupK62RSnv9UQAZ2t6nGgoP+RO0BgyDAZxIqKc3KTzFJ06KwyQfKAFcApDIas05B/yIy9oPQm+UaKRatEA5/Pjlkb8jjgXqRZTOevyHr1uA4jf/jEhm8YTvmUUTsuXEKTtSJEAuKCdVhhsqMF0ayNaa8rJN1skwGwo5z0+p8NpAPeDh5Kl8yY7F4Sju66NLcvVHN09hwchn/HwwBDCNg5lyGfrFeCYPdmGWdOcsFo2j3t+H9Oz9zMlPcmiUTMx37yVzlx39DebMFpAyoxR6zGd/Sn2iz7HZt6nbFu0mZXL3ZWgAwkr0tO0YJq+AAhtds0SAOHyOZf9RnFqz3sCntaxfc4ybvt+yr0DI6izepdZg8YycZSe4kGS3qNNK+zxdPUjSsDmGZ+R4pq8R3OyC8ERB0g7nUhs3GGSTh6j0nYQj/zf55KtuFZOq4WBrqa4IIf50w3EtncQbLiSq3vf5+tDQ2m0+hNzRy8VgCODEPawYoE9e/emEXO8mUBfFVZ7yp6DS4kyN0wmbjbbJocYSzHbWkS0vg4ltnNJNNmIw44EDDfVsWpeILa7tGlMsWDnip2MG6oZVpXDoAvFPkTFHqakPgvdnc5MGLZLAcfVCy3Z73eMIwZrybRYyvrZOwV8ySS9usydoqcMh0oPnLOuBb35TuJ/TZTr0w93/fAmt6FEp041UCJ1V05coFR7WDt5IStn7mTuVEPlOOdO2kPOiSMcNhhHs9U7cGISXwd/RPBuLWz1ajHaXI7WilJ8HQqoaMgmxCsPfXEe5DmQ58JIQJy/bT3Bzq0EOrTgb9+uDJOeyXcnK+IkUSFqyqpTKa04xenEdA7urSY+tIzi8kTKqpIIda/iaOBZJVWOTNcg9deWK9Lk/er/LH/zop6vo3hkfuX/RKMvqww0Vdynr/0h1y9+peRu68/zdrn+JD3F3ty6+lD5/LLdknPIZNTp/RtPNJ6357D095R85uXQaUdOJmmGc8h33cWdSw+U5a9av18y6bmUZp++VUoPagDzP7ePj+5+S0/j3wpw8hpIaHmEOucJFfm1lKiOU13Qqiz/+foyiER2bF8E9Jc/a9aTQ67VJe2U1BZSVlNMZUsefX09CqjKY75z8yl3xPVpaqwQ92LiD8D2shSAq8sSHb1AQreM4NCOiYRtHkZmdD715YjOYCRpBlPIcTNDnXcdlbpSbLdVHNOv3F+/qNcA91r/BZLwFnK6AYvoeqwP13MwtZbjmTWcLqqgWDxAnT2NPBLApvRSlejUV/VIpQH5uRGR5V/OtZ3jgs84xavyaN8fOOG6m8ePvlMykN8XMHjv6mPuXXnI3Sv3uXv5nhJW//juF5QnRJJoOYUE8wkccbQVPbsb1OReR519jYaSR2RHhNDmNZVzQXNo8l1It1o0Mq13OHagjdORGZQGapGiO4tUx+VUxplSc9KKitCVPPL9BBLHcs57DA0nPPizAJvvD46kT4ATR4Zzd+/viXdypUI8yNk5OeTk5pOTk09mZjaNVdU8vP5EwOYXtJ8K4QsfmRB4NJVmb1NmN4kzvrM4YbGK0rRz1OTdFPt6hRbVd+SEBlHv+Cm9/gspcVumpGt5IP7nvmhE5Outy484bTGZ827v0+X8KS12H2gm+B8fQrbRGPx3m1BoPZ8IHWPs92ThoJ2D3e7THNgxm1O7f0eO3tt8LYvSJ06gwuw9TDaE46xXhMX2FI7snsI1r4+54jWQLN33SdX6ELul0zHekYqTURpBe5Zzz/dDWu0/UQIZbnl9KP53OA2n3fAwtWHCSG0mywLv440YM8qEKcPW4LNtGgmOa/DdMYsNC/XZsMqRrWscWDLfFqcNqzQT+pPGC4h6R8DdJrbNXsl3YZphzhuen7B9ySbWLHfBXN+H2MPHsDbaz7GYk8RG+hHq50FyfBRx0SGkJB0jLTWJuPg4QkMD6Nw3WvzHaP68/wPyQnRJTD3Jfp9DzJxoxHF/R7ozLLFZvYA9sxeit3gxi6fvZNk8c8x3uxDmf5AQzwSsdsajt7oA/bWlCrT0w5vJ5hLMtxcrAGO6tQKbHZnEG2yn2HYOp81X474zij0r0zihN5LzAaOotB6MwdzpjB0uS27pKkDmaOtLgSoNEwN3xsukvALApowzYK+JDUV2S4jSWsas8bKaw4854pSghLG6eBhbKil4NiySIKYJDOmHNw3A7VG2MWeqKdOHL6VI/3fcDfmcKx7vsnPGTCaPM2TGOC02rnEjt7iO0r0LKdP/I9f8h9Jm/Q4l+xdQnRyOm34mu5aVYbKlGHezUnHspeiskt43eR6KcTVSIUu89Q+f+tl2cMC5nuY0PypTQigsS6VCdZqUqGISDxaRm5MuGsskilRHBGwnEWjfzAHXDsoy5TDY39YQqvP7vTQyvcNdZf6TjC5VPDGiQ6QWqsitR5XXJT7LyMEffyslPW+1Rfe4fkHOZxMdOiUViJD0dgndE8/aedUBzqkiUIrH/6K36x+l7zRDpLee0ZKeRKb5Mk7pTqMt+7TSYf1rQEyBNukZVDxvfx/voBxC7Wl68DcAnLyut5RathX5jaITlUt5ZSrl1cdF57VGXLefXxspTV1ZOUQqa98+HzYV61aL6yp/U60MX2rmuMkyXLVNpZw5286ta4+UdkfmuJPtkJTMQXqp7wIV6mSqGlNRN0lp5r0pahb3aeUpDofUi857FJfEc8LxEVx2+T2nQ09QUwqVWbfIdjEk03gmBQeOUFP0QEjOhZPH97dC3GuAe61/smR5rNDT9djE1uOZWM/hTHGzZ2kqLpTUF1LbUUB1UwEXz19WCiX/6K7/0dAok2xvPFUmAcuh1f5eopRMfNnXdpbzvhMgargS+Riw9iO6sgO4Un2Yi6pILpQFcqHER8j3B12qEg2FyyQeer7HNyGfUWbzGR25vvQW+HEm35fzZaFk7lvCF34fKolYb/t+TtURfXqKfGlM28uFChfaj+kTuWkkBXp/oN31A4rMPuOA3lYy9T+kxOpDjuoMIGO/FrfENm54fki349uKN+v23jfI9FzN2bIwzuR5ikbVk44sN9oz3ejOc+dskQ/ny4OpDF7Nefs/8iD4M/J03+Cu76cCuoaQYfIJNSlu9OT5if0NoCDclDidUTzxl5FSw2hx+JjWdBfOl/hzucKPq5UBSjb2Ehv5+4FwaCAX3N+Dw4PF58FUOQwg2XElmSbLKPbZIP7Tgb4CR84Xu1B13AiVxcdi/U8VL9yTg8Mo0P89ZbFaXCr3EBBmRY3bGIgR4HNkPKXG79AgoKrWdgBF9hMpjNhF5YHVJO38g1IzlcRJYr3RpNlMpK/YFX8bC8YM0WHuVANNot5JZqyaMI9b+97l+5ih9Dq9x+EAD9Iy0kk5mUhtTR3hVuu45voOT8IHU2rwB1ys3Ng0aw25xh9RLq5j3KbfkRojzktBHkkJ8ewP8KIwN5O0tEQaG+oJ9D5KhN9xclMLcbePINAzmupjwVQddiFRZxB5hh9wUvxHwr491DU0YrBzH2GOZlwudcJJx4Thn2szaog2i2dbsHmVC76euQTq61Ft+jtx7t8XwDsA/dUpGGxQ/QBwUhY7Bbxt1MCc8SbNUKrFlmwi9c3FuVpGtvVmArUNqbb6TNwn8nwOYe/qyYwQ25ouAE4GHEiv29LZRkrUqAJvArxksIL7xg0C8Bdju2ajkl7kp2AmYG2CPvG+1uJ6ObF4hswDJ6WJ8H1xXanpE42ZNXo57fYC8k9NVp4rvXnzGDVMl8lj9dixeIuAt0U0ugwnfNVvKNL6XxzRH0lqZDRdOa50ZDhw1D+VtJRL5OWcE7qEj30je5YXCrgtFfDW/JOIVH8JcdZdFMVEi3vPiarKRLJz00g7mUNFdTKVNSfJSM0h+UgeGadP4W/dwomwbmplVOMrPTG/LM0w20Mq865Tmp8vXlspyy+mIk+tFMOvym2hqDABVWGDeP+KuUoC4GSZLVkKS+Zxk/ZJernvC1skA6LOlQXQk2PDtY46ZYSg34b9syQ7tBcaWykNsCDNYBanDWdTLzqqD+98o9jKV/3m55JRpnKI9+83J+/nAPcX4EWAVmV+O6qKdFTqU6gEwFfWiXuhWEahXhTr/KXrLoe2pTdVvBaIa1xQjSq/gYqCOrHsgpD0Bj7gfMfTHyKFXx5alt7TGxfuUZifTG6mUHomeRkZ5KZlkHUqnZy00xyPzGOfeR9eBqfoc5AJ5QfRZ/Mb8mOErSr9juqirymSU2BM5pFhsYKyxGZqCr6iJveK2IeX52LKY3o1mGrUD3ABrwHutf45kgBndbheGTo9nKP5rNRJzdDMh6tuKaKyKZemtkoeil7fgztyzoVm/psG3L5SoE4Db89D7cVyzYTbb4WR/J5r5+9S4r2BJqu36XIawLEN/4vqRHOaS4JoLfSlJfcAreKGb1F0UnltLcik0H0Zf5ZVA6KHU+k0gUaxvC0vibbck7QXpXPCcR0PfUWvKuozrnkPIN7NntzDJ8iNOkLO4USy/L05vG2kACvxH0kTuOEzHF+TZFyMCnE2D8HFyRerHc64bDTiiLMDxw0FINkJmNFbwMl91lRnh5N1ci+FqX5cbs7mWkseV5pzuNyYzdWWXBqzYsgJcyfzgAfHdYbyyPsdvg79mFRDAZsVKco61zqKUfkto3DPv3LVazB/jhpGrfVH9FQkcrYmi5SQg8R7hXHEK5zAbSvIMF7EKcMlRO+cL4z7MtL1lxK0ZR0xZjLSahHHLQyIdDtBlPsJDnkkE+4cRoPtB9zd/xGZWr/FdtFs9sw1Jtg6gsN7jxEgXvPMxwqAE3AWN0Ks83vOun8uAGQs19w/INJhJyei97Nn2WpSdQcokaPttu+SZDWOq2oPCqId2LDQkGljdZVapxPGmLB0zFzueglwjh9Jl93b2JroUVlZi5WdHQ0N1ThZaOFnuhpvo3VEu+sSHRqMtb438bEHaagtxXOvE6HBvqSnncTC3Iy42ENEHAwhJMSXyIho3O3C8ffxwWufOxuW2zJt+CYS9JaQbjSPNVM3CCjaycThm1k+xwjTPT4c9rDmcpkTh73sMdLzwNTQneCgUE6lpBMdUIqHVRv2K7X5/oDY56SxnHEbpQCc3noNwElgM91SrKgf5vo9cmYC4ow3l+K/dQtH94wRnY/PBQD+ie+jR4r77lNcVoxj4OcCwsbJAA6NV23iiN1KgIGErYnidd5kPXFvrRQNxEpWzNBSynD1fy8l5yJOHqlF2gEb8sX5lvC3dJaxBuCUZLw/BbiJo/UVD1zS1n+jy2MALbbvsH3GbMaNlBUv9Nk5cx5P/UQHQFzjBpsPqfOfR5qfPda6jbhoayJIL3XmUBLrQG2sMY1HjalIScTJSM0+szr2O/w8nYiPdS+nwxI4l29Oed5hVDLCr/kkaccLiPaoJdSxRTSWJQLKT3LYp5qszFLU1TUok9KVRKkaqbLlq6bB61/200ZQNprSy3aWEgGKKlU65eqTlFclUV5xihLx3JRWH6eypEQ8n/I/NKAgg5r6/7dCQEh96T1hm77RBAhdusG58nC6sy04Wx7Ktc5mxYPzz/W+fadMmzhbVUOW9WpO606jwG0PHXlZP3gHX/27f440ANc/hPo8mOS5t+znw5zSO3qPiqJyBdyqGlJR1SQJGKrURIu+CqxfJXntixqprE2hQnQCKtQSApMoLT+BKqcGtdj21XNf8li0Ia/aZwl0965/TWfteU5Ft+In60sLBTk2Ex/UyfHQLhLCzpCbdJOi5HLy3OfQfXALKu+VtJVV0qR6ptx/1YVfkh90gHTDaeTstaW6vAFVcz7VpTK1SD+ICjjLvS7u576fHsNPJAHungC4YAFwr4MYXusfrEPPX02j6vFPrtfMg3vhe5lWJL1CPKQtWVw804vM7C2NngS1fg/bi5Nn5eTauzeeKcZRMZDPvXRfPoXKzEwajH/Dnw8N5arr++Sn+lBYlyMMQCoVZYVUZ90RBlk+LDIK6BbqkqekOu0RvaY/cXXvB2SYz6I86yuqCx5QV3aeqoLHBFkexnfDEgV8/Letx9M4H1/bc0q0kbfNJaJtjhO9dRgNlm9wP+RTmmzexUP/MAbbWzDYLI57Z51onOux1G4iNuSC+E0LbmaNeJg1ccCti7gjp/CLDiA68Ti3Lose4C1hZG+K3rzQA/H+6WP4+ivNXBZVQhhpbhtI89hCWqA9d25ocjg9EcfeFmNFq/m/k7nnjxzd9R6nvI3E+fkz1y6Cg14d25eq2bWqgR0r1exeV4HuhgK2LavAYGcFUVEqAr0bCdXbT7rxFJxW7mTTvBNsmZ/AxrmJaK0Mx2HZXDxWzuT0njeJ2zGMQ1unYbzEHu11DeisLcNhzXbc14zDbulk7BcM4WmwHMoczX3vj/C2ssPV7wRDP9vDzDEbWTh+NXNGr2LdnO0UHHbkSoUb3bmOnAq2w8vCjj3rLdFevIw6h8Fcj1xCocUIsb2PSLOawKFtHxK515iEhKMCoPxwcnAmOz2F5KPH2LzMlqjweEpL80k6eVzA3GGOHYvmYFgIaWlJ5OacJjMjkYS4JBwEXO/38cRnryu62/exZtYuUk2WkWS4kPkTtjNtghGzpxgzZsgeIpzMuKV24YC9GeZGe6nqzEPdWUxhrYqCqiJSj2fibFyD5aId9Dn+K3f2v0eZyYcYbzippAeRoCa9bnLuWz+8/QTitpShJ76P2rWCK74fccV/qAC4twlc8xGe65dgNns8IWs/InLLALyXf8ysUauZLHPhPYetcSN0MFu5nTL7pYTvWq5ElS6bY6LMGeyf3yZhbrp4zY+yJynQTqn6IOeySe9d///0S/HIjdVm1TxDIkXHITzInTkjVzB1pMzXt5tRw7TZMXMufz7wMSSOpN3+LUI9T2JnUI/emmJ2LC4mzLuTxgYVubpvig7HJzzc+0cBcRZkpFzFy+zVyX19rM+QdSie3jx7Ug6mkxyfL9bPIivtFMmRuZyOyyI18RSqykJqmspQdWWjas1FXXBBaQRbVXepL7pLS8UdGopFw53zmKaye7RWaBLxKkNoYr3asg6q889TW3SZlqYC6hrTaGsr0kxOr0+lsSWHmlrRuBa20VJ2X/zfA2ryH9Fa+Vh5lR4SGbzQ1fBA8bzdvXKPcyUBnMlz5FpbjXh2v9Z43v6J8KZEeQqQvH/tC4r26YpO2QwlcOHmuVuK7ZD7+arf/TOlAFyzDPq4pUC3JgK0H9o0aZF+iKwXoKIWnytKhP2uP0FldZq4zk0C3iTs/SXPW78k7NyhojSL8roEVLUSBFMorxT3UGGFEgihyrrL+a7HYt9++VrJc6vUrr36DR11d2ksv0lf+2NuXflaqcbz4Ma3ws6eo66jSPx/GWc6ZdlF6e38hm5xj5TLgv4FT1GlXyLTbieZRrMoTPSl8pzoINSUiWPSRKVW5p5HVZ5BWWmB2Hd5Xl7loRT3srj/ugpiac+New1wr/WPl/S2uRytUwrVS+/bi99JL1x8rpqKpmwunOvj8Z1+Q/Mtd65/KeBNPAjPYU2pwiB0rqNPPEC9SqCDdHvLYddnX0JnVS3RuweRZDqGI7s/ozpeF3VFvDAAmZRUZVFd0URjTTfqyiZqRM+npfMiKS7raDX5Db12fyBFbxyVRTdoVDdQ05hLXUU1sb5n2GfVh7dtH34OvaLn1f48cagsndJHtHUMmaazcV03g3VTFrNq4nyWzzTEeO0hzNbEYbI6Gv3VoiHfVMpes1r2O3Sx376TANsuwt27ORJ3Ep9IL0KiQ8lKLSEvvUyohNy0EgpzS+hsa6W7q43rF28q0WMPBLBJyfx1/cPMMtihPNSIyy5vcUcAU57jXO6JdZ8+gstnn+GoX4XZgl14rJglNAerFTsx2NaK2VIb/DfP5pjrXIL1Z+OzcgTRG9+kzW04+UZDqbAcQYvrWCotB2O+wRt3m2Nc8B4N8cMg+hPc12sJEKwWAFKB8fZM5k6zYuwoCxZN2ITP8g/Zv/Z9PBa9geOetXg5O7NwzGpmj93EhFGaWp4jB2tjtcOcnlwnTvjaUn7Ujt58Z84WutOdY09DihVt+b5kBm/j4f7BSvTsN0EDOGBjSEa4D10eI+gNnEC26UA2LNzD+OH6LJplgc4OL3ZtdmPXBldM9faxa6MT2jvc8HI6wH7PKNYttVYm9uttc2fPRhcWzzZjr6kTmZYrSNCbz+wxGxg7TBaL1yfE3oqb1S5Eu1sxYcgO3Jy8RE8+l6ziUvLLBEDUyai005RWZBIbcADnza7YrfXEdIUf+mvyMN9eqoCblBwylcD2M4jbUCbguoAUoxVwTM5JHIvK4lOOin0J1HHHY4MRRA2ChJFc8x7EzBFLmTRaX4GtSaO0mDNJlyid1RRZL0Rv4QZWLbEmuygVf/8QJRmvhDcZBLJwmg61yU4E28mi+Jrcei/DW79kct+NSy2JP5qAibEPU8cZsGSuOQumWTJnqhU6y3Q4sG4IEVtG4blsMLor49FbX42hOD45TBro0Ul9XRVVVp+I/Rb3TPgAOlPsyc+4LM51xw+53Pol58Dtt2uhMdVf7GMowU4tQk2EOjeReiSbhPAiIvaqCXdtQ13WhKo6k9qGaqoKq2kpv0Kb6guSjycJyOqhvaGJdvUZmosuUq+qVYa9msuu0Vh8ToDdWSorS2hStdKlvkWOAPqGuly6O+tpbymhoTqLvu5azjSfoanonHgO80iKT6S96jzpyac503CBWsVDcld0OOXQ23ecr5RR8Dbc6DureLn+mbDUbxfvXNVMuq89EsapXWMp9jHm7tXHynDqq373XyEJcN2NcghVQtiL3rYXJQGuP8hEwHJ+B6riXAHcvQrk/MVh159IAtxtVAXFAsarURc2UlFYKLbfRr0A/L7WJzSUyejhO4on9ZcjczWSkPfFw+8VPXkgzvs9TXomGWHc0lZNd08Hj0R7df3cVc11EfeCDGxpqZIe27tUF3xNaWwmmSbzybZbRUVOGjXFmnQo0qNYmdtBufoYFRUlzz29ElTl8fa/ymWyM/KQjrzDtOVGvAa41/rHSnrgJMCZR7/aAycVkd5Ialkp9aIXfPeqTCMijc53Svi9nEh756pMMPklV85e4+b5u5zt6KWmrJD2phZ6u89z4exVroieZl/3Baqr6ygvU6EuL6K7wJu+fAdaivxFz3k/TcXhtJdH0VwcSYtQR2U8JYd0qAyYT23oMnLC7KlT19LUWIWqqZCmZhUnImvxtZKNTTuBDpqIOV/rFiWBqI9tL5EWhyhzWIbj1p0MH2bImJFGTBu9mUyDgVz0+pSzLm9js2QNBlu7lFp5Ia6XBcB1ECB+f1A0cseOJBN6JIgDcaGExAYREhNE8HMFHAogIzdFGIYGbly6obj5+/O6ycnTsmSNfP9UwGtJsCEdVn/gnPN75NjPUhIXfyl63lfOPcN8dzkp2jPh0HsCggYQuf5Ntk7bQMLOIXwf+Qlfhw6kwvB3XNn3ES32HynDYje8ByhpQzg+imdBH2O9zhZXizjOuX+qwBth7+Gyejd71qjRX1eB0ZZTotHXYdLIXcg0GDKP3OzJtqxcEEfwloXKfLtL3p8RsPIdJozczfTx+kqus20rDOjJc8Z4iyHTxuiwc6UhVrtN8Le2pD3bjeZMD464bON+gNiXw4P57sBnHPKUQRbLeOQj9jVhLGrTN/ExWcdRf1s8TY0w3WzA5sVGzBy9Aed5H5CgNZRjWwewcdJsxgzVY/hnO8Q+ajHis60M+niTgD5TDrhGKMXf4/VWsXW5m/jeGB8LcwFvTiT4WzBm8DYWz7Dh6PFMcovzKasSxrfptAB9AXBNadS1plFclo6VVjW7VjTgYKDG1UjjcZMT+a33yKCF/kn8L0NcmTjuQo7sWc6XBz/jWeRgMvWHcFhrCYW2y4nZPoon+8V5jxnIBY8PmD5sgSa6VhzDuBHaWGzSp8RhBdHaK5g8YpcAVAvSC07i7R3MpOEyyEFWYtjDmvl6tJx2EPtioHgW+2FtgviNjGSV7yXsyUoMMmpVKdE1TkeJ4pVpTGTR+z1rIwSM5mK4sURAZyE7VxSgtbpIGRqWCXzlcv31agH07aQeb+aE6VgKrQeQZfABxRF6nCkPJTn4lHh+OgW0ydxu8tmSJbN6SAlOp6/AjoSAbHysujUJgAXc7Rfyt+7A27JDdKB6KC6spDSjmAutN8nJSuHk8WNc7fwGD6d9WFtacjAihPa2GlKS4kkSSjgeQ2lJNseOHlLKnCUmxlKcWczFjke4uNhja2vBqZQTlBRmU1aaR01NGRly8n/GSXx9Pdi714VTScfx8nIV6x1VEsl21d+kt/0rLrU10Z1txZXWUk105z/T6yZTA13+ggtdF8Sz/ljYh7vcbCunJNSSruIixfP2qt/9V+nRvT/T2/qQ8gwBLM+Hol8tAXhynmK+rAV9Rxky1JShetW6vyyZkL0q5w7q3OuK57Uy8yEtFbfFtbvP9QvPxPnTRAJf6LrP3Wty6s7fdu0k8Elv68WzF6ltKVeSIMu2SwbN9WdQkPZZZlc4J+612iLN0H62h5VoHyaT7+sjoO6ZOFYNoClDxsXFyghCZbb0IIt9zpFJfmXC9n7PZD/AHaI99+BrgHutf6z6h1DNBMD5/RLAZTRyWAloyOV8byePZCSQeBBuiweiu72HppoaGusEWNVVi/dq0Uuuok5VJnrONdSK5XXytaqKmupKmhvraW1tprWtnbYGlTBkEfTm2tOXZ0mvUE+OmTC4ZnQJdWeb0lfowIWKffSVB9DWqKa5uZHWlkZaWhpo76gn6YhaAJz0ELSJxqOVxINnSD58geToC5yKvUl66GkK7ZbhtHkT40dqM2m0DlNHb6LddSScHAuxQ3FePBb9Fc647PHAQ8ubQLtq8V8dRHl3cCxeAlww4UfDf6agmGBycjO50v2Qsy1PONP4kDNN/XpAT9M98fqI3o7vqQw0hHABVkeGoXafT3v9Y862faGUsXE2UZFrNh/ixPdxYzm9+4+cc3mLHidZB1WTE63R+k/c9x9Au8OHAvRGclGAwoMAsX7sEB4FvIflKnOMN+cSrb+LDNutnLLYhMPWfZjvUgkgKMPJMIsls8yZOGKnMsw2f6o5hpty0VrbyEnDbQIKBYAljeH4zkHsXJ0igC2HpbOcWTR9D/WnnAhysGbKWD0BTtrKhHzpYYr2tKUqyY0NC3axf8sUjulNJWjTBJzXjyN0/VtK8W05/ypf9w+c9NlOR7Y7l8scuVTqxPkSdwqj9amyEMeYJKOTB5JovUBcR1v0Nxozc6wOy+aasWKhOWuWOhO67yRVh90oOeiDvV4pHpa5XK4Mouh4PMtnB7JmkSuhIbmE+1eRliKHYVLIzT5FcUkyJaUpVDecItAjG52VJZgLUMvKzaGyMYe9ZoXorCrBYnsxNntKMBPf/eCJ+wHkStFdU8ZBKxsB4svZu9UMw2UB2G49xjHDrWSZzaHWYz6nTZYRtGE9q6ZZKaXHRny2jSUzjYk3Wke+2Sx0FqxXgG7zUhsB7XsFiNoweuA2xg3dwahBO9HbaM7lijCMtlkwbMA2xg7Zrny/bJYxq8S5GDNIpivRwJr8zdghOxgtlvXD3YQRW1m7wBOrXeUC2MrEMZSLfZcqU47FZEsJVjvF8a0OZOdsGyzWOgjY9udEbClxESqCnU5TFOPLpTIbyo5GEerSxD7LbkUyJ1xbtg+qxAilpuRPa522i2WyFFcL6XFXqFZVczTmMCX5RbjvtcV7nys3er5mv3cQKcdTKczN5mRSLI5OVsTEhHE0PlpAWxwnT8YJOBOgaWlASkKS8lxFhAaTnphNUVEmYeEBHD8eJRrQLKIOHeBQ5AGcXWwFBB4h9fRxDoT5kZAQTeB+D1rUotHOuSHuuX2cV4Vphk1/GD34x0t6eK6evcutq5fp7mogLf0kHcJeJSQnUFFZxJ0bV7l85pay3qt+/18hZT6ZOE9d9Q8Uj1T/fMJXS3qlpKdOvv9bvG4aydx8coi7R9jHikw57HiPjroHoiP8lQDJbxWwksAmp5nIzvCr9vcvSY7+XLp4nfLGTGWURH5WvnsJBJUh2Affcbn3C2UuXNmJejKtVpFhupiS+HLURV89328ZIXuDkrw8yopUlBdWUV6aS5noGJaJTmO1HGoV68jpAB15sXTnBb8GuNf6x0t64Ozi6tn/iiHUfkkvXJLoWVe15NLaVEdnc7sANAFn6koaG2oEWAkwE2DV2FhHS2MtrY011NdUUy/XEVDXWF8n1mkQ8CZ6xN0dnOntormlhba2NmrKc1AVplCWe5LSHNFQi/c1xaepLcuitTafntL9nClwo62+Qvy+VdlOu4DA9vY6kuJqNABnIzO+t1OYcpP6kkdK/qna4i9RnWqiwG4VvluWPwc4XaaO3EiO/kdc8/uQPpcPOLH1t1zw/IAL7u/gt+C/ERxwkujwc4S79nBUeuDiXw1wIQLsYuJjKM+8IgzSQ2XezQ8SPTKVHB7IEj3NQsEoNlvoMP9fnHF4gyS90ZQKoyXr+JVl3MHRUDSe27ZSYjGRWuuPqTD5k4C0IagsBpJnOosSq9lEbx1PhtEUjmx7j6gtg9i3bhsea7fjtWE7PgJOzdaFYbI5hx1LD6G7Lhrt1bGYbivCfEepknXfZHM59gYprFxkwtihW1k600mAShnaa6qI2L6cS+7/xmXvNziw5h32rCoS69eyfok308fuoDTejngfK0YMfJ4SY4ysErAT/w2jUbsOI91oKJsnj2PhfAcmTDBj/6ZpECPAM348STvfYvOEwayctYcty63YtkIfnXUGOOtb46i9C5XpOxqQPvAZ5X6LRa/VXQE8VYIDrbknuHwqib7sNG5U5nOvMIvmBB8qY/dRd9yT1iQ7Tns647rKiDCvWAL86jFYW4y9ViHeNrlY7y7AzTgHd+NcwvzSxXkoQm9NKWZbignyyif2UK6AOblMzoETr2s1kafSUyW9cSabizEQAKS9Vi2AtoKmjFDKEyLQXa9WpL26Eh+zDNTini0rSKPgdAM+AnRCPRrZa3MCO2NNWpSW1EBKQ6zR3uLG+lUepKakkZmaTF1FFZ4OEWxZ7cCC6UYkH0uipiKH9JR0rPR8sNDzQ2+HO3npBRTnFGOm4yWW+WKuyAdrQ39sjfwFmJswfvh2ls62xUhAvJG4rhJIzWS1hRc8iRLotNcWcnjnLC56vcm5fW8Rt32CgPg8TLZVo7u2AuONxcSKc3muxJVEp+UkaU8h02QWSYaTyPeZT7T7afzsLrHfoUdIUzrLz7qVMLc2so5doqH4Me2150k9kUplcRUlhWWoS2vpVotGuqCR5rIrdNeL9dSNlBVW0FzdhqqkhMvneuhuEDZB3SUAr5C2mjN01d6htrSVppKrnO28SFNtq/hds2hoL5OXe4q9++wpyBE2oqaTrqYe6qoaqFXVUlkmbFH5BVoyD9OTa8NNWaz+nxkgIIDg7rVn3Lx0Gfie6OgItm7ZSFdnI472NhyOiRTL5fSJs9y++sulu/4rJPdFRsOeaXnuXZJespfg6z8rCW+y7qrczq0rz2gqvy+2J+tuP4/CFdD2qn37WyWn+3Sf7aG0JYPenk7F6fCq9aTkccs8eB21wl7nf0V+aCzp+lPIcTenWnrg8jQeRllxojK3h/LqE1TWJ1NVn/p83l6qOC4ZOfuF4o3szI+kMzf0NcC91j9W/R44mf/NP+XVHjgp6YWLzaqlpClfyX5dK8CtWYCchCkJZcqr4hlr4mJPHeebiulub6W7RU1fTwvdTSo6mmqora2lpeQ0NWmHaayrpKIwQxjdcqqKcqmprKBRraKvo4G++hI6xf+fEQ9erzqFs+URtDdW0domoE9sr62tSenRJh35KcDln7wh4E0zibY6/wnlp3opcNxCnMEy5k/XV3JrybJPi8YuZsnYecwZPovEne8JiBgPsWNJ3fUGcWbTiTLdQYhDFcfiT/8U4I4dJELqeCThJw4SczxeATV1wVOxzRd6oi+U0qop+JLMqGqSvSzJ9F1Baki8gDexb6KXG+LZq5Rp2rW6Dh3RyO5fN54ul8FCn+K/eYsAngq0VslhMAET69M4qr+OVLMV2O3KFL+pZbeACLPdVehvqsdxjS2Vpm9S6/gZsZveZM/SOAEg1Yo3SW9tKY56KjYsdVJqh66a54HZ1nIFUEzWhGOyzAHjpY4YLvMU68tUGpWsX7yXcUM3c/qANfmHZWSkAdMnavLADR+sRbHZcI2HMPpzrOd8zNhRhowcqo3P+qlwZISSjy5p1weMGLyV2VNNWD7fTIG/WZMMmDHJiEnDt+C0dDBhO0bhu3wA6ybMYcMSc5z1jMmI8eLL+gxIjYH0WKE47sUcoMpiJH+O+IxvwwfTaPke9/0G8GXgu0RbGmG+q0wcp4rdy1XsWVGO1spydi2rYM/KKrG8Ev0NlRhurFDOh+5qcU4EuLmbVBHiVom/XZ2SyHbP8hK0V8kqBXK4sQyTDamYrfQnUM+NyuhN+BjHsXOpCh3x++0Liwhxb6KuqYoyVREXL3UTKxrngvxs0lJTKMjLICY2kqqqIuLD9nLExxFPPRMOeNtS11DK1Wu9HAj153j8URzNgsT6ORQUZosOThPHjkRTJP7n+LE4yivyyco6xZG4aE4lJ1Is1gkLDeRQZCipqceIDD7KxOE70VqTgMkmcYzi+OQxSoBTctpt7B8WLmf7ikJS9JeIayOuXeII8sS9vn15hrgPKhTI018noH51BZ5mWRzSm8l3oe8rXt5bXu9Tb/kBbrsDRYejGif9YvaZVysliQ64d1OSeoXaQs39r857IEDuCXWFMkjhKfVFotETjbb8LHPCye/lsobip3RVPRTPexfqqhIuddykNv+h+M2X1IhX6QGqLXj0/DcPqSt6LPSE+sKHtNWeo7Wug64a8XzlaYIX6sU264u/orHoDm1Z4fTmWXG1TS0aZ9lwayBJenT+XoDwS5JetRuXHvFQRjrxLbm5acpQcENDJQcOBHLxYrcCdo8e3BIA80RZ/1X/81+lfpiRwQPSyyaje3+wa38HqbLv0tf2WJmfKLenZCr4u18XcQziurecaaKkJY0z3e2/CnBScs7ctfNPqS54jCrzBjkuBqLzMoeCiOTn9l22K0LZT8Q6DZrcc/UyUXA6ZQLoyvIaFXirzr5KT34Q7flhrwHutf6x6p8DZxVTT8CvAJxc52B6A1mqUqpa86irr1a8YP3g1g9yXZ3ttOUn0K7KpKngNKUH7WnOikAV605HWSpt6nIBMSbk+JnSlBFFpo8JVcf2U3nUi8ojfpRGu9JWFE9Vgh9FEY7iuwBKDrnTlh1LZ3MtjQ11NDWI1/paAZDVnIzRzIFTAM5eAtxNxfsmDUV1/mMqMi+T7aJNlvVStizczbjhWswat4WZY7YxedR2xgzdTuSGD3kUOoTLnoOUclffhX1Ms91Q9tsWCIDL+AHgIo6FExwXhl/0AbwO+OAd5EzAfk9SDldRlHZb2d4PEKcAnBxiEA1RXjuVZd20l2RqajCKBqa2+BtOi3Nut3IP9su347ByJ4YrwzFYcxqT9Ucx23gE7ZWp7FhZxo4VJWgp3pEyjpkYUWg7n727g9FZpxYNcyk2WqUC/tT4brWHyAGQMh615bvsXHxYQEi1xvsiGmizrZUsneUijnkjaxd6YrFdRmCWioZejeHmBvQ3NmCwsU5JnWG1qxTjbcdYMWc/YU4OSnLZNQuMWTlpMbqzxrFjyhgSdsg8dSP4/uAQrBYMYfw4S0YOM8Rs/kSqLd6k2vZ9Apa/wYRhWwQ46zyvmaqt5ErTSJuJo2VOM312bXVk3XJLJW3GqEG7WL/UlsaqbloaLtFSd4HWhisUFXRQ5T5XE6RxdBwX3D4RxzsSDg5GHbxa3E/7KYoNJ84zDg+jTJx0swi1T8bLIBaj1cex3JCA0fpMAbvN6K+vxGpnNZFBJzHR1+bwoViyE3oI9igl1E1AnYtagF0j/ltXctnjfR4dGEyW9h9x1I0k0ruRAPsy/G1VZJ0QnY2+RoqKs8jMOk1QcADHEw5TrsoXYKcmPTud3MIcTpqO447vJzzY/znZ9lM4HpdEXGw8js7WFOZnEu1/lNJSTdRbfn4G4aKhr1GXEh4eyJkzzUqKFXVtGfFHowS0nSAyPAQ/f0+xrWiiw6KZP8WEPatOi3tEA2Iaj5tm2FSWzZKlwqQHbtfKQmJ3L+Jh0Kc8DPmMRO0p7Fie9QPA9WvX6ibsl67i6+B3BKCP5pbPQLqcPiZy0wDyLCaRbzGK4K1L8DDIIDG4khoBYzKrvYSt/qE3+dovTeP9QPm+Skq8lzm+rnU/IkaA+YpVi7lx+RJNJRLcNOv0r6u8Pv+t5r0Eu8c0lGg6Tf3LpadEDl+1Zh3nfLEDN7oblSowSlF4AQdyzq4s4K7Agqy08FID/rI0w3d/nX7yWwFAEkqu9F3mu++fUlZRyP4AH5qEvUpPPyng7Su++eYhl3svcO9GfxJeuT//DL20r78gCXEyAfLl3ifCnsrI1P5r+J+T5l64x8VuWf/6Bah+afv/WcmKQbevP0XdXkJFaxYXevt+HEL9Bcn746E4R21qsY/5zyiOySLdcDpZtptRpZ0XnW7pXRN2PucSqoIqyqtSnld6SKe8NpGK/FZKc7rFd0c5m+tMY+Xh1wD3Wv9Y9XvgZBLf/b8CcFJKRGpODeUyP05jCS1NDT8BuAYBVe3treSEWlF+1FcAmReZe7Upi3KmOMyKttIkGjLixXIfqmI9yQ+1pjoxiHRvY7L8TSg56EiGl66ANj+y/YxIsFhJ6SFXcvZbUpMYKnrc1dTW1VNXW6tsq6qiloi9LXhbtONjJes1dpB38rZ40B4pE0ylO7ss8xoZrgbkms1hy6y1DB+iheeKT+l0H0yHy+fsWzWGqcOX4r/yQ5K2/zt9bp8p3qO+vRMIdSol4bgG4CISIgmOCSbYdDYpDlOVsmAei39H+AY5DPUxCcYLORWRJ7b9pTJsqhlCFcp6hKpIRYn6JHVFIZzJdqcm+zy1JZAZnc15jw/4IuQdbnv9HvMle9Be14Tx1iostKpw22gmGtvZxGnNx331WvTW5RBr7ECu5UxcN+9Fe32T0kjbaJWgu1HNvs12SjWFb6JGkW/wDruXxvwAcFqrC8X7QhbPsGXU4PWsmrcX8+1VaK2pRm+jCl0BNHKulPw/611lGG06zYZF3iya4YGdli2XShzQ3WqN+/LRPAt5j6/CP+fYtnfwXvY24Sv/O4ZT32DxhKVMH7YI31UDBSAM4mHEcOI2v8PIwVuYPMGESWP1GT1MmzHDdZRUF+ME1I0bupv1AtyK1VlUtucTHBzO3Ek6rF9mRXRUIwmJ5+nsvklewVUORbeTaD6Laqt3qbX9hFO736Lc7CMqzd7Df/c8jgbYoDpuTU+erZCr6AW7ca7UhTz70agtBipeScdFE9Fb5IzeiqM46rWy1zmQfS6+ONr7cvzkCRITj7PfT9y36enEHj5C9J6BEC6UMokq07fR2rqOw9GHOH40jkMRocRHJ1OcXUNNVYUAinSqy7JorKmlp6udc03ldNWVUFhUjNproaa+a8IoqjzmsGaxJdpbnamrUVGaX8KmZbacPnpU/LZEmaJw9FiU+E8VOanp1FVWkZ+ZRXVpBRVFRWTnpOAfsE8AbRadHfV4OYcwQ5zblwFOSl5PZVhYDqlulV65Csw3HcV6XSg260IwWxsmlhcK0JPVGPo9dRL4qzFe5kbY5lGErf5XQlf+Vpy/P1Kg/yc4MUapPFJr9T7pugMIWfsuByytSNx/THSYboiOzK9NaJcT3uX8KQ0UNJXc5Uxbp7Alas613BDfiUZeqV36o/rXf3GZHIbT1Dj9URXZT1BndorOhh1X2op5KIMWFM/btwLi/sytK1/RWn2f9poHAha/UIKMXlnFQAKF1C3pHfpR8rMy+b3//YtgJOdpCfUDnYSTOze+5VxbB/ev9fLFF7f59tuHfP3sPvfuXuFcdw/Xzt9TygYq9VdvyXJYsrrCc/V//qska7VKvWrZy5LbkvVdn78KSdhUPr8ose598T8P730tQFQAc+FtJbfeq6/pX69+gLt05keA+0dIZj64fOkWJc2ZVLcVcvva478IcFKKF+6C9MKJzkD2HbLdTMkynkVBWAiVKjUVZXmoqk9T8Tz3nRxClXVXy6sTUeWdoSSng/pCH84WOFGgynkNcK/1j1W/B87y8K8PofZLQlyWqozqjlxq6sppbdYMn7a3NYsGJY+stFSKTkZTlhAhjHMa9dknRI+mGFVqDI0qAX4FYllVGXUlWZSfPkZjeR41SQLi9hlQk5sqDHACzYVpwmCk05ifSGd1Mc3Z0ZwpiaRVXUpzQyNNdbU0C4Crq6wlK6GWjGN1QrXknKxDXdJFreostRV94vsLlBe2c9pZlxwBXtsEwI0Yqk3ctgFwUjRCJ0YQv2c8nw3Sx2vVEBpt3qbO5kPKzD7Ae/UYjHceIOxgIsFyyDQxAu+DnmSafg5xwyFmFFlaf6Te6j16nN6nz+UdjmmPoqH8Imc7v6a39RFnWh7Q1/KUOtEQ51edEPsUpABcbe4FcpIfE+l2iruBY5EZ/b8LH4TLBlMc9DtxNapVhlNP6K4Sjf6notEfQpbBKLYsTiJ8x3JO631K+JbpGCzdh5YAPgstNYZbGrBaYUn8xv/NyR1/xG/J/0JnRRwGm+oxXnOMRO3plNnMIEnrc5aNmcrmFeFYbj6B+5rN+G/bxd51WzFccxL99VXY7K4QAJfHliWHWb8gGuMtPnTlOmCta4/3mglif4dA4mhitg/BcelY+jw+4rLPAPYu/AMh6wdSa/EGbQ4DOOcziENrf8fGsQNwWDMTx1XTMJ47HpN547FeMoE9MyYrE/HXr7CitCGbhvOlqHsK2eseyMKpuiSdqOZ4wgXq6q5y+vQ5SosvUphVQUJsugCbXI7HZBMblsaO5eaMHriO8QIM503SZ8NiHWy1jIjZF06gfRLZplN45P8BdVbvcNHnE2pM/h92zzLF2bgPb7EtN0sL7I2NMNffxuHwANw8nAg/GIKxuTGuS8WxWL9Ln9enJG75FxbMHsNBAXCZ6Wlo7dqKl3UOtrvVeNm0EGpyAHWAFnnBHuQcjabUZQPJNtsFoNoRuW0EF73ep9flbRL0hqO7w5WF083ZssaeRTMNlYjb5P12tOb44WEXxtHoRLQ2u7FkujFLZ5mwbaUdi6cbsX21IwdDY8SxH8PeLJiNaz2UlC8TRpuwZ3XmzwBOSs7tM9tWgpOBgLctCexYEMHWBQfZuThGXO8KJUmx+Y5icd2LBehpaqHqrC7FckcVBaKjddLHGO2lkaydFUKm4WTRwRFAK+7/HpcBlBm/SZ3lO1za95YCd4XJ58Qz/uXPGu6agvukxV0gwqOTSM9uIr2ExGv43i7ig3pIieojcl8nEfu6OfiC5OdIry78HeoEcMuhW/Ur5agnVUtZ/EFxr7pwPLSVuKCzJEf30lxxm9aqhzSWPlQmzMs5qpf7vlKGCSXA9Sccl5IwdvvaM9rrHtBQ9lM1lj/X8/dNqge0VApVPRC26YGwcw/oFL/rqHtId9M3dFRfoNDXily7dbRmHufK5RsCHG9xqfcGt68+VUDv71UG6z8rzXl4WQLibsvoz6+5cfGpOGYByTJn2kvX9m/RDwDX+7cAnJyXJ9b9GyQBrru3m7LWbAXg7tx4qix71bo//LfclgR3cQ9IL1xlwdeUxJeQYTyPdPNFlGQfpLI5nfLKZAFzaYpUUupUytUpqPJrKc4ppTXPg+7SAPJF5+01wL3WP1T9Hjjb2F8fQu3XQQFwR3KEoWzKp7KxQIkqlXPSJMDlZ2cTd+gQ0RGHSEw8gbqyiO6eLjq6OigvKhBQlkltUY5YJ5pjh6IoST9JU00FF2R0aWUFVZVV1Dc0KPPo6uvr6BC91L4zXVysjaMn34UmAXvqshKa1ZW01FQLVdFWL1WpqL2xmtY6lRJI0SDUJMCyoryCFHstxQO3afoahgzcQ9jad3h8YACPQz4kdMNQPv9cC+eFH/BF8Ic8EorZNpDRg9ayeep8vHT34G+9DTebA1iZxZJhNEipTSrrpWZp/Rs1lm/zKEgA3ZExqMzf50zbWZ4+QRgF0RsXxk8Wve9uPkdZYQ/NZafpK/YWDcAuV8emAAD/9ElEQVRDjoY/xGX7fsV7dMbtY6rN32LvTmcCnS+y36FNAbgE7ZUC4D5TAC5DfzQb5h9DJSCMGLH98E/wXDYcq1UeOG+2Q3tlEp5bnHka9Al/FvtSYvwuu0QDrbuhAdM10Vzzkv8zjNsebxLqsoWM4io8tL256PIGHBvOZY+3sVofgf5GFRY7cjDdWoDxplIMxWdb7XSa0vYR5GyH4cxxqCw/psrmc+wWDCJi2yTx+9EC6CYSuPx3pOl+xL3gIdTYfIT/kn8ldfcbHNn4Gy7v/UQcyxju+H3OLR+xL8dHUGzyqZL+Y/MaWwG4GVR3FVDZcJqIsHDGDd7O/n0xFBZepbT0MgcOdJCS0ifuj3vU1d/jwqUvqKx+QEJMC7MnWWmS3o7eo7yOGbKdpTP3KfPhdqyoIW77aC66/pZHgYMheRK3PN/GYaO2gOU2/F0zObLzU+qt/4Ta+Pc4rx5O5ukukuLLST5WxN41ozi08XfKsbmtm0dEwAnys4qpqCrE080TH8tGdi8vYs+KUozX53JEZz1ZZvPIcdxIgdViHFatZPSQXcwavpB5w6ez11yLbWsmExEUga+tAOVtx1k6254JI3eS4GdOVYI544duE+dFRphuZezQ7YwbtoNp42SuuN0CUncyWRzj5NG6TBy6gWUjJrNpyiwBpPPQWxUrgL1RXDMJcXLIVONRM5eet83F6KxvxHb5BlRGv6HO9k8c3z4AvTXpyvCpsp6EPL0SHPWLxftSUgIjuFDqRLBDFrrrGoSqcF1vTvG+NVR6jCVf67dk6bxFu8Mn3A0ZSrvLYMqTa6nK/5pKOZm7fzqBUG3RfRLCe/E0a8LPpkMce6/QGfztxKt1pziPYpm1jGaVaYBafyI/2xasdpahtbIQ3dVFr1Ahu5aX4qKbQW+BC/mHE/Ay7xLbaiZQPEtFKbeozrtGVVkTlcU9yn5dOSujHZ832i9IRj/KeVByAr+ElZ8EJr0o6QHsf+1/r3wWx5v/jNITzWTa7SZVZ5K4F3ZwteOckjxYevLkXKz/f5v39mrJ86PRo/vfcUeArfRgqjL/UoTqr0t6WC90/Vjm7C9KgPXDm9/81Xp0U6x/4xtauuoob8/RAJysrX1LwNor1lekwLtmezKdysXux+JaPlC8yTkBfmQbzyXTdRsFBXGUFZUrJd3UuZdRi1cZnFOhPkWZOglVxXF6810pLzhCYrH6NcC91j9WPwyhxvzlIdR+RaQ1klZerpkLVycASgJcewu5WZkcDA4lMiSMmPADNGRG06vOoqcqk8p4b/JDbeguS6a2soziYxHk+BtzsaWA+vQ4WorS6KpIo6+pgo6KDM61VNBVnk3tqQg6C8LpztlHcVYqiScSKSksEMAogxlkOpJmCvPzKC0uoiA/l4aaSpoEBDYINTU3C4Cr5JSDADjTOeyev5Zpk41ZM3UO22ZOZsesSWycMZeZk3RZPm4qWyYNZ8e0kSyfMJOtsxZyW4DGN4dG0mj+B7bNDWLX6nb8N6ymxH42JbYLCNk0hSStgTzwfYcvBQzmav+O7pazfPFIGmrRg735TDFSZ9u/oeBYN/k+OlTuX0ymtw2+NuVEGbtzz+ddvjo4jAzdAbgZFRPgcEYBOCfDKoL3GIrtzBTbm0Po9jXob0ih3nmWAlzfRQwnQ+sNvhG/ven1PgZLbfHdtRciPlLSgVRbvI3WimiMtzVgsSGKc24f8n3Mp1yw/98c8tlDQV0H7lreXN8r03iM5YbXBzhsPcTG5QeYN8WAxTMtWD7HjoXTbVg405qTwbacDLRh4vAdAiC2MUXOHxy2C981Y7gii+T7DMZrwb8Qte633PAfzL39nxK/4V+5KMAtZcfvNQB5ciIPAodxL2CoeD+OMvOBTB2zGysTb2p6iqjpLaSsOgVbo72MFQAze4IOp0+Wiet6heDgTmJje8T17yMmpoeKiiuUFVzAYtcRxgngkVGxMpXGpFG7xP4bYrAxS4FPQwEn+oussV64kFqrj7nsO4QS/TdI911IydFYLHck0uA8D06MhNhBBG1bjPHWBkw2VQiQVZMafJC+HHu8DZKU/7LeVU+QUws5KWriD6iVSFWjTRpYkoCzXz9ESVtT6rCaJJNVLJu2W8CZNpPGyOFjPeytIoiNOUKwVwz+No2EOPYSYN+Kyc4TpIe5oE6yZslME+ZPNWHRDFNFS2aZCcgzVY5PSgHV0XpMHbYEtQD/bw8Op83uLRxX7kBn+SEMVidhtLFcyW/nZV1EYlwBiUfzsdWvw3nlNjj0sbjmo2l1miDgRwNwyrDpOo3MBSzFeKdyvtietNAIdFaXi+MTMC/W2bOqFF+nMmK9DhJuMI+UPW+QY/A2idv+QNDq39KTZUNHYQY12T2ikX8kQE7AUO4TaoqecCzsAvsEWHmblbNP/6jQcZy0juJqrMLDogV/29Yf0pPI2qsyB51MyC3Pj+2eCgHkP0KplPQU9r/uXqHC1zKOrjxzDu7NwtuqW5xfmVqojfyTt6gp6UPVepqymmKqc+8IgNM8mz8BBSEZBXnrypeo8+Ww7KsB5JclgLXgKWUnKsiwWke6/jSKvI253H5eU7z+pW39nyYJt9KuddZrAhH+oxGqFQIAuxoeiv979XZelCxcf/nsJWHnq2nvqPkrVUtru5oqAW6qznxUbfm0tMvf1760nkat4jvpKNDAqgS475TyXfIYq/PF/Zt5nSxZ7N5wFlk+xqgKW6nKkx0UOVVAVg95QEVxiVJarrkihr48W1Q1iUTnNr4GuNf6x0sOoVr/hSCGF6XMhZPVGVryqKorpLmpQfHA1depSTp+nEPhB8lKiKHsoCNlkU4Uh1uTF2RBV2U6zQUn6Kwp4bSPHil7dcjZb0Z1YgB1qQcojXajPNZNAF0YBaHW1CQFUhK9j86cIDqzPUiJO0xURBSxkYdISThB8vET5AlozE6XeXiKOHHsKDUCDpubGgXANdLU0kJFWSXJdhqA2z53PQsmb2bL7GVsmrmC1TPXsmObO9s3u6KnE4ShQTjr1nuybPU+zNZv4dH+QQKWxtHp8C66szdivcYTw9UhSr1IV5Nq9lm24LY7mKCtS0h23sRJN9HTPnubx/e//wnA9XZ8R/qBRM45v8PDwE9pt/yfWG8J4KiNH8janAmjKDb9HE8LFcHO3YS6tnHArRUvy3qcjapwEdpn3oivdTVpRpNFw/sxFQJ+8kXDScI4vgz+DMu1drhs8aHKYgANrqOJ3/YJOquOYLKtDpP1ibisWMy+NQtwXTobU3F8Flqd6K88SJrOQNTOk8k1+AzzdUcEMPgzYYQMOtjDiOGGbJowmvB173Bc5xMCNo9UCrbLVCwyn97YkQYCeCdz1+cjca4+p9XuA5aPnc7y8QvZNn4AG8d8RNzWjwlc+YbYzsfUOQykyOBPFAqAanJ8l8iNHzFNAImxrgcJKfHEn4gju/gUpuLzuCE7mTBsp4BIE3Iym8jOvUbk4fNEHjpDesZZCrJ68LasZL/jaZzNA5k90Yjxw3YIuNnB7rURAsD6i9SLRn9TgzJUKD2RZmuiMFsbzQnfcJqSDTi0cxBFhh9xJ3Ao930/Yd+WUfjtlVGrtVhuy6Ejx53cg+HoyijW9eUCFoqVclSmm8oxXFeqBAfIAvgy7YjuWhVh7qIn7rOZMgFwybbbWTBVTzmXGvASGrWHhTMM2bzCTYB6M/vtOgWodCoJcCuOhtN42hkvqwo8LavFa5VQNX62NWhvPCD+Z8cPECeBUAJct+MH/Dl8OGdcBnDDbxg9zh9jsUwX4+11WG4vJuN0Hk1X8qnqysXbuRa7xRu55fk7vgj9iBLTwQLg0n4SwKAvj0m8lh/1pzl9L446eUqVEgXwBCzJnHh6a8sw2txEtFsUX0aMEPA7nru+H+O4QYfc2ETxvDrSV+hEe95x6nNbqcs9S2NBHxmHGwj3qCXGwoFLewfS7TKE8LV/4vDOUURuHozrVlsCnS6Jzk0nMpGw9MwF2ncS7NAqwLnqeXSwlMxrVyauQSn6a2UNWzV6yw8TuW0U6eYDOLx9IC47fMV5O8d+AX+5ideoKRAQV9SDurBXNL6/DHASUq6cfUp13t8OcOrCZxTHF5FusYwMw5lURXpz7/oXPJEVWl7azv+pksONcj5hb9tDqnL+YxGq8jf1JXe4c12WXPx1L5xMBXJGwFVpawbl7bl/k1Qd+VR2FCjSLMv5yff9Km3LoLFLzcN+b+NziK8plAl67yu54cpT2smy20ym8WzRNh0Ty56JY+n3MEuQu0p5eRbtRaK9yg+kuqGc9Kri1wD3Wv9Y9XvgXI7VE5z64+e/pIMZDSSXVFLelEd9QxVtLU2KJ66xoZZqdTWN+anUnvCnKSOSlsxIYczjudpeQnNOIt0V2bQUJVKeEELVMR8uNOfTmh9PaZQ7DdlHqBTLqo560lefQ3vhSc4UBdOR6UpKbDQJ8cdISjhORuopcjLSyc/JpiA3l0pVGXm5GVSWFdFYV0d9rYxYbUBVVsFpJ20F4FZP3YjhvKnc8XqLu/4fkW/0/2PvP8OjutJ1bfTPuc53zvnW3nut1b262227nbMBk22cASdscs4I5YhyTkgCSUhICAmRhYRyziqFKlWVQpVyziLnnJ3bvs8YsxAGmw6rV3vva++PH881q2bNVDONe7zjDc/ReSiZJM9VFIctpSR0MWURrpwQjV6a6yKKzX8rGrk/Eb/wf6B3/A8ubvkfhCxdTITvaWL9h4n1GyTKZ4T4sFOcOgHf/xkF3mTPUuY4GgO44d7vKUnI5bYcwkufwrnQJ0jcfIiS7bvo9/4PTmx7kVyr59jsXIWPVRObnQyKlSfGTzRg/oOKYvyGifNvIcVuCXs3fIzjF5uo3fQCJ7e9TI/Pk3gtdcVlg0yDcZCNXyRhMS8F+2XVotGVzuk6rJc1Y7msCevlLditaMdhXiyh898VQDce5w8nsXFOguI/9cUHYbw5cR0fTlnFu28sxufj57m2/Vk4NJ46z0ks/sSJWe/aK6lYZLWBL6Z9wp6VL1Lp9Top5q/x+dsrmD5lE9ME3MmC62+/sZJZU5cxY/xS3nn9C2aNf1fRzNff5b0J8/hIbGumgML3JprzwWQLln7hysJPXZSKA29PMlfSjsTFaDAWZNFcXkGDupvSzHaCHXRs8y1FX5+PsamMjNR0rNYFMnemH87rqnFdLxr5e9AhpcN2eSN2KxsE1MppE4FmcZwOf40L4vwPBr6A/Zv/b9zWzuLwrjicV5SQHbOfIVUQwTZlWC+RCXHHtiVBx2QNUpL9rpSBArKag56U/aVUb16FxncJupDVWC6wU5L3vjvFSqmcIBPwTn51DSvmBonr2km0AJWUXUZKimsxZu2kvWCzMuwX4zskpgPKPRYfOILtmn0C4GQi358A7n1x/qps/0Cv33Ncjn5d3FvT+POuZ/GYZ47tSpkTr5ZQtxqKSitI2l+hDCk7LtxH4HJfIjcG4b18i3KPKIl+7/4vmW7G27xGSYBbtucg1kuNyFJsMpLVec1d65f0kVvWyKaFOzkZ/Bw/7nuJU5v/B36rA4jyP8/ukEbK96TTUyJArtqPIzVbFI1WhzJYvRVj/CLY/SrfxL/G+YgXIXUit7Y9yQGnmRjzD6JLi0efHk9dWhyNRWV01LdTnRRL+d54Md1PWWIUmsxctAV1NJVoaKjpJivMg+uyw5UsthX1JKHrvdgbcYGEoF7qSi7RprlDQ/lNRbLR/YtDqGLeUOct6sr+c75eMmVRXclpyoNsKHX8EGNyrNKJk7WQf76P/90loUsOM54avo2xWkDcfzK4QQKctG6dO/6VAksP28eYJMCNjIjOTY949u/C2D9bdQLsOgdb7gGc/H/Xzn9Nu04GoZmO2aAWcH6ojFKXzyh2mUttmiz99e19/0tAv6qToWp/ulSyVup1mrR9jwDukX5djQHbf8YCJyWtdnIotdpYK3obajrbZUSqCeKkNW6wr5NjR/vp6WgWn9sx1qnRVYsHID+X6rIiKoqLKS3KVyLpejuNDLVWoy0vpEYlHqZ2A02NWgFnpdSpq+lWxYuGdDOa0kLKSkspys1R0ojIlCKGhjoqK8qoVVdRUVoitldFp5jf3tJEh5i2NTVSFWFP+aZZLPtgNV7zZouX/Hgl71uH73hOx29H4/gSP+59mS+3P0X/5s/5Lj2dBo8ZfJPwCt/smoheQBz7J8HBl9i6fD6RfrJsV5vo4bcS6dlCXFA77XVXONr3JcNdt5QGYFT0UK+c+1oZkjl/6gfq8iqocn6ZOq/nybd4iuwdmeiKjpMckUKYTSLBVnsFvOmwWqQW8KEV2+wkLqCHuMBukwJ6iQ8wUuptRqnHOvxXR6NzfonugGdo2PQHPJc54+vYjsv6RqEGPCwbBVBo8TTX4GEuGt+1pgZaNsDWy9sIXu7GnZg/QNokmj1fxmZxKY6rWlgzN5Hpkyxx+3QqAwFP0hv8IhnrfsfN6OfpCprEmi/smPWOA3NnO/HBdAEm06yVOpzqtCBSY/yYPtmBd6famOBrsoCNqba8N13A3CQbZgjgk+ChSMCdtOTJmqcfTJclvkw1QWe8YX4PUqa+vo4Fc8LYtTmVIue5lLt/zuHoHAET9QTYVaJV59HUJUtmCbUXERlQIUBLpeQ9kxGX0jImU6JIC5PdymbsBbS5mjWJeTpluNNm3iFObZVQ/Sp3Yl8gZdVv6d38Cq0uv+WQ0zL6K7dQkpiA5UIBwEtM5+9hkufUdpGGyDAD2Tu3o3KfS43vPHT+C9myZiUTx9sy4TUr5n/qjsXaIGW4d/kXfgLS2on17qekSE1JRRUNhwXAFW5mu48AO+8+ZShRDiPGBQxiJwBuxn0AJ8H2gynrlbqryyc/z0jAY9zZ/ToXROfE7QtLAekdyrHZLKrFfYO8p9QKdG5aKyBunREXc6ENBsXPcQxy5dQUsSqevb1B5MeEYT43T/z/YmW+uzifnhsFuAqAs11Wj9uaDMoTzKjYas4+G0vC7NJER2OUbV4D4rkYFJ0UA5kxxeTtLBQqoCChgJwEFdm+tqIT9TgnNj/N0aDnkNVJroc/RorXh4w07MGYsRVDZjhtuduoztpFd0ctx2oT6dQloyk/wJB2F01F8VQWpnPppAGdXjTueeFckjB4cByXQ/9I6lYvkpOKBfC3U5BVRKOYtmpu3rMYPQzg5LMqa2O2aP/zw4PGmq9R7cog3+YtarbacfXcl/9Hwtv9kmlGzh3/ktbaqwrwSmuVPG9jlks5VWBNQJBpOrbcZfpbryvRrn8rhcj/CoCT+715+XsGWu8rK1Z5Q7nGVXE7KXF4hzLfjTQUH1Osc8p/Vd2hTQCc9H9rqehSXAdkJoRHAPdI/1Mkgxj+WiWGh0lWZ8iqbqShU0WLDCYQ8DaWUqRLmXZQp62lsryU7Ix0MlNTSd4vrWipZKQcJlNMC3Jy0AjoqqqoICczk5yMTAFipZQVFym+bTVValrLdjJUuRmtqoTqqiqajA0KJDbU6dBrNcoQaoNeh7GxXpnX19ul5KTrEdOuzlaqIx0UgFv83iqsZ75Nv/dv6PT4DRkWz1BR2U2Fm4CzAy/DjidpiLOhqec21SFzTcObSRNp93qKnoAX6PT8A/azprBxWSkuskD8Ko0yrOZi1kp5zk2aa/8sXk7XRU/8Kk2iZ3rpjAngZC/zxlXxQqjPoznTDU1OlxKS36IRD3/lt+zecooY/yNKlJ3NEjUeZnp2+HcpjbepEZc+QXI4qYUizw2UuK8jcHUEN+OmKr5k3ye8itcyFxzWtCj+QIpFSIDLPYnG13W9DEaQcGfAakU3ISs9+G7nH5WEru3ez4mGvgCr5e3Yrmxh+fxydm5YDqnjIP9t1I5Pkbj6VRqjPhKNvj3Txlsp0CX16QebWDBzI+XBc6kLn03kyveZP2OhmO+iDBXKvG+zZtgqxdffF8D35gQzxRIlAe8tMZW1WaePN82b9oYNH7ztzFtTHRTr3odv2eK02IVC99VUuc4iK9iJ7WH14hzpxfkox9iSKzoPxRjbiqityyd2SxnOqyWQCInzIP3TfG30bFqRhe0XoTjM34LTwjDslxYLmDNgvySTgxaLKHSaT4r5JzS4PqsEOZDwGm0JnzOijaS3ppzig7VKhKbVQhPk3A9vUraLNXjb15Gar6PQfxU13gtIcXYj1eYzsizHE7HsbfzmTCfQwYnEPdkCbDeyTMBcrJ945nzFdQ3oJtq3G33KLjqKgsX1fhjA7X8A4EwS53PyJmZNWczyN6ey/K0ZLJ02GfP5rrhukMOMpqHRsQoTzus0AsLkeTEdt5y6bzT9Nva/lCjUlfUEz3sXncsfqXH6EwmrP8BiYSVe1rUUFJSTEKXGSSzra6/hQIqaMF89WwW0xfjKygwynY/pnpVDoRLkpJS6quK/RnoeYYt9HsFrvNlpb0ndlhlUey8iee3H7I9yRdeuZ5uHmk0rtbgL2NwTnkOdvpGsBAGVlSXs2rMDN7tQtnjEsCc+hoz0Q6RnpZJ5KI40p+nUBL5Huc8sEsOdCQoJ5ML5UfYd2CHeLYfp0MvUEDIZ63WlBvHNqw8GEkjLy8Uz35hqYj4AcKY8dD/p/t/u/l51m/LwEArs3qOzJFcJZLp/2/+nSkLwJXHOuhqkxfKygLkrJqtcuZxepqPuGp3112nVXlUidgfabnJq+JZYV8LbX7e+Sf2vAjh5bDJoo7dJwudYcMptpVxWeagXpY7vUbHFT/xn8b/FfAlwPZWZDKrCMZSfFfNvYhD3xiOAe6RfVdICJ61pAYdb2ZHf9ndb4KRkROr+slY0rTU0tWvvpRQZkwS6liYD6qoKdJpqAVtqqlTl6Gs1yud6nRZVeTlZqWkKwLU0G6jX16IqK0FTU6WAnU6jpVezWzwYwdSUFlBUUIhOrCshTi5fJ5YvystVUpgUF+TRWK9TAiq6u8X+ezvp6mil5i7ArXx/OTMnfMKa6c/it2I2/hvWU1w0QGHQcoZjP6Fr6/uo94bS2fcNab5mdG2eSpv/BILmvcG7b6xg5uTFfDjdnPWLSrFb0YLtiiYcF6cQtsaf0u17KI1Ppq70ouL42qK+eg/glBeR6I2f6alhsCyIlsrTAty+xFh1HV3xJXZtln5Q3QTYNv5VgIvzM1DitY4itzUErAqj2/dZLkY/xbD/f+C51BHHta2/BIy7zudW8zPw2JCEp1mSaKBLxfrBaF3G0xn8DmkW72CzMAX/FVsJXR2M77Jw4lfN4nz4Y1za8RyHVv6WT2aspqs0iO1eLkx53eTPJSFi+kRbPpn8OcdDXuD7Pa/xZcyzWHz4HlVVjcSG71PKPH0x04m1i30xXx3EuqViuioA2/XBrF3kzeqF3mxYHsCn79kxf/oc3BbOw2LmR7hvsEFbXU154FqqXGaT6eHI3mgTiFot0ArgEQDXbAI4mUyzqbOIBmOuMgxts9j0n902SP83mU/PnxOhz3Ahbhw19n/A7LNYHFY1K8uYy4LvC7X4OGdSYPUHLmx/hgHPx6jb/gmnm3ZyuaOQO0NaBvUaDm+vwm2tWkD7T+dXAvMmAUC7RQcorzCTKu+5FHttwNtcT8AKJ0aD/qSUFfsx/nn2eK4mJi5N3ENWbNq4h51BvUR59gnJKMz+fwDgpGRpMxumT3IQslf08fsOLP7UVxxnAXZL9fesZxLs778/5GdprZS/yWL30korrW/mi+qJWfauAPjXlAhovddsNi4oV2rFNnZWUKpRCUCWeeVMFk4vSx07AuX9OnbMv1Ssn7QiyyCFbmL8RtjqcYwDoQdQHzTDZdU2Vn9cyoFE0TkbqmBX1CFWf7GV1fO3ExOSTLVORv02odOryMjYj79XFCFeO6kpKkJXVkt7ex3l5dmk5aSRmJTEvkOpqNSVAtxSOHvqKCnivJYUZ9JdJ5Nrf0N91becPskvisnLhL/XLnxNZ90x0RG7bwi1+itlHSnp5yYb5vsBzlB5i/qys5T6WaDyXcrFY5dNhfPv2/b/yZId1Cvnv+HciVuKX5tMOXJi8AayTJa0ssn0LNKyKafSvURC39+yvI3pfxXASSkd78vfc6xPlmaU8H8dQ8236PMGxXt4NSWO71O1c5+Y9x1G1RmGKkPprsgR94QpwbS+/MwjgHukX1djQ6iuspTWXyhm/9ckrXDFdToaOlRKEMP9VjgpGeDQ1tqkSMJcdUW5EnAgrWVScghUVS4tboUKgNWqxUMlIKy8pFDMLxGQp6e7OoHhqhAqC3PJysojJTmNFPGSzkzPJCdbNOJGAy3trTQaGpX0Ix1CSnH9tlZlCLU2yoEK59ksf3cRr77mwPtvOZCf10xK+mWM9SfY5fgZ0aveYOvicZQkBnDtyjekJndz+FANCz6xYNprq3lzkq1SS/Wzt1bjtHg77ssOYr24lK2rXbkU/htu7HiGEovfkra7Hl3pNVo11x4AuNs3JcCpGRAA16w6pUTm3QO4EOm03YW3aAhlCaeHAVyU9zCJ/sWofOaT67QClxW5uC+NI3hdNB5LogRYZCm+Sr+0EOlFgywasw2f0R/6Bv1hE9i7YRFm80uwXJSP9ZIcMa3Adt5OBgKe507CM1yJfAK/uZ/jtnSXAL0drPvYkg+mbKQxK4CDWzyZPmEM4KyZPNGZmZMWc23HRMWZ/c/xr+H42UeoqtRk7E9jV+xe2pubxbXN59DB/RTli2tcU41aNLClhYWKZCBKTmY+DUEf8FXsM9yJfY4k+8kkJOygKmQ1e+ydiPbT4WZmxHZZnTjvDWzzrqKxKUuAW6GAuCKaO/JJ3l2sAJWUBBI5nGy2pE9A6RbYLaNgp9Dt80c2fBqN/UoJcNIhX4CWvY7S2hr2xsbis2w7heHWGFJtMGT5clIfzJnGeG72l6HNUQtY05r2sVQOm4r1F9YSHV5PmbGRqgR3pWh9rGUoVss6sZobz9lIAUFZU+HQRNzmf8RnH7mw9otdSmBKfEgn8UGd7A5tZbt3L7q/AnC2q/fx5oQ1vD1po6IxgJa6/7PU7Ldt+egdC+Ii49kZXHPPd+3B+8IkOV9Kwpm/ncl6abm0ni3zpnEz+km+2fVHyh3fxGxBBS7r9KTvr2B/XLny/8cAMNBBJwCtXTnWsfv15zIBnIw0FZ0R32GiHA/T6juBE+K+0bs8h+Vnm3G3bCPUXc2SOaG8NX4Za6c+KZ7Liey0nESs2UT2hwWQlJBB7JZDhPnsI8g5TlxfX/ZH55Gf3MG+LRGErHmTgOXjSXGbyW7r98iNL6ZdP0RP/RHRqbrDPg9X9ll9RrLT51Qkbub2DVml4W4nS0DXUO8JCopEo152DGPlbeorrpMa6M9+sc5+2zkkOluI3y4LaPspWbGEOiXydNNHNOz0USDghsw5dhcE/p8gabEyvesEpF0VcCzOpayCIT/LtCmyMoJJd78LMPuLGltG6I5Yf3Rk5H8JwI39r6sXv+TY4ClatSMC4i6K6/09tal1lLnOo3jTZ2jSGuhQDzJSFUBrRadijZMVeHRlJx8B3CP9urrnA/d35oH7uWREanJ5sxLMYGzVKcEM9wPcmE+cVH9fN02GevKzs5W6jzVVKkqLChTfNVVJKcW5+WSnpXH44EGS9u7l0L79FGTl0lWVQEuyLdk+60nx3kiKjznpmzeRG7uVvB0hGPJSMOYdpq2mkLZGrYC2JtpbZWH9TprrtKjDbdAELGSXywZ8Vm0gwXwxhqRwKspPkpYxSKX7BH5IfImvIh+nfZ89w6O3BGxeJeNgIbPftVWc0N+ebM7U8avZtewpTkW+yIktT7Bj7SoBB96w/xXIfRujxzNUecwgK9iP5trbig/cres/iIbhz6Jnept+fRYtGS7UFfTQrP6KNq10lr6i1JKU0XLeVjrRMEo/ozoBcKbKEqZGsZcov2Mkuu2nyn0mmQ4rFCuQdFR3N2/CZkUzHub1SiSkbJRlo3pPq/RsWFgueosfQMY4AVmvU+TwKevmV+O4pgmXDQ3YrWrHdv4ursZMViCHg6/ju9gV82X9YtsGPnl/MxNfXU/JHn+K9/kxdYINkybY8c7EVax68w3M33mJXLM/UOX6HMX2z2Px6QLKK6rZv+Mg++IPUlKcze7dO0k7fICsjBRyclLZuzeOjIwksVw+Jfm5JCXt41L6asVaJZ3aU51nsD1qC1mi0U7cLiDLrgWbxSpsFxdgtaAIr42FZB0opEjcM4bWHLGdbJxWVSrWNzm0LX3d7Bck4PDxMrYufI9L217mzr4J1G/6PTYLtuNp2aycHwki0lK3K1pDoEcrYU5VHNdtIcLNnU9m2LA/1JUjNb4C4raIe+2QMnQo66sGOatJ2FYlgKOWrFIj1dWHKXH7jELnLwixzcDTWnSKVu3lwGpxTmweo9jyMZZOf5N5s2NxXF4n/o+OyuoadG2VFORXEOXZhfbQgwCnpNAQYCcBzmFdklJ6bKbofMwSksPXEtZmvLGR6a+b8e5diHtPLPPp+w58+p4N2TkHMBiKifGpugdqPwc4KTnfY6PJT1J+tl5ax353O/Tb57B9nQO+y0IEtMpKHgLwxPmS50yuJ0FWpvaQkb7uZloixfmL9b+b+uOhACctcKIz4jNCrNMBbmyXORWncH7LY1h+6o6trCyyTM/cmWG8O2k5Oxf+d25vf44f9rzGnejnWTL1PcKDRKdgZyxurpvwtI9i9jQblnwcicOiFIptp9Hh9ht09v9Bt8cfOLv5MXY470dffkNJ5NtSd4dij5l8v/0PfBX+HzRHL+WajBCV8CEkg470+lZSi8opLTbSWnMddck5DFuW8n3sY3yf8Ccybd6gquACprJ5EuCuiwb9S6rFMeVZvUl7btLdqNMHQeD/eF38nkunrnHhxAXOHzvPxeMXuXjikkknL3P9/LdcO/+N8vne/L+g8ycuc+7EFUUXT16jf7BTQJbqofD1z9BfAjhliFf8r45eg1KS6+Sx4zQ3G2isPCE631+i3rWf0k0fU+K9ntbscIY0OzFUnFfgTbHMCj0CuEf6dSWATUaU+ig+cALo/pMAJyWHUlUGLcaOsWAGCW9tdHa00tZqFDLclfjcYlSGSfXaGup0NWJajaFBrxTHb20yoFNXiUY5G011hWKNMzQ20l+XRGXQFxRYvUe540dUOM6m3OljKt3moXL9nPJNcyhzmiN6wJ+hClqHJt4Hzf5w1HvCqI33QhOyFnXAChqj1tMYugS9r1jOewGGkloKS45R5CTA5eB4/rzzeVRbbVHrrzFkNFAp1tm6eikb5kewdM5BFs6KpcBmvIC1qaLheV00BlYEr3Gn3uFfMHg9Q8qq33Aj4nHyvZdTX3OT4c6bjPbe5tjIj1Rsc6bJ7XE6/MVyNrPYvW2YfdEjpMf3sCvYQJBTB942RgFVenxtG4kLHiDaR6pfNHhCfkdI8YtB7fUxxZ5r8DaXANYoQKVecUx3XqtT6l5KyYb4ntbVYb6kkjy7mfwo4OiHQ6+RZTOHtfPUOKxuxHl9nQKC1vP2Umz9AvUeT6NzegKXuZuwXtGN7Qo9s9/xZcq4jRwKdqFs20ZsPlvGuo/NWPruAlrcfs/X4tx1eD5NtNlrSqkx68/F9SjMJvngPuprazh0cA9VKhloUq1Au76hVilJ09Kkpb+7lfKSPCorilBv/oQ298fFefoju2zf4lDyXlJjU4nfpsZxfQ1Bi1fR6PoUzT4vkbThbdzW6/Gz0dFUZ6S7VYCBbytWi2qUIBB7AWebZr3Lha2/5UKUAGuHZ3GfZ4nTvECcV+ULaNPjsk6AnlIntBbL+TpcV9fQmhuhWN4+fceWSa+Z85aAd5sVDpTv9eJsvT+GzO1EOBaQmV2DcaSKjLIGdsU0kRu2WdyLH7LX3hOntXXiOphAUlo54zasJcf2bQLWuopzLQvu6wWsayjOV6GpKycjqQIXcd0r9+6gq/inIAZTXjSTT9k2r3a2ujcRISHTTc/8j9yZ+vp6LNb5sWVrDAs/c1aCQCTESYvc7BlWpKcdpK23FI26gCivagFcJuvhz+FN3ieu602f7cU8GXFbc3AvnaWhCsBbLW0Ry8p1NQqwmSJwpaVYS4BtA5sdxXG5txHr28UOAWnxwV0KsJkA1ARwsoMi58nPEuBiHPdzPvx5vj8wgeNBv8XyEzfsV3XgvEYnINcEcPEL/5UfdonOUdokfkx8lYWT3yElqQo7ezNef+05knfIDo9a3KPi/l8UZ8ovmD6NS1Gv0+rxOLein8B/XTxthjvcufEDV67+QHXwZxDzOD9uf4z2HSu4dl0m1TX5qY50XaemqE3cu2rUxR00Vd+ipvgSLRErYdeTSv68HLvJVN4PcLL+avklyoKdKbR/nyGtmjv/D/F/G5MJfr+lra+Ruq4KGrqrhCrvTRu7q+nqM9Ihfm984Le/rPr71SPmPQS8/ln6WwDX09tEc7eeW5d/5Mzps7S0a6lvaqBBvMcqgtaKjsMHon1aSGu5+H9KfrifhtcfAdwj/aoa84Fzk6W0/oEhVCk5jJpZY6C+vZJWg542YyOtQsPdg5wZOcOZUSE5VXSWc0fOPaCzo6eFziqS388fPX9Xojd35CInDGm0pjlSE+tOjYCz6p0+VMV6Kd9VkU53tYmKEEvK3eZStukDqtw+psb7c2p851Ptt4wav+VoghZTFbiWTJ9gAs2S8beqJftgF2nWEzgR8gyD3r+nMNSK4sKzJIWkkOc0F53vJ2Q5W+CzThZBr+PQ2hc5Gvp7jgT9K6n2qwmz2knMktdR2z/BuchnIOFpsj1WoFV9qQy/KJFXVT9QFWotGoGnlXQcep/p6LJVNOZVMWqoQpORj/eK3USaR7LLMZRDPpvJ2xxBbmAoOT7e5Pr4kePtjSpwPWq/lehCV5Hv58JO23BCzHbhsz4H9w0ye74AurUNylDqmJwFTLisKSFw8Rp2rX2bpI0TxPQDARp+HHIOJtk1kL2OYQKYAtluZk7YSlsBpZ5ssYglzPIw4dZ78VtlR9SaReQ5fk6Z8+fUivOq8V3IgY3v0+0r/nP2W5yNeIVm96c5Ff0KGoc/EODgzZbARBq1Wvr6utAc2CzgczJ1m9+m0OsDwn23ER64n03mW0jYnoLPplgcN3jj6xTE8k/NUO3ajOFAKNFBO7Cz2Mb0yU4ELpgOSS8rgRdql0nMeS+OQNdSLpz6jq9vodSVLMw8KqC0BdcVucTO+xdu75DpNaaKazMRmwUp2K/pxGW9rPlqslbK4UUFXgSoZkXv55gmgBD7JN6aaCtASFY8sGTK6xbMnG6Nv62A8BxPTmqD6ajdjbalir0prXisryZ7kxnl7l/gtz4dqyUyj5y0UGmxXd5EwMYsyjwWkeu6Ho+1ZVgvrVcig2VghPtacd3WaLBerFMArrtkM5Fu7RzaMYqm9CwVuSfZFSZgzktGPvcT5z/ENs825nzgxhsvriJ+9z66TtezZJGPAE5TahcZ0TsGcK09ZRjbCzicWEqAdbVSUut+S5yEV2mBlPnsxuZJgFPt2UlnoR9OK6uxWSLzrZmqM/hY1hHk0EikeyvbfTsFsEnrWq8ANNPwqYS2nUFdJATL3wS0+ZtATg6fynkK1PkOEu6kYr/9OipCZ7Jt9Xwsv9irpHmRPnXzZwUy440lOH/wBBnmL1HqNI58u1f5aPz7rF4aRH5GDin7DgmQrcZWHKv0RXVZvJPLUa9B8htcj36epDXPk2f9Du4rD9LZcoevBVTdFLBWE+dKz7aP6YmcTeMBf27cBTiZ22yg9ToNpZdoqriIsUL6y91EJ55fVYQPbaGz6dz6KWnua6gtuXRvCFWCXF3xScp8zanwXsLZgRP/x0ef/lxjANfS36DkVZP5134uaUGTethvv1B/FY391crnur5KsZ6U3Ib47T5J+KpXJD7fXX7ss7Ks/HwfqP0l/bUhVClpObxw8hJXL8jya3D53E1OnzrNySMDNGf6UeI+lxLxXtQkV2FU359a5BHAPdKvrDGAk8Xs/5Eh1HsqaaO6WU1Lm4a2Fml5axUN6w3uiJeZ9Ie4369B+kYo/hHK9x/FC0A6tz64jJRc5sbFHzhev59BdRRdnd10dPfQ3tlJe4dQe4dSekuqrV2ouUlJW3DA6wCpPlvIC/QWoOeONmI92s1LKY4MIN5PraQ5cFpjwHKR6MEvqyZq4YtU2/4HZeb/jZ3mq9i0rpn1c/UECMgrdFuG1vsjMp0ErNlks9k6nVDLREIt4tnikE+0zzChzgYObrJBtXkVRb7LSduyHUMtGMTDLGWsg6Iga85u/g+uRD4n4GciN3oPc6FhJ30ZHlQFr6LUdQ41Xh+h9vyYKq8FVHjMo9JrvoCej8i3nUz2xqcpsHlJaZiyZZLQoC8ESH0k1plDiu084jcuI3bdGvZabSTVyZ5URzshW9KcLMlxW0OeywoKnBeL/cyjyuNTar0+RKNoptAH1HjOJkcAWob9F6Tbz6PMfb4A4HlUe38hfv8EjYC2cs9FlHkvENs0J9tZAIL1TCrFeTsZMY5Wrxe4HiNgKWcGAwHPMe2lL5j1jhNVNRWMHB+mI90XdsqUERNodP4T016dzztTJWyY8+a4dUx4cQlvvrGOqRPWK/nj4tfPR+U4ix2bo1i6JIRxr1jg8cl47mx/gkvbHufA4t/y+ovLObi7jG+/NN1Ht699S0FaG6s+zcd+wW5SVv+WkaBnOL/tOdSbxuOw+BCuG+qVRLVjsCJhxmqxnvBNBRyrDUZ1MBOblTree/Mni5aUTMY7+TULFsy0JTXSg+NqX3qqIokJqsZnxQHKXGaR7rQe51WVAnp0yNJVzqskFGlxFFCd6OBJjcd77LFzx25FHe4btYq1VCamlbAnk9Oqdu9gRB1KWWofVXkXaNXcEqBwhX0RMtDBZL2SiW0jPJoVgJv8ylo83baRk53AutlzWf7O58x/a64yrPrR29ZkZSbR2l2GobWIxpYCVKU5hHtW4bJW5n3TiONoUCp12K1uQ5Zck5UmZHCCxUId5YkmgPM0U+Nj1UC4e5OAtA4BayZgU6DtYT5vAtBkJZG4QNOwqcxnGBfYxe6wTvZs6RTH3018YCcx/gNkxOoZqt7MvrBqQjf1sNWlWYBqM16WeWxYkIzZwkOsmXuQ9QuS2Lg4mY2Lklk/7xA2yzKwX5WFw6oyZejWeV0DdgtT2L1hFir/Sew3m47lp5vZuFD8Js5xd9NlvlQqIfzApbNfc/rEHc4Iyc9jDbZ0qpd1TE15v0yRqgqgCelKLlJdcJGa/Evisxwiu3w3yEFGIN6ivnBEwNtK8Rybc01sUwYwyO39vY76/7trDOBa+xsV2HoYJP1n1NyjpqldTf9QI8NHmxg+ZuTIiVZ6jzbSOaKjbVhLx4he2VfXkJ7B4UbaemsZPNLM0NFm+kcM9B9ppHWw9h7o/TX9LYCTZc+kb97932Vd1Rvi89WLV+gszqPQ7gPKAu1pKLugBLU8ArhH+p+iMR+4v7eY/V+StMLl6+owdlUr8NYidGToqHih3eHssctcv/CluOG/Uxraaxe+4sq5O8pn+dDIosk3LkmQEw+JrBEoJD/Lh0bWEj3Tns7x1jT6Bo6I7Y4BW/tddShq72ins7uDtD2DooEbFWA1qAw/7g2tVXzg1D5zKN2VwsEdJ0mK6iPa14DZF7Ws+riC1PXj+e7AOL6Nf55k2w2EuLUT6SEAb3E93mszOGi+hopNH5Iv4Ga/2w52eOnZ7tVKjFstsa7lJPrXUHyghqq0akrjc6jZnYtmTw7qu9IeKCHL257kjRMFgL0splMp91pEsRwOdv1INP6fk+O0mEObNhG7QfrZPc2eVS8Ss/gZdtgGs8/ejsvbXuTPSRPp93uCHRtnc9gjgv2OXiTbCTCzegWDx1M0uDxB/JI/UOD4IUVOH4rtzqbSYw7lHvMpdl9MvutyBe522wWxzXwrW9dHsHVDOBEbIglbZk2F/cs0er9Incvz7F7zJtmOywTMLSPFxZGtGxOIcztAT5EPUW6FSkPvszaViDXWpFp/RLbVRIYDn+VmwhvonZ7gzVcXsnSRP+rWUmoF2LeneUL8swLgxmF0e5I3X1vA21PseG+GE8vfm0Oh1dOUu7xK4vKneWvCKlwXmaF2/4SMyBDmfh7A1HEWfDblMyzen0FZXCCVSbsozG3kygUJ/z/wtYC4ppIcyhzGU7lpCmX2E6h1+hNHQ16i3unfcZrjwKb1DaJBl476PwGcTFzrtLIW7eE4GpNWEG+xhNiNK7Cc+ZaAy3WKBe6dyTKnnQnmpk+wEMdnQbiLB0fV/nSXbiHLT4CqONY4yyDcrHopKW1EXa8mK71cAIYcqq7Da30+ha5LUQl43rw+EZeNjUquOssFApjmq9nweS1l8ds5pt1Ku/q8YtkxCIioL7/M3vCfAE5WbghxauL9KfZMemU1b05xwnvhR5zb8idx7l+nwPIpcXxrxfFaszM2jpbuUiVPnlpbRNyWcnyta/C1kQEe9Tgv20PwkpUELlqN97xVOC5JwW2DQUlno02Oo6vYX0CbuM/9+tgpgEz6sI0NiUpJa5osV6Xo7mc5X1rdpJRlJdD5muZJmBv7LjtRGdE1jFYFkLVDJZ7VIXb494r99IpjNIr7S1bSaDRpeaO4Zo0CvAVwrqy/qzocV8pKGNKCqsFqSR1hTgX0VvgLEMzEerG0guoE3Onob7vGd1/DnRvw1S2h26bP8t0i7x35Hrp19Uf6mm/eBbj7U4Vcxyga5CbNcRr1vTTVnKJVfYdO/Zc0Vcv0IeIaFQ6J53mFADgzrpz+kmvi/SVrnpoc+v++qMsx4PvfEfr+WQAnLWYdQ3XU1VWh05eJ93kd5dVFNLfXind/E5W1JaIjIgBPfDe01tA7Uk9Tm4C9Zg0V6iJleX1jFYXlOajE957eOtoGBMT9DUvc3wK4v6wfuCXuI/nfNeGOFNnPpDZFHJta5oYzAf4jgHukX1XS5036wLnsbyXqHxxClZIAl1ZppKGrUgBcHe1t7Qz0dJGXm4G6poze7mZOHD0mQO4W5aUF1Gk1XD97lS+vfcPtK7InfEM8CDe4dflLbl76UvRwvuS2+K29RkV+hDlZMU6UHIpheKCX7s5OWgUgynqn99TeRmdnKxl7Ool0u+v4LyAu1q+ZsiBbKt0+EYAVQ0v9UbSFTdTXNgrY6yI5sY0im9dg30uQ8ByHHd4jt6CYem0DeUn9xAV3UHhIR3Pmbrpzo+jIjaApayf1+yLpKk2mYX8IpW7zqPT8ggr3z6iQhcxdPqLcefZP2jSLKs8FqLyWUi5AqsztC8rk8qE2pPhuJcxyP66rCrBY2kDAis2c2/okN/eMo8r2N3hZqYhzzeDW9qfg8ESOBD3OpgVOOK7pwGFVo2i4Cqn1+AQyJ3Al+jUBR08zHPIKg4HPEWe2hp0ehcR7FhPnXcNOPx2eG2uxWd6A9TIjlkuNmC9uYrNLO9s9dnN5+yRIF9r3Ov6LrUQjWY3zylLRCNZitawFP3EsozW+HAg7hPmCRrEdA46rxDGb5RBv5UiqxWQK7d8h0/pt/BfNY+FsO2yst7BqqS8285YRsmAyYYumsemjKbw7cRXvTbPlw3ddsfroM1OUaN50en2fEQCynCUfWgi4nUPRFmcWfO6llNWSNUUjI4q4cRO+/467ljcZJPIjVy6JTfiE8eX258S5eIOvdo7DY54NnssScFsUgdOKAsX6dj+8Sck6n4fCUjiiDaFm63zOBf+OO4nPkWf2O2a8sZb3p9vz4Zs2fHg3aEBqymvrsTXfwb6ICvSHt1EXtYw8h1kELlmN62JPDsU5kp6dTFJSLZ7mMoGuPOdGos1DqXZ/nxT7DXhZVrFpjY4dQS3Eh7SRsKWT+oxETgiAM1acE3DwNS3qL5Uh+N1h/US4ShgaID5wiNyD/cSEp7JxeSCvvmiJw+z34KC4h/PeQu/6ohKtOm28JcvmulKmyqStr5TS0jyCXUpITSpgT0wJlkuaCF3rzdXIx/hq99P0ev8G3/UxxPgfFc9MH8acaLpLJMB1CDgTHR4BZnFBXQp8KSAppvFB3SSE9DygXUJKFRFfE3CO6f4gBvk90lMAXFQNR9QB5OwsUr6bluthyyaDuE91SlS2j/VP8rXRKRY36YN3rxKGuIYS4OSwb7R7kYDqIGK9ssV1rVeWkYmKa0tPcmL4BqO91xgRGu29ypkjtzh7XHQuhc4JXTxxi676izSoLtJYeUk0vpfF9K4EyDXVjKDrKKSjqYsmdR9lhVW064fpqvsaY8kotYHrqAoyo99whcHW7+hqvE234TpDnTeV4vj3w5xMgDsmU9UWCQOymPqYfoKEMevPr1n8Xhnt+Bsywc3D1//nAZzo/PeK66Uvp7tLp6SmqtKWUV5TxM6k3ZRUFpBdkiXgrJgqTTHHjrVRqsqlXMyvrhUdxUYVh3OSScs5THZxFg2NlXQNaqn71QDOJJmOZli0Z0WO71O3L55mzR3RAZORypceAdwj/c+RT3KLUsz+HwliuKfiNiqNtTR1ymoIAqham0ncHUdnh5HmZq14KDu5cfUGldUV6OprMTbo2Rm7DZ26kprKUtLSD1BanCd6uhqSDuziUFoaidZvMuj+H4z6/J6iTeOoUas4OtRPhwBExRL3FwGuR7HAxfoZKQu0ospjDklR3qRlZJO87wB6vQqjoZqSsiwOCgCqCXiHCu/peK18k6CQIJIP70VfW4G2uooyAZyZ6fJFUUl6VjpV1WVoqopI3L+LgtwU1JE+FHgJSAz3pzp6C1VRoUJhVG/bKhSuqGrbNmpEL00bvR5dUgq1WUbUBcfJOXCWzL2nhI6zL/a0ALoovtshYC1rMi1uv8PXMpdo5yJyHT5B4z6JQqvH8VoegvOGFlzN6gSEVVPj9pEArxc4u/VZAXGvQ9p0JZI0zsqTrZ6niPIcUrQjsI+t7i0E2DYTZG+S61o9xdk6tMUxXIp6FZKE9jyL7yJbLJfJGqJ6xZLhuEaDv3U2IypP0rbtwWpRM86rZXkpvQKEDqvqCDJLIm2TOeUuc9D5yqHYhbh8voTZ0y2YNtmRCePslehVWUNVJqGVSX7fmu6G9Wfz+CFBAFzONLp9nmLGhGUseE8AnNtcUpw3ErY1AT//SD55157WxiFBbyhD8/LlKRtBmRQ0efcJnOa48u3OZ8W5GM+Xca/htDgG25V9SsoQ1w16pej8A/AmGn1vMxXdRUG01eynWnQSfox7Rqw/kQq7p1k955AAZFlGq1QAbIoAOWulisJn7zuyM0GFs3kzXusqKfKx47D5dAYDnuBs5BP0uP8Wl/em4bi8Aqc1dUq5LXkeN62uEudnI5XuHxFjux1vqw62he0mPfUgHTINjrqAVk02etURdKoe6mt66DGcpip/iOLDfeQfbqe+epScrEyiosPYF7+PTXbxuM6dxYB4Pka2PE3mhscEbJrxloDdaePMCA+PorVPVqsoxNiRQ8dAHgd3lbFhrpHA5f7iWr+iAO+ZsGfw37iL2IATCrAZsscArl35Lp8nJUBhswCxQGlNM2lnkAC3YOn3ZpL0iZPL/lx/D8DJ32IFGGYdaqCgWMOhRIMy5LojQPrTdSoAuc2rDQ+zetw31Cn+chLi7gGcWwFHagKJ9ZQWuLsF+pXftXhZiM6LuQkAfSz1lKQep1l9VWlojUJNVdKvTYCbAm1XBLRJHzgpE8QZxPe62n6G2i4SF7WdjMx91Nep0FVrMVQ3UJ2+i9r0PbRqOynOKRNwd0LA9w30paZtdDUIeOy5yamRLwU8fq3o1OhXHO27RV/zDeV3qXbdVUa7bykWwesXv2N4ZJCB0QHFD0uC1L1UG/8g0I0N/40NCd4QwHjm9GVOnDzPyZMXfiE5/9Spi1y58Jfrlv4zAa65X0O9sRJDU41oL+ro628Q7YcOjQC0I6MtDA2ItqRFLd73WgaPGGgwqOjt0TIyaBTtQC36ugrlN2NrLe0doo3pq1G2+7D9jem/CnBKFPOVHwXEZdJfFkBTxbCSJurREOoj/eoaG0J1kXng/is+cEKJxe1kVBmVKKL29gZ62pqVXF56XTU6fSV9vT2cGT1KRVkuKcl7CA8JxMN9E6UlBRTl57NX9LLid8Wwa9cOtoYHkVdSwmHnmbBPNDKHxtOy9X3yi/I5OtJHV0cHra0/AVyrALgOAXBpiZ1EuI4B3AAJ/loq/NZQFbCa9AM7qahQU5BRQkVlvthPrADMWArLC8kuyCe/tITC0nyiojYLuGwgNTOX9Lw8kpOz2BKyVbysK0hPPkCTAMyIqHAcnexIT0/GoDaIXv5RU5LP6i+FvsZQc5v6xn409QY0ugZ0DQI4a5MYqQyhpeocjdXfixf7LdGzvyEaEpNadN9TuTeDBq/xdGyeQZrZywTb5rLd/zSRAkaz3ayocJ1F6IY4HNYYcZARjctqCFuxif2WK9m+/CM6vR4TIPYkZ4J+S5LvBooqDZRWqykuVosGtoPtojEeczqPFUo5oEXVpCe3JJPi7asp2bKMfWbL2LQgWkCHLLWkI9CpFpu1Ccz90BH9YW8KEray5NMY1syLFlBUjdNKOcSlx3xxCweC99KwZzUHbRdR4zUfnc/nHHZYivP8NXw6w5xpE62ZMZbyYooAu3Gr+OSNDwn+/Fkil03Ea84UAUnr2PjZRtSecwhftYKM4lwBy3uY8up65s52Zm9cMSdGrvDnb+C7r6C24jiWixuwnb+fXWZriF4ttjd/Cgvf24jZwmTRcFcgy2/JmrBj8CbznUnrW3bUbgERwair9OTHetPk/Qo9W6eyZ/Uk8XuZ+P8GNq0U52FNITPfsmHa6+uwtthCws4GpcD9puU5JFvO5PD6l2j3fpYf902B/RNJWPQvOK/MwWZFO3YrDGKfdYrFMmTjHgFws8nZtJwgqyp8PGIJCPQi60AcSSF2bBXQuyfEBns7S5JTDoj76xDZ2anU1WnYK3r3Pr4eBAT488EH77F8+SKqKnQsmm3OrHEf8tEbM/l40sfM+cBOqX4hrYbL53mxJyafsrJCysoL0OqySYgsxWKBEc8lYWhdJ9LkO5Ui23GE2B4iJvAcUT5HacrfSW954AMAp0SS+neLzkAv2zzksO6gALoeErfI/G4yatY0lDoGbfcr5q4/nGkIVqzvNUxmtCyRFURuQqnyfbvPIDt8+6lU19J6sozslHqi3GWSa5NFXUr63cUoPng9+FjUKVY29w0mGH8YwEnJyFmZX1FKlqqTFtG8gydNyVll+ae7ksOlcujaWCVzNEr/w5sYVdLn7YrJ563iNiPtELl1O6kZydTWlrF793aqqwuIiN5Kdl6q6KjWEBLqiaqolM7aW6Ihv65sW8nmXyYz+styUgIGhca+3y9d8RW6DTdNw64CDk4dP01jZw2GTg39Q32cOXWZC2ducunMbSXJ7cPyzUlIexhsyfnnTwuQPHKE42K70vJ2++KPNHVrUQvAr+0s/YU0nSXoOss4e/rSPej75Xb/OQAnJYMPOoa0nD7dybFjzQyNNNA1pKNrWEffUB3dgzo6xOf2ET0t/WpGRw0MjNTTM6QXEKZVfOJ6xO9HxLotA7XK9h62n/v1XwY4oRtX4dKpC4yKDolM5mvKBfcI4B7pV9ZYEMN/JQp1THI7+0raqGrS0NpRLXqcXRQV5SmQ09XexNXLt6neF07Rxv+g1vV5sq1fIONgDBcunSDp4G4SBbi1GVsoLVDRqJVJgY+TH7SSId8nOBYmlnechFaj5sSRkQeGUGXN0+72Fno7mylIFg2Ol2ggZCPjPUxSUD5q33kUejtQWWSktryPwpR26jUN7EvYS1FOEQZNKxXFeupE77mssJ6kfYfQ5OWQHbqajKCleCx+nYq8FI4O9tJu1DHS10F3ZxOVFYW0C/gZGe2mSd2v1L4z+c/cVHrztfXl1DSKxrdZPNAdRbTpdzBUHkpT+bF7PbQHJdatuIwq+6hopJoIdzWKRqubaN8h9nslUO0pfeVW4rK89F4DJX2ArJbqMFvUgPmCIhw/dyJ4jSNbNziTlrCL5lHx8u+rQmfQkBDaqyQEluWbxqwduyL1xETUsH2rhqhIHVs3a7FaPlaCS4OvbTUVNWXkFqfzyXuOpEd5UnXAh3cnb+TNSeasnh+H5bIsxbplvaSZ/cHJnND7Yb3MCYtP1pBsvRCdnwA53y9IsZmPzedrlUoEUybaM2PCCmIX/I4Sh2fI2fAHlr35Dq+/ZsPE1y3YvHIVerFe+EYLivWl7ExM5M3xG03F4F9Zw4r5nuLa1XHx3Fckhvdj8Xkajot2Yz53Gx9OXsak19czQxzf25PMmPmmHWvm7lVg13qxFvP5aszm6Qi1KxA9Zl+MFclUVhpRlWsoK1ZRmFuOt2UZFvNMuc4cBXw5rM4zAdy49dhaRxHqIYBM/F/beTvo8v4jHJ7KibCX6fF7QSnQvn/Zf8NrmZ84pn04LhTAvSQT+xX1SrTnAXt7qtxnscthG7HbM0jLzWCr1cecD3mC7/aOJ2/tf8Pe1oLO1h78fD0JCvaluCQXVzdHrKzNxXd/Vq1exuKlC0SHIpc5Mz14a7I970xzNE3vAvKcD+3YsCQZm2Wd2K1qUaA/wLYSt/VqBWDtl9dgIyDVelGZOLYKQjeJ62+fQYR9OiWx9jSmuSgJpRWAE/eLhLCE4A4SwzpI2tlM/NYG0jLKSE2pFPeqHDI1dZxM+gm6FPASwCUBLtrbtMxm5y72bi6js8SLlKgc5XukR4eAwg4Bmq3oW/Uc2Noivv+U0PjetpRpNx5mdQqcuW0Q9/6STgGV1ZyqDyfOO0eAmimp9c8ll3dcpaXg0Cmaa2QkqXxeTZI+h7XFF1HlnUOVfw592UWaKgXAVVwRYHdTvBOOoM3UEuHlQIZ4jzXoS8R9k8fwQCfllWUCsDpoaFCRnJpAZVkR3fpbAsrktn/+nP9lyVqhvU0C4K58z/XLf+a2gKwzJy6g7ypXYErfpRKqxNCtZnC4jwsnryigZwKJHxTIuiqeiavnv1EATQKenCdh70vx+aiAt9quYhq7NQIOz3H22Dmae3UmP7F+ATQ/kxIRKiDn7OkrJoBTwFD69N1Nyiu3rQSb/VkAnOG/DHByn4b2ajT6clo7dXR26+kdrBdgJuCtX0wH6pTPLYMajJ3i+JqqqdGW0dGnF5BXT0e/VqynoV2sOzDSSJOAvF/PB+4nSQvcxdPfMqhOZFAVLd4pl8U7/lEt1Ef6nyT/lFZi/5O1UB+mxJJ2Mqsaqe9U0d5uYHh4mJHhIY6NHuXmDTCkRJiGbQ5P5OqO6dRWpjIy0k9v6wADHcfpabxNT8PXipNwu/YrtHnHUAvIazpsIV5wOQwNDSnwJiWjUDv7Bunv7RMN+XHOnhyko7mZbAGjCcFtRPsfIdU/jlrfj0nz2cKusKPsCulThoC2ujYT4dHJZicjIYs/JNd+KnnOb7NrzVQxT8NWsxjOBf+BrxNfptnhf5C3N4ojwyMMdnXQ19HKUHcHxwTQDfd20tZcLwBuULzox17Wsmd/gTp9BY2tMtFsEQ1t5bTpdgqAC/krAHeNpuqbaEuvEh8yoNSPjPYdJdE7i1K3uZS7fsoB323s2S3gQ+b1WlKrDM/JSEeHFTI1hrQqVbF7VxmFKhVq8XLTttSwN8IooLaaLc41hDnViEaxRYE46eu0zaNHNL5dimJ8hti0/jAfv+PKp+96MH+2D/Nme7J0njtBvlF8MduF3UHuNGT6MftNMwFUK8V0DR9OW8mC2b6snZfOnsB9nNT64bzOWSng/vFbljjOW8s+ywVofeah8Z7LbvNFmM/ZyFvjl6J3fhoKZkDyBDy/+JBpk+xZ+Jk7CWbzUHvOJ3dPJI2jWmLiEhSAk3AiNfW19bw5YT0bVoRis7qUgIXrOL31JS5sH0+V02u8+8YypVj++1MtWSpgb8E8DyzWJxLm3UDClg4ifJpoLNjPSEMcdRo9NVX1VFc1oFEbqBLT7cG1BDio8diowX6ZAIXl+Uoi3anj1rB+eSg+VloBRs1sWhxHn98T9Ie+hMHtaYotf0+57UvELnyetHWPcT5mEqe3PM22VVaYLezAfFETbitzyXOaT5HbQspTyyktvEiSrxvfxT4DmVNp9nyeqmIt/W1f0mk8gq6qB23ZEJryTrSqLmrEM3Z4fyH7E3PYG5/N7Hc2KUOmsqTWlNfNlYAPmfpEBlzYzfXEb0kA3ot8sJ+3nfXzG9i4qF4AttCSeqwWNyqyWNKG2Rc5FFk9x+U4GZDyNAWbFxMVMHzXOiaA37+XzGQDGtFpKalMFyA6hUKvieQ5jiPCPIRwzyOYap8OiA5Uv5C4v+4qWkCXtPxGeR8lxL6MnatmkGM/mWLnV9i/fjyxyybjNutFguZNYqeDiwJhUd5DD9mW7Hz04WttUGBc/gfHpam4L/Bnu6UL6h2L2WydhOVCgxLZ+3NZLZI+dHryDp6hqea2eE5vKpL5u2QFlSxvcwqcppLvMJk9zhvvFisXz3XNt6h2pzEU+DyXdrxBmdXvqcoq4NjQLfpqu2gvS6KjupShjpPi/dDHYOdJAYg3qFc6dffrrwOdtMwNtt/g1jUTSMhgrktnbmHsqaWu3wRHEkh0PeU0dakVAJMQJWHq2sXvODo6SlOPlp6BdrHeDUVnjp9ldGRQ/DZCV1+TAllKdKbMryb01yI15b4aewXAnbzELRlodvF7BdaunftaAMs1oevKPiRItvTW/ZcBzjigFu9LNcWqPLQNVRSU5VFeXaj4te1PP0h6TioHDu+nU0BnpaaAvCJxz5blKoELWQXp6OorxTo5ZIrPfX2NdA7LaNX/GQAn6+hCj1rNUIU3zeW9ihXuEcA90q+qsSFUt3+wlNbPtae0nX0lLdS0VNParqWtpY2mlmZ6OnuVnEv1B8O4Hf4438U9x5HNr9KqqeFo/7cYxEvUqJJRYDKUX0bfmUL6Gyp/pLOymhG1l4CzWrHNLsXq1t7RQZOhgdLsg+JFuk+smyq20yT20y56ZRrKqqqJ9uskLzgAtfenHPQ+RJQAFKUH79uF23qdeMlL/5gati98iu9liovMSRicH2PlR6l4LtnOxUgZ+TmFDo/f47Y8UACfga0uVULV9yQz98f6a6gtPKEAnDIsIo6/rvQcOl0ZusZs9IZ8GtpNADcsAK6t+gTNmi9p0dz4hdq0N6kTvbeE0D62+w6ww99AjscG1F6fsMfRn907qug4W0FSUiU2CyTAmTLh269swHp+EqUObzMUPY2+iDc4GLoATYeeZNHIVzq/Q1/oO6g3vULwhmAFbiPc24nx72RHUBubNzWK/9fO0k9DBQCsYsZEM96bas6sGdYKOE19bQNvvLKRaE93jHkhStqKEutnaQt4gzyrF5Q6sVMmWOG+wZujNYF4m7sydbwFMyYJ6JlgzczplrguWE2O4zzq/eei9lnAlqUzKbN+jB+SJvHtzhdxnP0OLh47KMpPpdBjBZVeiynJ3EPX+UZ2xCcwfZzZPeuSlEzzMW3cOqZPdsDri3fh0OuK7+BA8ASmvLaCV1+yxtY8gos5WZxIP8xwcTaX8nP4Tny+XpTPrcYCrpdmc6OoiBZjswC3Oqoq6ygrVVOlLkOtLWd3eBWbVulw3VDOvFluzBJAamcezWZnrZJuJmB9DOlr/hvFFn/gVPQ4RoOeYpfNMqLdo1G7iI5K+kTY+xy5bivYFVTKvs35HArPoyTEUinvdtjZnsPhRaS429Pl9RhDIbJyw5/Qicaqq0JFV1kxjZnZVO3PoD49j/q0HPH5sNi+H4FWLkLO+FpsYrOju5AbfuJ7gLUL/taueJk7Ue0+iSvRf+TK9ifZu+wPhC78gm1LPiNs1Qb2BWexLyiDvYEZ7A/NId4rgjbPp7mx42XKLP6DdJuXiFq7UCyXLzo90vLVRW58FS3V6eTvE/ex17NK1Qx2v0hp0Cry92ZTui9DKJWaQ7vQpMQKxd3VDmWqTdtLxjYf+vylr+JEftg1gRq736Hf9HvSV/83AUcvcSroN+R7LqBA2V4m1Yf23d3W3W2kxqHaH0Xp7ijK9sWR5b+U06F/4GLUUzQ4PcZeAWEVB+Ip2RX1UJUmRtGUv5tu1QFxjvcr6q5MwlC4m75w0ZnY9zIkPsUh25noK7+nsepLJS1Q7f5MvtwujjtrOu1uv6c0OZ/Ohh+oSThIudN71MQmiuf6R3F+vjLVzVTyyZ1/QNKX7q9BnCwCP9Jz/a5v508AZ+jRKDnRJHDU96jo7m/hytnbCrxdFtNLp65z4fRVZJJcvQCSOrGMUabjEOtJSNN2lynSi/lj4CLh7G9Zp6RkIt3WPmn9aqFzoEmomfa+BmX7JmmUaUPPw9f/eyVBsn1IT3OLVokqragpUnzZUrKTOZh6gLyybNJyD5Oem0p3r57G5hpqdaX0iM9FFXnkiGe5WSzf3dtIUXkebZ21ChA+bF/3658HcH+mUz3KcOVm0WbVPAK4R/r1NRaF6pX0X8wDd5+UlCKaBpo6quhsbqKlVTz4HZ0cPXoWXVE6NfG2NO52RLvbna7mZgZ6T2PUj9BU9xA1nKRLky16NW60Napo6+hWAK6zp5/q4ixKN/47vYFPUW3+LzTm7eS02Een6Hnp2jSo8/soD7Sg3O1zoh3S8LdvJdC+kSDHBrwsZB4u2TBXEz7/OW7FvCQao2nUOz8hoC6fmHXrGfB/nJOhL5G2/l/ZFriVMI9esX6Tkr7AelEtNotrsZinxtO8XrzIL3F84A6jPbeEbjPadY3ethbxMh6i2ahGY8ilVRtLX3Ewh7c3sTtikL2Rfb/Qvm197InoJszVgJ9dKzsc46l0m032plVEulSQerCRlpOlZGWoCbFvIdS5hTAptx68zQ5zOmI8HBba8TwJNm+gG1JTo9/D+SgBE6kTuLz1twStdSHIpVv8DzWyZqiSE2yZRhkqXP35AQFJ0tJlocDSJ++ZojDlZ2nd8bNxpr1kK84CBK5EPKMEHpzZ+iKfTl/BhNessVzspEQChjt7KJagMdiSIDd9og2LP7QgeOVK8jYtpMrjM3KsJlLtPJks89ewmD2P8K37SE+Iptp3KeqgFQTYebMtejcRW2N5f5r13eP6abtSkyfYYPfhG9yIfY5zkS+QZ/Ek69+ZyPJpU0mOjgBVPhzYBcl74OAuftwXL6YJ/Lh/N+wRn7MOMdDUTHmJjsIMDSGbNPjZyhqfWrws69m0vhEXs0bsV1dhvbycrYF6tgQaxfcWdrnHEbfidRpdn4Zc0fgnvE5z4mI6y8OocHqKq9ufEUDyB4yx73OiIZCmLGuasm1R791IsdscKlw+RZ1gTWK0H8k7Iwj3cyY+cCMjlUEMVvgzUO5Pd0kAPaUBjNQEMFQTxFB1EKM1/gKU/ZRUJsc1AUJyKlRr+nxCFyyuk4DpHeKYUmV08TSa3J4wVTbY8wKtsi5uldiHUH9FECOaYAyZmyi3/HeG/J7kwrZxkDIFo+vvaEy1pa1gD805seK4fEQDFUL5LhtaPB4X5/Q1foh9nvroz+irCmO4ZjPD1cFCkeJzjNB2k6q3c6Q2nNPGSA77z6TVQ5yvw9P5OmEiuRt+S4XFv4p9/x6y3xTH9zqtsZ/SWxUq/nOIWD9U2caI2N5QVTSdRZF0FW2ju3ibANwd1MauFtAl7vlMeS++QkXCBk41RnFEE/oXNVwdwpBoaMc0XB1KR3EgPVveEPD2PD/ueIFkm9dpV5XQVD5ARfZxsrduZ9D/T1zY8SplZv+CrvAA53qbqAzZyGGzGeREH6I0fRht4SlkAES9Wk1jfSkN+nLq9KXU1RZQrxoUEPdw67vJD+8qZ499hYyuVsDg8o/KkGh7b70As3IFwEZHh7lx4XsF7uQQqSxh1dNloLunSbGWjYFJvUyCK/T3QNrfkrSsjSXj/Skpr9z2T3rYev9ZyaCD1m5x3poq6RtsoHegHkNLNS0dtXT16MR7X0dbVy0dA1oBlHo6hvW0DGgwNFfSKpbpG26kb8ikrsG6h+7j5/pnAdylM9/Ror5EvyqOvsqD4nrefgRwj/TraswC53d3CPWfAXBjvnCVxhoBWzolpUhbWystLS20tXdibO+hqa1HPJQ9CozJAvRt7X9Bnd301qWIxsydNkPlPYDr6O6npiSbY5ufFw3nm1wTMKHPiuP06AmODnWKl1wPF46eoSZ4HfkOn+K5Og3bZWOpBTRK+SCHlXqsFlezbf4LDAX+iWMhz5BqNo7gTUZSbedyI+ZZrkc9T5HXp6Qlt7AjoE9x5PbYKBMAmyIarRerCbBvEOB4my9vSr8QGZZvkvRNkRFfp0dP0tvTzaAhhY48P7zMSrFYqMVmifoXkttTwEocn/VSPfG2Qag9PyTW3Acf63bRyLdTUKDnUHwzMd6mgASpHYFHCbHLYijoFb7b9zJfbX+K6LUTSc9qIm3PYUaCn+bbPc9z3P//R+BqF0Jdh7BdKn2hTFY86Z9lvbwNazGdM9NP8R+T0CYjLz96x06BpmnjLbBd4Uhn2Vb8Vn3ByeAn+PLAZDq9n+ODiYt44zULVn3uyHBVIFHuHgrw3Q9bb4vPH8yw4+2pdsx9z5agFWvJdV1Fuft8KoSyHBaxy3Yj+SHW1IUsoyp4LWvmuzPxZTNxDLZ88q4ds2fICgnm4vhkUXcJhpYKGH725iLmTn2X+W+MYyj4Jf58YAJfxjyHOimMnr4btLWcpq3pFG3Np2ltFlP5XXzuaD3DYP95aksGCLQuJ8CqAve1lbiursZ9dQm+qw4QsHoXoRt2sWXjXsLW7yPefTd7/BOIsYmjIMhTycSeue4x+je/RJv7bzm4yZIwxxo2zfPE4TNbHD61ZrdPKGVxFmSt/y0692eosHuSwIXvU+KygLxgWyoqq5k45U1idsSjrdUS46ki1LaUrQ5l+FpU4rVexd6ICjpajHS3N4sOQwVddUVCxQ9REb1NVdSqysl3+ZBun2fo8H0Zlc3vYO8E2P8SGq/ZJIS0kBHfgL60lpbqPhpKhkkN302G+2ruRMto3Cm0uP2JirRgTvblcn4gn4bMPJLCRMfCW8t+8+XU+q2mIXyugKaddGrv0FJ5CUP5OcX6JH3HxlRfeomj3de4de07ir0/Inf1/02buG9a3R4jadXvKQhYQvLaPzEYNp52jycoCfNQoKZJdcFUX1Jso6nqKhUZJxVL4HZvOeTfpRTG326zlVbPZ0RH7gVqHB4nLy6dVs1tZDqWvyRD+dkHvjepLor/fwxVuB+GLStoCplBnv9nAjpDBSi6cnjjc9RuelqA5m9I9/oI1QEByu2l4vcUsu1nk2/+J2rdnqPI7Lfs8fQUnbUflHJxdS1ZtAr4GT7ZxuBxA631PTSWyaHUXwKcHHFo11/j6oXvBJz9BBIy4lRCWnO3jPDXcPmMyfJ2Dx7E75dP36S/r436bhO0PQxU/ldJAqQJJE3WQTn8q++p+IXkfAmKjf01tAzVYhBTqeZBDU2DasWaJqdS0lonqzWMbb9JWUZzb59jv/09+ucB3Lc0q2/RVZ4j3oHByn31COAe6VfVA0Oo/yQLnJSMSM1RN9DcXi0ayZ+iRaXa7yXhlWD34G+/UEcvvfrDJoCrK6P9AQtcJhqb33Im/Dma7P87lYdjOHbsGOfODnL2+DAnxbI1gWvIdV6Ax9p8bJeb8oDJ9AMSkGT5JPOFVaSbjefLPa9xM/ppDjtasMX7DNErP6LU8t8V7Vwzh21ex9guGoto/1FcNzZjs0wmGf0J4E6O3ub29QdD++/Pr/TlDTjfK4A2x1s0yOUC1vQm/7WfyX6Z6dhc1mkFcOpJdXZD4/0poevj8bRsI86/h2jpU+RlcgYfU4zfEBEuagLnvU3QnBcJ/PR5vObNJ8prmEjnWiLNVhK9YQkhSz4nzHo/27wHxHkQ4Cb3uaIOl6XJbF7pTeS6QDyX2DHrLRslia0Er0/es+P96VYKwK2d60hfeQjBlusxm/YUyat/Q6HNH9mz7A8snDGP+R85MVTlz+5g6ZdlzbtTJWxtYMbEjXwgtvHxew68N3k9b72+kHcnLmXZzFV4LFxOisNS9MHLqAtcRG3QUjSBy9Bs2yjOlSvvTxMg+bYjH7/vyKcfuLN63n7mfBgo4NKGj96yZs7bZqz93JblHzux5oO5nN82XsDHVMXXsjTej/3JpziYNIyq4hhZ2aPUaI5zKHkYre4EBUVH2XfwONqUFA6bf0Gy+TxynWTS42UUuCyiwuMLKr0WUeZukspzgVLJQu01h/qgL9AHLaTKZxn5jgJK7D4g3WkOca67BaA3CthtwW5lK45rW3Bc04XTws2cDBVgJK1Mu8dj9/lcPOavoCjYnOKifLaER5GamUbqoTKcVjcolUKsl8jaqSb/LVkhYUdYPQ31sgPTpXRuWsU9/jB19fRQq25T6r7aLkjHamE+YUsW0RcynpGI10mxW0Ooy1EStzSRkbqPI91f06wVUNtyAl1GCm0B4+kOnYLKewbhwQEUlRdx/vwJ9OXtVOWKzll2HQWH2yjL7WTXrl3kZ+fSY+ymXXccmYleOnDf7/sl4eTYwLfcvAk9MQsxOv4baSv+hfiVL5IR7aGk9Olo0DPU2oquwIgmT1qxZEZ7GWggdUPxD81IPEqkh4x2lUXzpfrZ5tHMVqcqol1L0Ca5iw5Gmlj+SyF5HDcfIumbdv2+73cwqK5Sr9FSo+pAm99CZ0kgLeUttMrC5fn7aPV9CTKm8l3sC7QfcuTm2T4ujzRg2OdHlvUHnI0U91zWNL6Keoy9Hq7iXIK20kirAKrRwVbqqgtorC2hu1GjpC+pr/hK2a+UEr1e8x0G9TecPiY6fXf93x54l8ihVAFxrd11SiLbU0dOKGB3/+/SR+3E0RM09f59FQh+TY1Z7CSYGXrUSqBEU6+Wzv4mugfa6HpArXQKyflyGbnO30r98c+UBEtjt1rx6ZPv7PvP+98rE8B9Q7PoODSXdTNS5UFbufYRwD3Sr6sxgPtnDqFKmaxwraibamhv09Pe+nfA2sN0F+DkEGpj7WGTta6t/a4PXD3VufvQ5R+gOmcvRp2GowO9nBrtEy+7y5ztPyYAbrUAuIUC4Ap+Ari7Bd+VHGZLatjyxfMUWv2O/PX/Rsz6dYR5niXDfi7sfxkOvEyp22LCvY8R5VpD9KY0/NbtxXHRwXsA528nAG7kZwB38Xsl3P+ceClcOf+1UofxbE/VTwC3VOZQk8fwoOTxPQBwm1wEwH1G6IZEvCxblYz4D0/V0E2M7wAR7tJPT0Ook5YozwbF32+7Tx8xwQJAA8R/8DshYE+AqHcH7htMxc2tljUTscaRqxH/xpe7X6Dc+vd8/NZGZkw2DVnOnGHH7HccmfaGNZ9/YEdnkZ/YZiBvvLiYHj8BJLlv88OuF/BdFojD+nyO6cLJiPNl1TyZRiOHRR8HCCC0F9uw4Z3pTix68yOa3J+lf8sbFNu8yHuTVgtIs8F/gw01WzegDVlBlbcAuMDlqINXcth5BTE21my2cCTc2oV9LkHss7Vgj4CtJJuFZDkuoNxjMbX+y8mxe49u3+c4u+05jgQ8Rs1OKwFppygqPsKRI+fp6z3HsaOX6Gw/q6RGqFWfIDXjCM2Hw1G5fiqu9SKKnecryndaILa9nJ3Lx7Fv+RPsXfkkO5e9zj4rW3Fd7El2dKDMfyPagEWkOW4gcF0Sm+3LST1QxWZxr9guMUXyymFquxVtbPxkK12e/8o3e57nUviT1MQuFudRQPOGdWSEbmLvzm1k79vOTs9D4j6oE2Atg1NM94QcrvezVXN4fyXlJTU06IziGZC+oA95ZoQ6u9rR17bgtqEO66UCJpcbxTYqyIwKpjHTi1hvAfXuQ+yL1JG0fydXT3xLm9FIWUUWsVGRdFdlsjXQk7zcw0RGbiYt7QCVlQXU11cwMtpKaUkGh5L2KKk0srNSOXAwgeqaXOKiY+g3fE19+S+tS8cGv+fscBs1vlO4GDWOs1teoCJinWi8u9E35VHXUoqxXUVdvYYmjQA4AVdj6xuqZE6180qi4CjPn937vgLivIfZ4naE4t25HFVvplkJFPqppNGDuoqpFJYslXUTgxy61BjRN2cJqC+nvzKVoeoYAaLnaKz6hpq801TZP8PN7U9w0u/fqY38kJPGHRzR7qF683rSLN6lze0pbsS+wrDHv7Lb2Zx27UWaK9qU4C3DIQ+Ggl7iePQkCtymClAV8K3qo7WiS0BiFzXp9VQm1VKXo+FYVx/XLsnh0YdAnICLS2dvMTIyxNkTF+5a4UwRoTIBsJzeFvOGR0ZQdxQpFi1dd5mYlilA9TB4+VUk4FEGUjT1CNjs0XHy2GmunPtSHPttJQhCgub9uin+w82LP3BHHLv8X4buWqWm6kO3/StJRvmeOnle6Wz//Lz/PZLX68rZr2mtvUaDDESp2kmvKukRwD3Sr6sxHzjPfzLASUkrXIGuXjyQKgFwzaJh+QcgTgBcX514oao8aKg/hK6x+O62TIEMnb2DtPcM0iGmHZ1dnBo+xbVzXykFpc+NnL0LcNIC90uAu2eB2zie7w+M59u458j1sCQy6BQ5DrMEwD0hAO4JylzmEOpzhT3Wloz6/xunIp4iZf1rYt1qzBdo8LNpEND45T2Au+e30q8Xvclizp48peQru9B/nwXuIQAnYcp6sQaHlRpxjFqlRudhR2elFunmdbtw39hKnEyU+hdybUnF+vcLyTJiI8qQb6yfBLi70HffejIPXJhzs9ivBoulTURvcIfEFyDjTWo3Pces6SaAkwl3359qxqw31zPpleW8PXElxtwgUrb5M+3l+agdHufsjvEM+D+B34pYzD+PJXz9BAJXTsL6oxU4LS0W57oR+5VlrFu0nWmT7Fj+9ky+3vE85EzneOiLfDRtOVPesGG6AESntU6igVyHJmAZ9eErMIQuxhAwn3q/udT7z6fOfy5an9novGeh9Z5Jjecsyt3mkOc0h8M2X7DfZineCz7FbaGVUBDhNvuprTxCSuoIPd1nGeg7z+lTl+jqOMvI0Hk6xTytepgDwdlE2e9nq30qW2wPm2SXSYBdNbvXf8SPieJ4971EidMsNpk1EBloEFMjsfbx1Pp8zD57LywWG/CyqaPCqGV7lBqbRRLgTBZfO3Hv2S3OYOs6Z+IsvAlebk5yyEbOGzejTw2gOt4e1ZbllLvOERC5kC0bd2KzzHj3fjUVmw+yV6NvKaftRCk5yQ2k726n2dhCu6wD/LPnxgRwzQLSNSiF9ZdLGGygWoDWEc02EgO72RctYKpWRUxsMMZ6rQCxQ4Rs8cXX24PLvbVkHN5PatZBEndHkZ+fTnl5LsdPdtDdpSco0JeQkEAK8jLYnRhHaJg3EZEB+Hm5M9r27c8A7qYAphsMaEs4rvFFl+ZGbkYUuemRlJUm0NBSQIOxlM7WeuqN+agN6dQ31In1ZBUE03Bjc811ilJOsc3TdD/frygvmVy4h5TYYyRHNtBf5kd7Ra0AOBlBev9x/CTpb2aQFrCKk2g1FWj0GWi0+QK6NOJdE0h7udpkmauUedvOUxwbjzo+hvLtsdQeOsSR2h20Jm+k2Okz8p0/Qx31Ce37vqAu9iPqD67iqMZH8U08OmSkcY8tiHcLKW9Q6vAyHeJ9dkztzJEaF7pLHETn4xWObX6aY0GPoQuby6njt5XUHD+HBCkJbV+K365d+E5ZRgKHLEt47dJ3SrH1awKQTghgGj4yxMiREUaPHmH0yKgSBKHtKb3rRyfUK61cY1Y6Of17LHZ/ezlpPevtb+PKaVlZ52vFV++mgBt53Apw3gPTseHKuxLzJbjKju9V0eHtHmintqtMsY49bD//bNUJgDt98uJdgLv/2H55DR6mnwBO5vO7TU9lNiPV4Y8A7pF+XY1Z4P6rpbQept0l7SSXN1PbWkmLtML9IwDXNUBXfRZ9FZ401udiaNHR1vJLGBxLK3JBJrgUD6EsKH1u2ARw2c5LcV9b9BeHUHMsZACD0C4Ba/5rObhrlCSPQJrCrGiLMifVK5io4DNkutmJRlw05FmTqHGZhqelLO/TTGzQgOhdwrdfozzIysN87msaG1tQqTW0N4ww1HGLofpiOvJ8HgpwssC6r5WWABlk4WLEy7ZOAEI9ab5+4j/MF0CRKOZ3Ehs8oJQ1+nkjNibpo5cYKvN1dbErRBYf/2WDZ1rOFI3raS7OwRIjkWvduRb1NN/um0S57dO8O82CyRPseHOyI4unTWfH/P9Byuo/krr2SdFILSR7hzcfT1nK3qX/SpnDE+Rt+C2b5gcTuWQ2Gav/b7LW/Xf8P/y/sJq7B4dVRjYJrV8Yx9SJ1iyf8SFXI/8kGrSJDAQ+qwDcW5NsmDreknXzbNCErkEXspK93o74r1xD8IqlbF6+mJAVi4hab0mClR8xZp5ErnFlm1kYIRsjWDzTkg/uRs3O/8gT21VVAhrbsVxYR2JYq2ikzwtYuURJ+QVxr1zkcMogjYbTDA6cVSocxAQ0EhfSzE6p0DE1sT2si2Tr2bBXHO/B59B4fkD8tnqKSrT4ODUSZbUTtfdHHHTejPWSOnxstZTVVBMVVi0ATqsAnCyo7rJWpiTRiWvajtXKPpzM2li7KI4gBwcac/w40biV5hwfisNtUHl8Qb7LMgLNMvGwMBLt10yMUJxfCymJjWSm69gT0Ua4cy8VBS10df+srJzQmAVOJrm9B3DL9aj27WS4MowEvzZS9jSh1emICkknOuIAqiIt+ZllVBXrONeSxXBTkRLUUZajp6GxRjx7Ghpq+qjOF+fk4H6xbgF6XZEAsSyqS+spyChGXWakQ2dKkGuCJdMQapeqjBGVOz01W8X5z6exU0VdczGNQvXGPPQNeZzoO0pPp5EqXSrqlmJ0zWoBUGeR+RVlSo6iQyeJcH/wfo727iZaAFxL7XmOnTxJp3GUflU03ZV5CoD9HNwUVQgwrLhEnaqPWl0WdXUlYj/D1JWP0qPKEetHYRC/y+FVubyh8jpGzbc0agQQqr/HoLlEk1GFsTKeEp9llLp8QUvObnr1KrrVpXTXFAkAzKarsoBjI6M07Lbk1tbH+GbXixTYPEWrvpa28kKhAmpzMmjc/CGkTVKCjwYTVnDs+NdKbd+v7pj05a37wefPjAwOYmxW0dPTTme7Ea22gAsnrnFHvPOuyxQf57/lugC862IqU37cvgTHjp2k72gf/Uf7GTo+xOCxAYy9WgEuKuq7KhXVdUs/tb8AOPK3seWUIc5fgpWEwraeOi6eusHl87e4cPaaON6/H4LkSIUEUAl60lI3fHSAxq4axa9PgmOdzEvXV6PsSwZr3B+w8Y/LlOeurqOKU6fPc1ucQzkceuOeH/OPd33jHn7MJonfRaddvvPbNJcFwN0U11bHUHXwI4B7pF9XYwDnqwQxtP1TAU5KWuHyNToa22WN1F82NH9N7Z1d6NUq1Ds3YIj9hNJt66guyaezu+8Xy44B3Pkzt8QL4Me7AHdOAbhMl1W4risVjVidMqxlt/TusNYymUqkmojFn1Hj9iFqt3eJt/Fhq9sw4Z5DhHkOCvUT6TVIdMAJEi3N6Pf4HwwH/p7D618hWkBQpJtONKSHqC2sFqBpEA/xV4ol7tyJr4j0lOWmdKIRlRUAGsmI3qeUWvE1fxDgJFTKoIhgpybqsjsYKdLTkqKmPVXL+eoyLlZm0JNTSk9+HSOigczZI47J/UEgG5MsWZQQ3E3cWEHxhywzJglxW91bsV5uJGK1O7djnlHSplTZP4Xb5zMw+3A2b06yZe27b9Lt9XslSpeUSXQEv0LBTneWfrCSHr9nIf8dvk98DfeFwVS6L4fsiZA7XRl23PDZbgFSLXhbGlgxL1RJNfLx1EU4fDQV21nT2fjeND6YIovGWwu4syFo/QYaghahjrDCzWErE8dZ8/6bDuI4bJg0TlZi2IHT2h5sVnYIdQlQG2D9ogJef3Wj2LYt0yeas3pBGG7rGsR51Sn+fTaLazgQlkpaYhabvVPYtkVNbu4xKkuPkpnYhYu4FywXmjL1Swuo9SLxWUzld4vFjQQuWk+18zviHnmPqOWrcLesQddawd7EBnbaRKDz/5QDToHKvpzWaPGzrVFqoMqOgss6WSlA3m/SGqfDbkkBll/EYfVFAjYLYpk/cxsOC1eij/qE5oSFqOJWUxW5gQrnj8jetIJ4HxUx/qPiepkS2MYHt7JLgKUsLRXu2kOZ6HR19/zyuerqahMA14q7mdinADh5j8l8dhX7Exip2MzugCbR8ehhR1Cnkv8vZ+9pWjVf01z9HQONX9GiLSf9oMyR14jaUIthoIoaYzUx3l1sdRpEVVaFsUNAUnMurQ0dtNR8Q4cMYqj58j54u6ZYwdordByp9qK9Mg69oYA6Y76ApnxGB0dEx+cmnR0N1Nalc2RghJuXvmOwsxNtQxl1bRUY1SMKwBmrrqMtlEOo4pnz+Om+jnTvJnVnPx1dfQIKmzh//jpnWtPprkgSxyHTdUiA/Clth4wAra00UFWdjUZdSIOmFmP5WXGc39BUcZahqs10VpQoxz22jklyG0IVVzHUtVI3UIHhmIDNA4GU2n9I1fY4DNV/Fut9fU/15d+I/yLOZeVhCretp2yHDeW7fWnTySSv39Molq8uuk2eyycM+f2GQb/fUeU1iaGmWobbOjBW64Rq6WlsVyodmIZVfxDnTYBmRwvD/f2M9A2i0+cJkGvg1JEzdHUaqDcUKxZNqXqj6DR26hke6BeQd5Ub57/n9NHznD12kStn73Dp/B0BWreU6fHRYwLoKpThS5MPm0na7lL6h3u5dO4OF8/c5MjoiOIzpuv+KRhBDtPKlCVnT5wXEPatUnpL5qV7OPD8UlfFOnK9se8SnmQqlbOnL9Pa04K+UxxLn4x8vQtevWoBcCaY+/ushz+XXFdKApxYX4Bi52A7Q0cE3I4O0j86wPCRYQGVMiJYHNMV8V9kzdqHSF6Xa1cRy35PR+0F5f5vKu+nVxX3COAe6dfVPR+4Q61KLdR/NsBJK9yhctHTb1UJgGsUjcvfb4VrF6BWlZXIyc3Pit7ra/S5/YaUWH96BkZNv3d0ipeTSUpS365uJTO/HFp4EOBWioZUlg/SsWtrA5V5HbiulWkzdHhuqMdBZqRfqiLIsVEBn72hA+wMkM7RfZSnHUVXOsSesBF2+pRRnpRAcug+op0yiPQ5SrydeOF7PsZg2MvkWT/Dkb5TfPstnD/9AwGOrWKfpuzvG+fWkRK+h4HynwOcTGeix1GA3lbROF6rb4AD2yFpp6If9uzgB5n2IkWmwBDT9ETa8tvFvk21I+8HMikJcFLRXuL7A7/3Eu1/nCi/k0T5nxJQcERZP9a3H/9NnWxf7wqJAsayZ1Dn/BSXI56hPWAiH8xwZNGUqTQ5/0ZJRUHaZHq3TKDyoDtrP16k5D87GzteieJ1nhdAhs0CzkU9x9nolwj//PcC4PZjISDZaU0qCz625q3xK/jwLXtmve/OpPG2TB5vx/QJlkwZb8Wqj80odJ1PlfdC8Td3sX51qFLE/qO3bXl3qpVSVeG9KRtY+vEWNs7PxnJ+Ov5zP2P3urfYtugl7D4UxztpMfM+9sZqWbYAKFmtooE1s6PZu+xPNHo/TZf3n8gP96Qk+xhb3HuxXdmM/ZpWbJfLclcScrQ4CLB3UIYcx4a2a9i4UI2ZgDyLRTqxXT1ZaeUkRDewwyYGjc9sdtsHKNtyNWsQnQVxTVdrcBKSlTLGIF3uw2ORPyWWv6fW8UkOrfod6z9PJnGjDV9uf5yv416mzPFZeks9qQ5bSpnzJ2S7WbDDx8A232MKaJUWVmHozCF9t5YocX9WFLQ+1AI3BnAy36HstIwBnOrAXYALbBIgJO4hpWpJjwDDXtqrBhmu6+fq0bNERGzhj48/rSRLbT+uwzAkAK6xShxLN3vCJXDlYWwvoqFFQJzWKMDm1gPgJiUtYE0VI0pE3oBqJ7qaajR12Yz293Hp9HXFUi4tHkeHRmk2lnNW7Pf2dVlJ4A5tdbKepPSDk3nTTNtrqr5OZdYZ5Vi3eXQJdYtz0Et5YTsdfQZTvVCxvTOdJfSr4sUxyQhYmV/yIjLPpAnCblFXOYhanSl+OyrmS8CTwQ536FKVMFwZQPN9tSwflMztJqTvEg1+JY1DGnS6dMo85lLsthRdbr9SSu/n63Ubv6LN8CXtjXfoaflWsegpv4lpg+oqZUlqChIKKIzPRL3PR5wrD3LdJzMY8CKDgc9QH/YpJ0avKm4hJri5Gxwl3nPy/J0YHkWjz0TXkENdUy71zXnom3LQGbLQ12ejq8tE25hBo4A5Y5OAM0O+gLwCWlvUnD5ySqnScFts68JJCUs6mvt0tPSJTuRdSTA7duyEUhVC2bdY/uKZG4wM9zM41C3Uo0zPnbhwbwRCAqe0po0B2V+THA6+Kpa/9/3yd3eHU037u3ThtgDIPoydMqedyfJXJ+CrTkxNw8D/yDCrgDcBgfKz3IYJ4u5aGIX03SoaO7RcOHdVHIOsimGqjPEw3ZC/XZUWuB9or71IXflVmlSn6a1IfwRwj/Tr6p4PnAC4f7YP3D0JiCutEz0c8ZI9I3qBMgq1te1vW+PaRa+6JncvX8aZIrzOhT7N4bhgekQPVEaw1huaRENiQFtvoKHRiK7eyMjIZfFA/cgtGfU5cgF14BrFAue8thyLeQ3s21kueq9NouEyUpxhpKZUT6N2QDQgJ2hvlWkljlJdWo2u3Ii2rBdVRQWl5QUYtc2it94hPpcx2HeclvoBaivOUxYZzfdxTylDIAaPF8QLup8zIyfob+oh0CYb64UliiXIYkEDhyP2KgDns7FCGW6zE7DguKoWP/t6fOwa2R3eyqne45xsHeWIYZhjzSMcbRpRpiOGIYaNQ5zsHKFVI+DLp48o0fj+FI1nUoyvybIW6TFIhMeQokjPI4S79RK+3onodauJXL2KkI1RRHkf4VBME5VqPQd8Pcg0e5Y8q6cpMPsP2DuO0Yh3mDvLhXlT3yFi7m/Isn6ZDIvnOWQzjvpsL2ItPqTZ9Un6gp9HZfcszst2ErxkOe0CaPuCnqXE5gUclySwY/0GdJ4T0Hi8zrbFrzHvQyuWz3Fl4Ww71i5wZOkce5Z/akWS7QKqXT8hM8Kf+L3lfPK+E29PNFcA7u0ptnwybSnpZi9Q5fYSBeIY3N5/nDKrf4PD4wT0jleshCumjWOiTPgrQG/hJ+HYzPXh4KrnlPx+eqc/cibsSXZbOrJhfhWOH61h8+LFBC9ehPP8YKwX69i/q4Kcwkp8HdUCfCTE3QW5pbniv2QIpWO3OF8AmhYfKwMJdlup9pxFlLkz9ktycF+TguNy0zVXIovvQqCU1TKDUkD+0rZn+Xr3OJrdn2DNrCBSbDco+dTInkauxQvsCnFhoMKH6s0LqRDnI8PFim3ORUQ7q8iI30NZbhIHo43kHe5R/N/aO9qVZ0qJ7r777HRKgNOaLHBWCyWE1mIj7rmiRAFwKhPAbfOSdUZN/pHbBPD31qhFy1wsWkzRsI8YUKvy6epvUMobNQ7UoG4sojCzBI2mEENbAY0tDwLcg+AigKniMn0C3JSUCqWD9Lee5fwp0chL53UBDPcacdHQSyd3k4VJWl5+5FjflzTIdBv3qpuYpFjiii9QdOg4CZv7KNw3TGu7nuHRfu6Ixv6G2O653gYGK8MEPB6noaoDg6qVhspW5buh4ht0lV1otJkCpM6IbZoiVQ2q8wxVbaNHlStA9C8Mvd6VTMZrqDpNfZNBnJdqqmIcKbR7n+q9+RhqpPXNFDWrLC+jXcsviH0dF8A2KtY9dnc7Y/9LNPbqr2iq/YHm2h9pUd+gqUxLidfbsF/cEwde5WjcZxwZusxtOZR6/3CeOF83xbkb6emlRoCk3pijDEc3GAtpba2mv9PIyaETnBg8Jt5rWvSNOYqkn2F9c74CeXpDLqMD/cqohQQueR0epmsXvlGuk1xGWtbk9MZFAWtS8pjEdxlIIY9P/iZLed07zr8iZVm57fvnKf/RVM/15kWZiklC67ecPHmG5u46GrolvKnQ998d8r1nifvHVC/Wl9tRIE7AoBymlfMMXXounL/ObXE8NwVMmoZKxTH+Qt9xXRzjlbM/0FZ7WQCcuD9EZ6arrPoRwD3Sr6v7LXDbf4UhVKndJR0kV9TT0tOoREkNDRyhucWU4FdKDn+2tDT/QjJNQnlmIiXWj6NxeZKs1f9KenwwfcNHqdfVotq2mrqtn6IP/4I0t5k0RHxBY+RCutRV3L4jeqYD5yj3XU3qppXYry4VjXYDsREFaKtqyNrdjE5fRnCoNxWFe0mKsCI5yoadQes4nJzI4aRdlIR9QY7LBEp9prM/eDVhEcEkH9pN3M4IvHwcqVSJ3mryPi6GPMaf94yjzms8pSkHaPafxLHI8fT4v4zn4gBsljdiuaiO1EgTwJkscDqlyLn78t3k2s+i1GMBWQ6fkJ/awJ6DJ9Goz5Cfd5yK8pPk5Z0QPf3TVFafJGHvMEU5o+yU6US8utnu/ZOkP5D0edsb0kpapJqs7WVkx4pGNzGLzJj9NPu8KGD4Cc5v/ncO2s/AkJdEtyqS401b6a8OEd9DiTMfT6H5f6fe7Q8UOz5H9QFPjLmhVCe5UpnkTMUBZ/QZ7gxpxLyQmUrhdg5P4VT0VGqSfMkPms+PibIiwpvcTpimJHzt2j4LUmRqj8kY/cejTnKnuzCE3uIgRmqCGKwOonzzUlTOn5Ljv459CXlYrdnCjDc2KmlMJMC9NdmWz6cv5lK02HbuNC5HvUTYx/8vym3EuU+aJoBzMiOBT2AzazbzP0pk0UfRAj63E7ZsDhci/sSF6NdIW/1btA6/JW6DM8s/K6LA4km+2fs0X+/4HSl2q9i0zsDe7ZVUqCrxd6wR8K3BbrmejfMLBLi+zciWVxkOfYnolUswX6TDWwDcHsfN5DnOJmfjkwxveYMe36cJWeEmrrkRh5UC/laa6tVKWYv7IHhlIF/tfJUfU6bR5fscZTbPUOPwNCrbx1E7/5HgT//AlPHrcbZwpjLelgqfzyhx+ogyuxfF/t+g0+uPxJi7Ehd8llpVN/2DXXT33FV31z2Ik2DX0tJGWX4TB3YYlNq2G76oJytmpwC4YHYHPQhwEe59GArr4EoFXKjkSnsix+pjUbeUUD8oGjah2vZC9C0ZGNvzaWgtEBIg0JqtRMQ2lgroKRfQIqGrXALMHdoryhipcqO1vJY6Mf/E4G3uiI7VAxCiSFpt7kuJceUHzh4zBRD83KonZawSkCPrmFaco6O9mY7+OqVagdyGktj26DElEKG1ugKdsQBdYwEaXTZ16kqaK0Yx1rSL7xk0q0/RokVJ+dFb28poTQDN5X2KNe7n+7xfMg2JYrnTdWIY1VO5L5Ai67dRxR0Qx3aHZtUpmhTr4UUBbzeo0wxT112BzDdmMOjFuvdXYxD/8T4ro0ydoq34nmy3xXwXKyvEvEDX5vF0VO7j6smzyv+TkKqcK2npEqB09tgFBns66WrRcXRoiHMnLwno+kqJ7lQCHYRk6asTo8c5dfQ0R/sHaDRK+BbX05DNQE+7AnBj1+FhkhayK2JfErakxWwM5KTf2pXzX96DMJlc+OpdwBu7nn9NyvYU8LtvvgJFJli6KX6TunVZ6Mr3Aqiu0NXXSn2nBC0hCW+9tQK8/hGIk8Ampr0yr5y0xo1VbZDDswLoOtUcP3aK21e+45Zybv4SwAmYFccmLXCtOukDJy2/t2kpa3oEcI/060oCnEz54X7w17PAKSlFSmVKETXnz1zi/OmbdHR00NPdS293H50dbfT3ih5637CigTENjNLT3oc2PZya/WaoD9jQXSoafV0shlx/AUkCHmQvNfE1qqx+Iz6P4/u4F9HEr0G3xxZ95CKKHSZx2GwcOe5zyfFaTrrjO9T7T6N18ztkur6Fd6AP5Xs96XX5N46HCkhc+f+lqiCZrMN7aPR8XsCJ2IfoBef6fUpw+GYyM/eRlr6X2PhI+tqqlcoK6tj51O1ain7vOlS7NnIhUlY9mAwC6soiV9GYH0tjThQ9ZaGikQimOS+CxtxtGAvjqN5pwTUBGGROYDToj1TlVbD/4AmOjlxCrzlFb+dZjI2nxQv6Il2t50hJFudEr6KzIJLWvCih6Htqy99OZ1E0AxWhis/RkWoXjta4cVzjI47TmSMR4lwlj+fb2KdJc32HttLdGHPiqEvdS23KHmoO7iUrMpJE7wDi3PzIiY6gWyvAT51Ib3WagLG9FMcnURSXJKArAs2WtyFB/NdD4xgNmYAm+wCFkWtosP13ugRoaByeYqd7IGq/OWKZlwTATaDa9RUC7K3Z4e/JNk8Xtrq7ssvHnnLPuRRu+pRscQw267Yyc5opB927Uy35+F17ZigAt4gL28T+sicrZc5i5/1/0Do9yeDmlyi3/iMHl/xfuH62UsBKD86rDVgubSbVzpbbsc/R6P40rd7P0OrxGGEr7Fn9RQkqe5nbS4Dl/mfJc7NkqwCaLc7thG9qIMCmHh/Lenytm3FYVYLR9x0BpW+I5ceRarMYZ7NGtno2s995Mxm2MzG6PaVUpWDfc8RudMFO7N91vSzVprmnTesaCFzpR5unPOYXKbJ4TNxzz/PNgUk0uf8J84/NWP35NtbOi2fZp/E4rNlLjEsMWZsW0S2OnawpsOs5QlYuxnJdKkGeiYQF7ibIJwEf9x34e8UrBfm7ujvvWeJ6etvF9zayDxtJSmxDn5vIQEkQu4ONRPn0ERfQpQSzRPv0015ZL+inBM5Xcqw2TjxrfujqtdR3tIrGTKhVT53WVFmgQSekTEvRqmrQVXWirexAU9aJRtVDl76V4Up/jtQdVFLsnBy5JSDra1MjeH9j/RBJgDt3/I6Anys/i2YV0CPBSRn2FBBXdYWmdpmR34h01lcARADOlZPnlaHQjqpU9M0lNDaUUV9boTj711RlC+VRXp5N0cEckrflcmhbJmUJjnSX7RPQKIdOH7T6/UJy//oeZTjPOKynZrcvRTbvUb0rjab6YQFGKoxqAcTKEO4t8RyPUNdfTv1QGYam2l8AnCnadmz7Yr6AuMKEHIrFs6hOjKMpK5beEi8Bw/6caCnl8qkbiovIdQlLAoAkNN0SkHXzgoQc07CjhK77Ax/kdzlfSg6XSpirbRAQ21Sh+MLJYuz3X4P7JaNCH+7P9oMJwBTfNRP8XRXbkrp/3w+XtNRJ0Ptp6PSelOFKCUtyG3Iq532nWPruKDB5i5HRQRrbNUqZr7r+uyD2T5FpW43SutehYmhwSJxrcYzKMYwdy88kU6EIgLt2/jsF4BrLxDUV90hz5ZFHAPdIv74kxPkfFgD3T45CvV9Kea1aLUePjygP4sWzt5SHX+rCmavKPOUFI180dyVfTLLHfrm/huPaYE4aEznZnMrp9gLRu0/k+DbRYB54nR8FwKks/100nq/z550vUZ1gjXHzdNHYvcDX8ePo9BaN6yHRUAt4GQ16mjsxL0PK69S6vETSAZ0Awzi+FeBH9ls0ezzD4bhMDsUXiJ6vaLBTX4ekFykPXU1xYTc60Ti11PZRU95GQ4kBVYIXNTvmod25mJqEdRz0M1Oy8Z+P/CPHg/6D7KC16DKTUaccoLVgG0PVAejSE9Ac3k9tRipl0U5cj3xSANxEBv0eQ5WcTmraKVqazlNVcZJaAXEtxjMM912kUwCctvoUw0YN3apkeqrS7qm3Jp3mwiSqD+1BtS+VnB2FJEcWkxJZTnJ4PfuDq8hz/JgW/7eoc5/A1vXORPufI8pLFs0fJMixDavFMvdcgxI1artMOrnXk5OZT/KBbNqb+kjZU09mcjNleR1U5h7mUJgF+YHzyPT5mIMeC0lLTiU9KZHU+HCStwdycHsYCbFZZISFsN98HZErZmHx/nSmjNvImxPtxNSKca9as27WatQen5EfbE+w3yHenmrLJ+87C3iz4b2pVnzynoOAORs+nLIG9zkzCFz0Np5z3sRsxisUWv6JvuAXKN74b0SunUqo634cVtQjc6hZLKlnz4ZVdLj/C33+AsbT3xTXchxRqx2wXVlFksVMWoJmYvB5i932vkSK8yCL/McFdZIQ0kWsXz87AkYI2aSjzGE857f9jvPhv+WgxVwifQeI29pBolMUadbvU2T+Gy7F/okzIf+DLSttsRLn797w670hVJMF7sudr4r7T1rgnkfr8O9c2/kUIwH/jufyXdit6mLTqnqhOmWY3d2ilfLDuVTZPcapsCc4FvQ4mz6ZqETzTnzVjKmvb2DauA1MemUdb00wIye9lMGhB4N8pDWuq7ud7t5e+vV76C0IIlH6wHkOEOPTTaxvB/sj+2ipOcH57ibujNQwpK2ir8yP8pgwKuMSKInaRk1aIy3V12mquECTjOatukR1+jHS4uspLq2iuq6CxtFS9AJWujXRjFYFcuHoScV36+bVuxaMnzfWD5NoFGXjfqT3lpL01mSFk8BzWRm6NIjjlAEKrerLGEUj3t5veBDgTpxlWOVPl+h01Dbk0FjVSKuAprqSUfLLxXNQoyG7oJZs73W0uv67AOrfkStguiK5BqMMRCi/+ZMU3zmp+6BOztMMUNdTjnFIhzZRAJzdbLRJBRhbmmlobMagunRv2frqk9Q3GmkwGjDq5JCuhLafAM5QeT/AmWSo/gpdxTd0t4r3ongHXjxymuPGbAYrPBip3srp7jounbzKNeVdaQI26f9386r4Ls61DAAYAzk57/rFuzAkzq88RxfP3qarrV6AnLg+4vsvrsFdmYY4HwJZYlvyGsn3t3LeBcScOXqWhjaV6DT8PVUN5PrST+7h21Yk7wMBc1Lys9zmrYumXHfSKnbs+HGae+oU66b0Y1P84WQC43tJjP9Oq5yy/E+Sw6ky4lXfqWJgeJAbV8UxifP4NwHu3He06cT9Wiav+zWM4jl5BHCP9KtLQluAALhtOQLgBJg8bJn/qsaCGVq7mrgs4E2+NEwvdPFwKr27Xz7sJpP1j/TqcjFmuYhpOhdFg3BdrKutLqEkdA7V/pNp2PIZuV6f0hK1gMbwebRU1dC1fQHsfZEfdo+n1/85UwRl2lSOBD8tGuEn+W7v05RYPYOLmYCUUE8BT3/kXPSrFFo8jvncdCwXVrBztczJNYtSlw+Itwtku+8oO2SeNb8edgYOsdXzGHscNnM14nH+vG88VfYv4GuWzOb1AYSsdSd0nRuRzgXsCBxki+soRbtT6a3wE+saiHAfEsBwjG2O6eTYvk2px6cc3PAeO/0raKg5g1Z9krTDI+Rkj5KeNkpl+XEBdcfpapBlhWQmeVPjMiZj9W2KD59RHNJlwxzpKX3fhu9O5XeZ5LeFra51+NqqCXSoI8SlRRl6jfXrI0x8lvnnpLO7AhzL69gZmiVAVUd5ykmGB3rITj9MVnom+UWpxMUnsP9QCinpaSTs2k1eZgkpyfvIzsmkvKyQxsZaYuJ2oqrIozS3FDeLUt6e4sWU8QI6xq9n0mvrmPy6gI7J1viuWU+t5xySvKxZ9dFaPpn0BctnLuHtCTK9iLkJ4ATMzZqyglkT5zLzjbm8+8ZSJrwqgHn103x/aJK41i+T4yaHHmWFDK0CcDJNjOOCBKw+XIrB9Y/cin+ZO9FPEmdmRpg4H+GbygixSCDMcjdbbJPFuZDWKOlb2EGgfR3h7m3imsvvbYRsDBPX1I3Na8R1tdpFXEA/0X6tJDjGUuY6k/ClH+M81xG3eTY4LNwtzmX9A/BmvVCL+SIDIasClGMlewqj4l60eP9zsZ4Lmz63xWFJtlhPBl6Y1pHBBzLNi762nby9m0nyXMLOJS9weON0Ijas5PP3zMX5sVbKib0tztP7Uy3ZE59KS0vTA/5w99TeQ6/WBHB7pAXOu0/8P9MQqgx8SY4dpSrnNE2V52mrHqQ9z5Vmz6f4NnEcx/1/S1HMLoy1KEOIjZUSaq5xYJu4v9y7ifbsZf+2FjJTG6nJz1byNp7urBLwYHK4Hxui+/kz/hclnv3b137k3LE7NFXL3FrST+0MDQYt9QISDNXHONp9nSMjgxw7cuLeemMAN6TypaP6ILXVjdSrOjGKY9aWnKKgTEN+jZ6MAi21EbYCpCcoQ/s9oW9SXdhEl/EsHY3iOTOeoNMgnjndKMaq42LfAh7vWv7GAK6+V3UX4Hwotp+J5kC+EmihJAZWrGxjQ6Nj8+7qPlB7EODEPmQpMikBx/UVF+ltvi7OnfxvtwTA3ObiaCdHRCf2VF24ALltnB9o4fK5i1w7+w3H+u5wZvRrzo6Kz/23OXXkPOdPXOXk0HWx/lW+EiD4pYBpCVt3rn3PpdMXBQz9wNc3x97F953/v6EH4UsC3A/IgvoDQ73imozem3//Og/qrwDc/XB0n2SwwA05pCog7qaEJvEfzp69QFdfC3VySLVHwpfJn00JTPhHfeN6ZZCEWglk6BnqFPuV1j9p8ZTt0cOOTcKyaMfO/Zl23RXqFQucgPDyi48A7pF+fUmA80hqZUtmKwf+iwAnAyLGpnLo9P7fJMQVaGo4emT4Xq/P5Eth6sX9/EGW1rfeOj2FzhNQub1MpvXzNBRmc+vGDzQaaihRHaa2Vs1Q70nOn/6K40dvcuLYbS6LB1wVuoT2wPHUu71IzoY/0OT9Co3+Uzm4biJBixawdfkS3D8XDf46ldjuJK5sf5FLkc+wa+08LBaLxn+5Dptllfjb1xPs3EKER4do4E151nb4d7HNvZcIrxPscQzhbNjj3EoYR5nNU4Q4CXAJukRMwCl2BJ8U8DYk1ukR649QujeVPpU/uzYbBBQM3g066CLMrYlAx2ZCXVuUFAkHo7pR5Q6SnXaU/QeOkJR8jPycUeorR2lVLBKy9/6gmqpvUJ17XhxbrykC9V706U+K8hXAaBNDlvV0cuzfYv+6Nwm1yyUu8Chb3QTALZf1WGXiV5lGQ0tCaDUFuRkUZhahq9NyMNSeVIvX2Wf+KlX+b1PtM430rWbs2r0LVWkpRoOaivJcSguy0dVWcujQQY7096AqKmb1Ah8BG1YKhEUvflHA6oskLvsT86e+R7zVKqr9VpCwYTojwS9yYfsEdM5Ps3XOv2E1610+eNuRKROt2fTRZM5seYGL218nZcNrvP7yCtLXPybAXFpJnyPVepUCSc6rG4XqlSjUTWu7lWCRzUvXku/zDskO7xFiHk/M5gsk2AcxGvQUl2ImUubwhgARAzsChgXYdOK0Wo3Lulq2CZiTUBe3+SgxgafYHnCaGP+jxInzvN2rmR3225UghoNOQYr1zGVju4AwCZGmWrlj5dHCvKqVJL8ei0LQbHqVep83yDR7AYu5B7BbPYTdSrmehLe7690FOA9zLXW6VvpHj9LV3YchL4VK/7VUunxMjtN83BatQyZbnj7RihkTBcRNsyA6Yj/94rw/DOB6BMD15AVTkl5JWaWaxIh2ogR8KYEMntLq2MuukFEyd3XQkuvDUPDzkDGNW9sep2xHggJwEjZkXrbyjFOK36W836KEItz62S5grik9guN1UfeG0k6dPK9Y3OWz/ktQkI2inPfgfGlVOnf6Ep2dneLelmk3TJBjqD5Lg7qPrsZRrl34sxIRKTW2nuLvdfICw5W+tFUK4Kw8ibFCpgQRz0nFZdG4nhAweBJ1yXkqQjdxNfJprkU/R533ZNEpLMbYXoKxpQhjq0mNzYXUNxRQpy3DoGsT4HrJZJlraKdhUEXTiI7qRG+KbN5FFZ9C470o1PsB7i9L+vkZqy7eBTf5H6V1zqT6siv0NF3j9tUfOTV6nPo6ASn1OppbBWg2qTjRWUx9TQaZGQdoNzYx2nlawGc37Q0ddNXdoCCrhNaGHlprz3LyZB8DPZ0M9vZw+4p4XzToyM9L48TIMMP9vVw7JwHxYcOo0j9N6qd5JqvcL4MUFGufuI4yee9fhzep/zzAmYZW76bzkMcq7htpHbty6Y5idTZ01igpUPT9tQLAagXAyWoO//kIVen/pkS59lbR3mtUti9Hg/6zAGcsv/II4B7p15digUu9a4H7Lw6hHqrqFtN2kqt62F/eQWJxqwC3NhKFEoraSK0y0jvUjkw4KV8Y18QDK3tVEuhMkWnywf/R1JMWD7c+P1G8YF+Cw5M57v97qlIP8MP3cHTkBAZDrdKrlKH0sqcvJWuOyu9H+k/R330EXXoKh83e5tDG9/Bf7YuVgDKb1b2YL+/HasWAaPBlIt9xpkSa+1/igKUFG5c0KY2+y1q9AKpO0UgNiAZKRnYKEPLqJCdTTWFZDYlR/cRbb6bf9/eci3yZ3I1PEmxfxTbvIQFMXQIGfko6GuExrABcrwC4+KAGItz7xfZkgyngIPgo2/2OCTA4JvbTxxbXNraH1JKf0URDmZHW7L3kRB2kPOuseMlLK8BDGoKq6+hLLpIY2ica5Afzv5mgs5so/xH2Ofkr/5P08cgqCH4WB9gRNCxApRlvK51i8fG20ONupiXIsYHcZC3lhWqSdnWTF+jO9W1P0ezy+F0fvxdp2rmO9Kx0ygv0lKW3UVvWSmVBDW3aXEpSNeQldZC2u5yP33Xgvel2fDFjGWcjBXDlTOX7+BdZ+dYUdm9ciMpnJYlmb8K+CchaoYOBz9Pk8u8k285l6fwEFn0ex5Zls5ClzeRwc63rNObP3ob/vE9JMn+bmCXP4jZ3GVZLM7Bbno7tslQslx0Q2i+UitOGXLoqwqlJPcgW7w42uw6wy8YNEp5Sttfs9ToB9tWEOLcTskk6/avFeagjPrCTuIBuEre2EyvAXYKOPKeyIkaUZxtBG/ZS6f4h+61tBfTX4LbhwWFTmcw3zFs0Cj0lxIersJhXgdm8VKwXp2E5P5tNKzU4rWpQhk0dV+rFfSfzE5pkuUDmkZMA10JvXytdPe10D/TRWl9D9XZXVK6fUO4yh1izRSx4f50Cca+9sJrAwEQGRgdpEfDT0tFBa2cXrdIid9cC150bTGq86BgViv+3Wfyn+4Bf/r9Ij15iA/pQ7dtKtdPv6Q99hQbH31IQvYsmLeIevC46EZfZH9EvoE8Gz5gCaiI9hsiNK2agzJMjrQblORw5Moquswxjj4bTx85yRz6n9zpv35nSTYw5xyuWeAkCokEU74fu/ibUzWXUC2Cr08jgAtkw3qC+9DrHB+78omaoBIiTpy5wZKifE/p4WlXhYr0aDKqL4hkxdXQMMgBBdVuRLnk7jbu+oPWwH/0aNd1tDUoajsaWwgfVWoi2MRNtZyGdzT2iYb4poK6Nuv5S0dg3URkfTrHN21Ql7MdQI6Nx5b7Ec1n5/2fvv6Pjuq58XfSO9+4974xx+na3c7ZlJcuylWzLck6SlbNEkRRFijmDJHIiQZAgkXMmcs45FkIVgCqgkHPOBEASjGAOit+baxcgkhLd7T7n2Pf+QYzxG1Wo2rVr1957zfXNudaa86S0SyUBtL+h5qp5gWG1GlZB2+1tWoFAr/mC9tuuLHxKja6S7JxkurqaKC0uIC8/m5KSfNLTEynKT6GkOJOSshy8fQ9grBgkL6OU7pYRmqtnKSnNprg4m/zCTGprSykvySNN2oJeX4aXj2xfU8cNbZXrzfOpQM2SXPf2+W/adfvca9rrYsfvBHZ3lmX+3NIQ7G3v3RGSlqQgbvH5Ul8hcKUivNNHp2nprcXUK+C2mCJkaU7bf1VaFE9byFDP8ROqQsNiBPm2Y1nS3wA4aSN3Ae6u/uFS0LY3uR2f7P/5IdTI4g4KDN0Ul5dSVt9JRl4hFXVmsgyDZNT0yeMA2XWDVBulM+ozidG+oJWEuXFRQO3EAieOznJy5hhXxShfPnuDS6eucmxujvaKFM56C3AkPsZR12+QF3GIj66pkP91rS7gVekkrp1H6xg+EAM0Njgk+5rTjJFKJaLKuLQmBFCx51mKbFfhscoa59e3sO/tzdi9Zs2mtyoIePPHtDl8h1b7bwsI/AKrd0uk46zHz7mB9PAhkoOGRUMkBQ6TGjpERUmzGPUq8tNGSHfx4kbIvQKAv6TB5gECXWuI9x8nzqefEDdL56Y6RgVwJdGpjOj2kh7cRpzfJAkBE9IJdhLgVCowUCqPZST49ZMYMEBFvXiS/eXEOHpQvuO3xO/aQ0XWSTHGlqGrO6mleoEY72F87SwAF+gq4OZmAUkFcP77xjiyy1nASx3vw0weuJdtbwZhu75F4MWozf1Sxxy6v4cID4FIVzk2gT8VlTnsMETCLjvOeX2Plj3fggQBrcj7KXZ4j5jgDpw2qSoX9ex4p4LUrX9hyP8pOee/wWXFYZa9HMSvHnuf3z0pAPfrZcx6/liDputB97Luz78gYetbVO5dTeiGPzDn8QPOBD+Ecde3BBr+Oxk717NxWReblvVw8I23Oe7x75wO/A6FWx7TEjNbrepk3ds5PPHIBn6lhhJ/vpbf/Gy9SBXRV1rPU/Ldf/3tBkzpDjQXBlFSXkDAYSP739zKrPu/cTLwB5Ru/j5b3y5g6zsNWv3S3e/V4rBe1ZJV109dSwXbN8FYAZyvAJzr6jgLwG3eJtBVi6MGv/rPZL1aT7BXFakpOg7ZVbFndT2Om5vlnJfw3itxrHn1iCiK916KYNvyNA7sbMF1qxnXLU0c2GPE17WBrMQWClI7yUvpIDupnaKcPm2FqTEnjiqPjVTt+Qt5tm+R7xdCtn8ULdL2TtTrmDHVM9fexjF5HO5qo13VFVZDqIVuROxr1YaHLb/vc1L3rOsg8YerKQ99n4qI98kMCKM6e0ruv6u01JynOPmo3LM9GsDpcmYY6roondckA6XuTNTHcmL6kjY1omOgGUNXiaiUtt4GBof6GOrv01JTqM5adeDquUo7YckHpjr1Dzkzd4neviZaW3upqzMKYEyKM3NRnJRztOnPyWeWEttKB7oo5RC2DjQJuOqZaYoVYPcTQKkRkJqT9rHUbi4ICF6W90qYqHahu8aXrk4TI2NjtLZVaWk4LOlRVMLhXAG6PHmtgLqGXHTGTKZlu/HuKzRUCZga+jHXnaM6IpmSnX+kNiyc5pprco6uaFMamqsuarD7+XZ6u9QQqpovp7ZTztnN7VX92F6zGv78SGwiHJ+dpUFfIRBpIj0lTgA8nd6WRoG5PDLSYigsSCc0zA8HZ3vqKobkPhHnNCuVkrxiDeD6+lowG2uorMqnMD+djPQEkpOj2Wm1GV1ZBR9dvQlwat6bpTTX7aB2ReyqSmeiSeyrcsRvvq9GU+40p+0OkmunKheoBRJ/P8BZgM3yXEXiPtRWqGrz7RTEyTk6OXta7hszjT2VWhTNNPhfHUZVq1rVZyzgZ+yuYXRqhMtqDudn3/15yXtfADg1V3T+LsDd1T9eCuBs49o5lPE/P4SqhkfLjV14erjQ3mbkgLsTVZWFNJr01Bmqxcjki8GroqQoh9joEPrFQ58aGqCjpYGEuAg8D7sRI68PdrfSYKikTi8gKIapsTyLzpC3Mbj/gSObHiHC24754zOYZJ9zk5MM9XXRbm5gtK+Pvq5mEhMiSU6MYrS7z9K4BeyUYWlLj6HU5lVKtz3EpcD7+CT+Icq3P8T7rxZx4MUHOev3ANfjf0Gd1XfY9Go8296RDnR3Iw2lJy3zWnRquENFuix1FJsr52mq/QRdsB/H9v0Ll0LvoWLzVyhN66HNcJ264lOEHxBws5OO3m6Aw9bj5IuhnzUcorlkmuqCE9RXXCQvOJWyjV+lxeVectZ9nfLEekziuZfoygkNMuC9PZoK2+dIttogneaUdJ53SjBqUbMcZ0aEKlTfrcFbiICYir6pTlmBpJ/zKAE7o8nf/Tp5O18ncs3rbH41SSsx5m7VJB26Gkob0KSgLcStXz5ryS/n6zhKQVACmbY/J2jto3QEvk2n9y/xWm3NhtctOe0UUG1+vRDjnvu1xQIfBn8Tr3f38NJfwgWk1mm1VZ9+8l0C3v0VCet+SeA7j7Hu6T+TZfUG1W4CCVH7BCifZe3vfsQ7T3wf33ee4NAqN3asMuOxRwBucyy7XtzBxj9vY/OzrlrFhB3LGln7WhpPPS7Q9gtLvrjfPLFOoG0Nv378fXm+nicfs9RzbUjZTVOON8Ul+ehryrBZcYRdL2/DY70T+9e4s2ulTksbonK8qfqj9uubtOHToL3jhLiPErh3TP4f0s6nGkJVc+P2rjlCpc2fSdy5jZ0rqgXa6j9LG6LpXcsQqhoOVcOpVivrsF3XwftvRfILAcvf/nwjv//Fen756Hssf2EvUQcGZP8ix37KympoHiklNc6E1+4BfO3VMGUfQQKT5qYuesRZaW+qQxdkjynYig9LkuW8h/NRTAgXg3y5EhbAjaggPowMYL5TwKZ3kL76FIbKHDlysB6VK/A2cFuS3CsarMpvzQ2rZUwg56jJj54qA2oCfkPZeaIPq4i0Argeesxn+Uglr+6rYKzamdMTR7VVkgo6Zo6exNinUj4IHA1WUduWR4PA0Jm5i1qU3RKJuT2ic25epay4zpljAnGNZ8UemMV29NJWc4GepguM96qo1BcjQEqqZNSJYwvMtmYwWOtJQ6OeBt2sHLcCOJU49xIdFQ0MV9ozZkykt81MU1MZ9eZsLY+aArYGcw7mllL6elro7jKKDSukxVxBVV0K4/09WjRmvO8y7fozmGs/oDoqh1KrP6MXgDMJhFXmzlEhUKvLm5GOXAHaBU23wtlNyftVp+X4TotNOSH/31yhqgCux6zKUVmGni+cvsipmXnOHTsrdq9PXjsj52KOruYepqZ7uXhyge6mVgbbcuQ619FumKIsz6DluhzqnGas7wRD7TNMDJyg1dTFxNAoM8qG9g8wP3dai5heEYdagZlaeKIWRSydVwssf0JndRXmoiyaBBaHWjpkm9uHXVXU7tb//yMtgfvfC3AXlDRYU/+rSJwlxYiq3nHutACn7OuygqxTN7TFB40CX8a+Si2P4RdB7c6yzKET6NcWQ9RQ36Ojc7CVi2r+nZrHecvx3NQiwM1/DuAq5+4C3F3946UAzlk8e+/s/1WA68bba7+2RD842IucnCSqq/Px8XEnPNyXxsYKDh9yo7gom/TMeCor88jLS8Paxor0tASyMpOob6gkLi4cG9td5OSmUFpaytGeWqJC9+G8d594nRlU1xbhF3BIti3HbK4hONSPiMggzpw8SlxCtDZEUFqQKR6RmrvwqQZxF8UgDVZXUmn7W4h8WEvJUL3rCd57uRSvV+7j44gfQeZTtNh+l/UvJwjUNGG9up6KrGO01ihP2gJwFqNr8ZZb9DcoiiomcscqYqzXErl7E4aCaVprr2oAF7q/j1jvIVLCW4jx60KflsVAgQ2xW1/A9417OfjKDwl86zuM7b+X0wE/pm7nN8lMz6C2tZ9Aj2rWPN/IoY2xVNkJwG1dRkHcsADc385RpUCzMmtWwKJHm5z++Y45UHvsx2m7WX637P9lS8F1VTbq4C4BODWJf+8AXk5DHLYbEuAb1CJy6rNeAqHZ8UfR1/dSUNhLRmQD3cWO+NiksOlNy4R9VUpq85sl1O5+mI8Tn+Bq0D0CYI688MwRHv/JWsuEewVYv9rFAw+s4+Efb2LlX1ZRsuclSveuoKq2gJXLXfnr7634wy83svyVQxqkHfHuoKXJiLGhmdSoTjwdhzlo08chm2a87Dtw21XEM79azu8fe53fPvoWu/90DyFvfIP9z36Jzb+7n6d/uYpdW/0Zac+nw9BAuGc3hqJKynJ7sdvQw/7dfRwWmNnznknA3cSOd43sXGUUGGsh0KmTw7sKObQzB/etuXhb12vD6UECuwHObbiuSaDc+hlSdm1ix3IdNmvV4ombQ6ia1Dw4bXFIHTvfqWH3O+m8/5ITf3jsZf7081X87hebtCjhWwKloWrYXQDaT4C5orqJzuN1ZKV34WMr4Kgg3LGP0AMCcI0ddHV3aOXm2js66W9qoKdxhMbqMVoMYxwbnZHOekL+HxFHY4yhrlG6evroN2YxXG4vAFcr8PW3AU5FbIP39eIt5yXhcD1tOf5M1toyXBtPUbxyTBToW+bNdTVdZGHuuOzXmemWTA3M1HSG+ekzdHSYpBMs1xIBq3qaegVHzaW3AJwlCndbB660CAKnZ29wdOIY42NT0kGrjl5eP/WBNvT6hY5fpKZinDsJo8YKAbhD1OjrxCE6LoBkiby1VgwxqnNj0pyopRdpMIrDYcoTYLMkv23vqKW/s4XZ8ePasJyqyTkxIO2uuYJqAbixvg4NTC+f/4SxHoGy6g+oisgUgPsThogY8kLSydr4Y3K3PkzSuh+TGV6OqRYaVG65O05/UIB3Vu7tbuq6SjAaBqXztzhpWgSu9SqXBKquXIarIjXNREWCrstzVS91pPtD5sYv0dhURUF2Lv2m0wxXZzBRbc+gLoku/byA5sc06q5RX3ZFAPOa7P+ivHaRkzMfalNO1DQUtd8zx68K/PULJHfQK5obm5fraDnH6lqdmv+ISsffseB/Pyfcv0VrjA0XL1kg3DKXWUXtPtDOmyVadvu1+bzOqpqtd3j9zpCkAM4CbJbrLt+7CFQXFMDNX5Xvv8GC2lbdV+c+Eudhhubeernvbh1GXYrIWVacfn6I9SbAWYZQG/p1tPU3cnr+sny/+k4LOFqOSUUB1aMCOHkUgOtquDmE2lJ5/C7A3dU/XgrgVCJfr6z/eYBTc9zKGrooLUzTEuHmZMWTI5AWEuTJoYMuVArUTYzJdx0Jpq25nmpdIfFxEQJ3HgQG+lBalkduXgrxCREcOrRPQNCdjmY1/6eek4MGSnNCSUtLoqGuguamGqKjguhobyA7O5mD+50JCfYlNSmO4CAfLQO5UV/JgspvpBq5GAVtjpwYwrJAa0zbv0r/gfvI3vAjti8rxvVta4b338dM8GMUbLpXAC5ZoKQJuzUNAkTHtQUCXzS8IvGutSGluk9oNnysZVJXnnZL9UUMxWeJ8x0jL62C/NxkqqvKmB5qQxe1m849/87liJ/Q7/w9puQ4zgQ9ysyhHxHw4v8Pc0UZPR295Ce1EhfQSk12MY1Bm0nc+JYA3JAF4HTnxWsXqFzUkseujrMmb16Lvi0N3X5RKsLTRZxXI8kBZpL8G0n0M5ESYCIvpgf/rdsJXv4koat+je+7b+Dv2CRQN4znmj34vv0kSdufI37L8wSt+i0duduJPZylJSlWgLJ9ZSs7X7InfvmXKdzyTVLe/XcOvnQfh998gv0v38vqX/+U7X/8EYfefAh3+f/1X/6B9194nxqnV8i02YGLQNLTv93EH5/ayJOPrmb1a85a3drk4C4iIwKJiThClU5NKDeQn11Ara5W7psqgfxKiux+w+TBH9O77xHKtnyLxj3fZt77Qea9HsDo8Zx0oAVy3nKlE89kwNxIdkYO4aFBeOxpIeRAK/rqNsoLmrB/5Vl2//Fhtv/6IaKc7KkuqqDB8ZfMeP+cSY9HidrlJmA+Rfj+IWI8Oji0OZs6txXkOlix590a3HaYvwhwS1rZxPpXUkhY/RM6XR+m3fF+rJ79PU8+vplfPb6W155xlWvXLfA9jM+eWrKOBEo78SPWJxpvmy7t2n0e4NTiBDW/rb+vn+ysUXwDh8jImmRm5izZuZMEhQ4THDZKc+Mo3b29twCc/j8HODXnz6Gf3BQztaYKmsqTGC5zpa/Ig5iDRnwcx/B1GqPLfIX53hzGaw5xdu681tmrKFVvTwvGxmIGe8V5aS0SeMvF1JJHS2u5ANyFzwDOAmPSAd5BKiecJfqkIEI9t7yuht8+v63SRfne08egW1fHaNV+WioGNXCztNlL9FakMFnnxbnjlzl5/KIWeTp1/Cwn584KBMg+FwHEMk9Pfd+nFiiU9yYGBpkdHNG+Q5X8GusVIKr6kKqYckp3/5WqgABKQuLFQVR5IB/ntM8DBKx4lORdzxO17jeUJ9TSZvho8ViWJDak8gwmQz/1vXmY6vrErljm0anV5Q0F7fQZqhgyGhhsatEilWru34kpATWjiaaSTPoa83nq54/yiycfp7vpFM0V5+V3pgvEOTCij6Q8vpCo9b8naeczhK/9PWXJLVr1h2OTV8UuKvv4iRZxm+iRe+TwH5kPfFJLcVMSeZirV7BE1eQ8HJ+7isHl1xD7EJ8GfY/uOGsW5HPn5P0zJ65pAHdy9pzA71EtuvYfQ9zfSk8i0qDob+iz9y3QtHD6A87My3erKKXcH0vbqecKPufl2nYPdGDqqcaoFjWoaFy/AjQLpC0VxNdSh3wGb6I+g2yrosbVmAUCj6t5cAsCzwuyb5G2unpBrsU5dc8tgfXHdDaohTJqPuNpbeXxXYC7q3+4FMDZ/S+uQlULFVJ1XejMvZQ2qNJZXVQ391HV2EmFqYuKxm55r48yeV7c0INOXh8YaufUzDGuLywwMdzL1PgcR6fmxQCfEW/wHAvz4qWfuc5ct45hQygDnX3y3nmunLvBiaPHxNguiME4Jka6gBavp+k4/Gs6vH5PW0mqNGAxIMrwLBoFNR+uXy+dkOvPqN72XdJXf43Id39Cnt0WbFZmEbvPFX3sBhxWhmH3fiVH/HXkFIiHXq0Sci5B0u1qXJJOGqzSolFu1F2kJOs04d7tVOoqmJ+ao7yoAHNnG/lxh5k/+D0t59wp74e4FvIIpD8F0Y/i+d4T5OelUlycg8FQrs3lyMhNpSzCnYztKyiMG9AATn1nbckCNcULGErV8K4F4FSZofqS00Qe/OJChiX5OvYT7dGFoboSo7GUhnr5jaL6ujIMJgMJdk/zkRhnEh6ge98vOWxdj+/eIQpsljPr/lU+DP0RxD9Mv+sP0MetpyAime3L67Whwu2r2nB+fZ38pvv5JPGXdDrdj37nNyHtCfmNP8P7tfso3vxDyPgZJD2M14pncFi+CYPTcyQ6hrJ1eTXr3g5kw7JA3n3Vh91rYrBbW0t6ZAcJAvZGg57xkQGtGoaXAH5xcZZcnyL8PPdR7fAonx5Rq1F/TsXmr1Gw7st8GCnfm/gYU1EvE7/nLwzZf5Vxl6/TePjP1DfpyUgs1GreZsY1kJoRTUZ2EuErv8Hs4e8w4fwluhM2iEPgwdjBh7QOmZiHyD64kbqaPlrq+zCUNcm1bqHXUIA+Px1dUQtF2ZXE+Lex4bWbK3qXtHmZOAVvHKDH+bssBD5El+O3Wf7LR7QC/L987F3eeM6RUDVvcu80R3baMuryZY563kvaqq/guqUCVRbt8J5eDfIajW10dC5VLWmhu7uNBsMwISGD4jyNMzl8kvbWY4SGDZGVPkZ/VzedfUP0m7L/LoALWozAqQUOsb4dpES1EXGoj7iD9fSXHKA1NwR/+wYOWdVSkZhLV942ZnsM2tDpktPU0V1Pd0c9A91mrWRTY2uBNresuUVF4CygZ+nI7zzxXctv9lmU7dbHT7Ts/1+cSK9A7xMmR6Zpr2pnqGIvPQL5atjUVHlFQOks/WUHmW0v1L5bdcgqe/708DX5nAXaLMf+RfCwTJQXyfOFU59yYvoqAy1z4jSdoiHbQLndq1QH+lEUFMEV/+/LvfIAxz0fYNBVnif+lFm3L5PuGS/Ad03a601bYRlCPSX24xSNNSM0VR23vKY7q21b4bGdYYd/Y9L92ySv/SHTqibqpU/pKs2i0/orTHv+kLK1/4OYgP20NvfQWadWqQsAqihbeSejej9aEtZzzP070uZ+SrfdVyg4UkWL/kOtMoYailaAps7FSEcfx/2lbcb/lLMHv0F+oBNXryqAU+f5EwHeDyi3/zWnvX/I3L6v0xJtbYnACUypbdQK1MHhPi0X3OmjC7fZ3zvJMl/uDtsswdoddCukqQL4Z9U8PYE4Vcrq1u0sUvOp1UK5q4xOjNHUI4DWv5QzrvYzaQseBNo+yyWnonH9ek0K7Bql/1ER4NNzH3Dq6Eecmv5Yfp/SRyKBVtGpmRvMT9+go06um0o+XWEpp3UX4O7qHy4FcK7JliFU9fxO2/w9UhAXUayicZ2a1HM1tKqkFjmEF7V/9npYYRt68SjPnDpNbLA7rSErGYvfTueR3Yx3DWgeofLMleGc7ShjpMKBswJ756VBqrkOanHCwFAPbUNmyjPDOO31gGZ4bgTdjzEthMsXLYZlySioZJjt+XF8HCadcfovmfN+hPA1T6N3fom0ne9TGbSPCfHM/R0aCHI3oausokpfSbOhU/NozcrYSoNUj0qNFWIoy5e0mDJAd0E69Evkeeyl3mM1lc7LSDq4FlNzHXHx4cQmJRLsbkXe+/9Gk/N9lGz9LhXbv0OD7fcx7P427jteJb80j54WE+Wl2eTkJuDgak9GoBvFDmspie8Sw/sxZUeKafBch9l3A5UHN1Ca1Cwe9XUN4BrFcMT6DONn/0WAUxPWVWQlfH8PaRHVpMfmkRZTeFPxVURs+TOECsAlPkDP/l/ibVenJa0ttF3O8UNfE9BU0YWf0uciMBaynbq0GKxXG9izpo5d77fh8sZaPg6Xz6c8To/jDzDslM+kPaZ9JnzlEwJwD0pHItCacD+xm1YRt20rNU6vcmhzGluWNbJrpVpEoOahWR63vFlLSki7wEmNQIWZ0oxe9IZCSkpytXlssWsfoMXh+zTZ/IBmu+9xPfhesnf+hNTtP+WS/w/4KOI+uv3+TIbDs9Kp/kQDusGg5+nu76SmqorMiHHyEupJS4snMzuL5PX3CWA+Kds+zHT2Lg4f3Eu7wz1cD3+Iy74/JM1tLdGJMWRmxZOeHiuAXkBKRgoHPNxJTo0SKK6gJL0P991mnDaacdxgxnljEy6bzThs6sR/wwE5JjmOtKfod/keb/3i97zxdBhvPevLtlUxuG03YbOhg/id1hAnsJz7FHqrHxKyX0d+/DiFKQNU5PXS29PPyNAYYwIrE2NHmRyd5vjUMcqKJoiLGaLecJS8vAmOxI1izMyg+vBWTGVFDDbnMaJzIsq97m8DnEjNgVOrb9VzlWbE19YyBy8+cAZzgYGjJi+yHJ+jYed3BES/R4ntLzh17JIWmVhaXNAt4KZvyNDmlZlVSo62Ioyt+bS1VnL22GJqhjtGYgTETn3MzMRRcdAWFqHK8rqCDRUNU5337Z+xAN+snIOpcQHW5rP0lh5hSOetwZDqTLtUHeMKZ+aHOrUURRfOfshAq1q9fZax3osCcLIf1fF/br9KKvKn5oidPHqRoZYJgcBmLgzpuDyh56ghgQq7l6ny90aXXE/pvq1kW28jeuWDjAroqAokpw5/Dd+toRSlnqZNr2yFWrhgSRuiAZxyCrXImyXar6Zr1FVNYg7dqDkOZPycUqufoi87Sqf5I+oSUvkoTNpi7q8YdP4WeVHFDLWhzc+1gKEaMr5BZ00X7UmrOX7wB5D8CL32X9YAzlz9ISPd5+U3f6RFzcZHxxhp72H04E+5Km1o0uFfyfN35MZ1dY3U71fRyE9oqyzHmJcm0JrMQFOrgJ/l2iytJj1x9JTcl70a0Gn2W31WXr/1XC7JEnn9rwGcZtPlUZXrOiufV1kMvrjNTakhVzUv7pJobnaett5GGnoqNVBTxfC1gviLALc0pKpBnHqtT49Rtm3pkef1/XJNTtIi16y58pQ2X7FF/V81L49qJOasSMG3XFN1DbRUTxfuAtxd/eOloM0p6X9tCPW/qqjSLlLKzFQnHcD12S/RvusrjDl/nZOe99NVW82lC6q48odiZKXhdeoYLNvDifFRzQPTPEIx8BNqAu7UsHSYQWKg7oGoB7nsdw/NufHavJFbjcISwF31l+1ifsRRj/vY/qo7kVZuVDs8T5ntC9QGbyHWU628lI7NqYeI/b00VLXQ3GXCWF9Lk0BEvb5aq2c411XP6e46TolOi2c3WDesefr1FVcpsf49hH+HT4O/Q6P3MmprzdTXNDLS2SwedqoYbzEc5UaMpW1UFxVTnJErBrWO+qpqRvqmGDCPUlPaSlGenqyUbJpSfMjds4KiuBZajZ9QEhjAB0HKy7+fKffvkxmSS6vhAw0qVeegFjIEOFnSX6goiprHplJgfLYa1UnBXL+2kjJk76LkebTnKN7rrKmx+zMNzs+TYfUuXjZmfJxGCNtiR9qG31C6+1mq7Z4jevXz5AY40lwQjtW7KsJUx7blLVi/5kzRjj/SuO8ZdE4/I3rNr6myfVH0HPvfeIcUm+fpDPgrFbufI2z1GxRYPUep80oO7FArf9W8szr2vGdg1yo9Vitlv2/rcd1mIvJQqzacare2noyYLjKj+gg7YKBcOjWtxFTqz8je/Gv2PP8erqu9cX3fF6dXVuHy2hoSPLzIP/gaXXu+wqDD16g/+AfaTMcpzxrXVu2WpjeSkRFDcWEeUWvuYWT/D+mx+xbm6C3k5WeS6rWOxP3LyPJcTWKQG80t9Rj0ZZSW59BoqqK+TkdRSQGGeh1To52cF8/9tBj9iSY94yY9k2Y9/bX1hB4YJXyHDx+E/FCO9xGGXL7Gpud3476nBYd1Km9dA4fsWvHZN8iRnTvptvlXBvd9h6SVX2agfVig4yMBJHFeRFrUQe5rBTeW4T5574zAzYkrcp/OkJU5SnH+JKP9J2mN96Bgy+8otn6NWv/N9BVYkxWq05I8fx7cbpW6V5ZW32qLYBx7BCBn6TBcoVHaXKXd/Uy63cPEvu9S5fQ7zkknaYmqfSLH8imTgyMYG/LQmzIXV3YWYlLF0wcHNNhS26nf8PnC5+o3XZDOua/LyHEBAsu2ChLU4oZri5GdJSiwPCoYVB16/2C3bHeFqZGP6axoYLTqEO0VrQxUHmGs0oa5tizOn7zOqTkBmK4LmMQBU3PNWmvOcXruhiXCs3gcS1LgsjD/EUdH5wVG9Qx2lMCJMjhVIV5mLWeaY6mwfQmd90Fph9dIDj/KAdtpHN7eSdbW30lbeI0iqz/huTWNjOg5WmoUoKmovUCcyv9WtVi1QUGcJrVI6hJ6/SD5h9+k3+bfGN73TWLf/T66nFnMNZ9SEppI654vMXLg+xSu/m+k+GfTZvh0cT83Ia655jKm5IMY9/6UXr/XKbEXW5fUItteE3C7oUHpcH+vtmhjZmSG2nhfqiP3URpkT0dNFVcuLsGzRWoenhpWVdJWocprS3Pf1LXQYFtdT3XOBOqmRkYtpbo+g3AldX/IZ1UqKQVkn72+qDuA2JIW1Hw3sf9Kd3r/i7IAogK4K/Kdp05coH+4m6YeATe1uKb/ZtRNG04VcNOicirypmBOJWvuqcNYO0pTuVyb8mM0VjfSVGuU8ztGY9lJytNmKE4Zp774pFw3laJGOflnMcnjXYC7q3+4FMA5/2+IwP1XFFMhnUKaeD1uv+LTyB9zMfgxqrZ8jYUAMTT19ZYImjQ85dHPdVUJwFkzPzGh/b/U0FUncf0SDJk7KHRfQdnBdyh2X0a3QS/GRRkMi6FQxkP93y1gWHpgGaWynf+7z7PplUR2rTYLnFhRtP1JcrY8RcQOZ3wdu0XDhLkNUFVaSXVjGtX16TS152NQq9Vai7k6WynWoBzmRaeKmGzu0bLF11depMJBFXm/HyJ+QKPXWjpMH9Kuv85wfQvD7SW0NnUw2nmDVv0ndDd+SodAWUfDp/SYbiCsSEPlh7jsHGD32j6tUoPO/mUyd75NVrhZA7iyoCCIfFDzqE94PUhmaL50HB9qANdae568uHHpcLu1Fai36tbOWXXIanXpZ3LuJ+JAj9ZJe9i042EtQG8nMKt15AO47Whm/euVbHhTpz2ufU1Ppn88fWU+2KwxsP2dem2e147ltax5pZp92zLpLd2Ln306q16qke0r2b28mpysImKTC7XPh2xyptrmadL22xLu242fQ7d8X5eARSc+9l3y/ZYi7GoocrNacbrcoA1Fbnpdz/pX69m7o5qCnY9wOujHnBZwj1j7HmveaGfbO6oUWBOb32ll20ozh2S/JSm1mMsSaK1MozCukiCXAbys1bnoJSemn/LsJsoyWgh1SKDI344Sry3ogp0xl4iRr5nDUDGOoewoxpo+dLkj1OSNMNA8yUTHFF0FKXRXZzHSPsup4QE4WQqn5f44J7oonfyVMgZqa7X5Yl7bE4hY9zJha1/C7cW/ym9IwNRTRejBcuzXNzI5dFGLPk8PyH71tfQYDHI/12lRp0vnBGykw1vSrRCjOlFtGEvNzzonHdyJq1w4dZ0rsq+zxy/RnpNAmf0bFG5/mnKnF6kJdyRUHBRfJ4H9W+6LO0kDf5G/ODUFiUdpq/+UhF3vkr/6Xyja9C0OP/1/Evbeg9LW5Lg0gLMsJpganaS7w0RLs5zD1nwaW/IZ7euSDv6D25LvanPP5NHyuyxDlaog+1ifgjEVhV+M8mjb3R6xUdEdLb2D/PbJ8Skmx8a1+UgnZqTNVY8zXhfMZJ0HY0Z/ulqymBYIG++/RrO2mtwSBVOJsZurzjE/c13O3xeBQkHO6ZkrmBpM0jYHOdall2ssAHdCJydXzylznAZwVb4CSuUXxLEYlHOlFnn0cNi2g4PSlg7ZdKBSrhzx7BM7oSouWEDNoluGVLXojYKAizTU9lCSlUNRpDh50WUUx4q9VENzVZcw5I1TFF1KyZFyeSymrmBKe/3mPi1qrLxKa3kbvSUO1OfXU1N0XoB1MeK4OH+rv7eNtladBsZqsYRKEaLmCytAW7gtTcjntRgR1dKN3Lwu6nqp4dTxkSHquoqZGB2W/5cAzpL/bXZ6jt7+do5NnbDAnFxXLWqnpK7xHWBMwZua72aBN7lOd9jm81qQfauFDRfOqGjgh3Jfquc3mJia0MCsUUDu1sUMJm3YVL/4v47GwRqaeuswNXVjrJ6gQdpkW2sBzSYduYl1JPh3EO/XSWJwKylhnZSmHdWiceYqpbsAd1f/BC0Noao8cP+sCJwF4GoZ8H8GUh8TGPk5aWu+TeqOn9NtNHJVW930HwPcklSncVYa6pnTFi11Isr4zx8/L41e5ZyydC4LYoyPzX7CAZtODQo2v9PG/hX7mDn4bRZCH6Fy878RsMWWQNdRwvYPUVshDblNzd9RST2LpBMqoNZUyPhQJZ8cFwM+r1TGhLlLjLcYTTGicbuWk7ftEXI3/5h0113iMV8Vw3uVM0c/YtP2zdxz/w8xVvVRnXcMXVoHVWlt2qOhYIbEvXuJ3fUeB996hW0v7MNuZQ6lNq9oqT+yQvTSeUJeYAK5254g3+rnpG55ksKYGoHBDzWD3Vx1AX3+Ma3j9ba1rBS8tTO+DdoWpb3n0kfEQQV9KjfY0KIGtfcU7HjK+bJ611KeaudKI5vfMuHvkkxLniN264oFsuosALeinq3LTNiurqe7yIfS6AT5XyVGNrFzeT1OW+qw29TAnvfqybTeSpnNSyR4FxLmOaylzggUkFTRwWDXAYL2dWC1slagrVYDwx0rauU7VOJbATkBxkC3enyW/ZCgV/676L/h9PIr2grSXauWYNKgweWe92qxed9Ijy6BTl0h/q4zWmeqzo0WpVTzvVyHURUpDlnX0eb2By6EPcpp7/tId1xLtPcE/o5qCFEd16A2lKjKR5UlqblW56g+uIdS6xcx5AhAtAxbojMndVwYLuV4Zzmn+kooS6yXc6jO5wAHbHvZsaaOt56pwnVXNVWmEgL2leCwoYnZ8StcW+w8tSiHtAOV2uH2CMbntQRwliiI6pRVwfKl6IZqM2oO6GzvCNXeOyjY/le5p54l1cGeIKcm/FwE+LXFLbffK7dKLYwJcu2kJHmK1oZPqD/wtjgoD/Jp7M8If/1/kBd6yBKtWfpOAcnpiWmmhifo6mjA0CRA32bg4skPGRsdZWRkQBtes3ToFoBbEEA7eXRB4PM6o/2dtwyfWqI56vdpqSQ0Kdj7lMlRgbSRETr6G5kYn9AgRAMIlfg2rZiknb8kx+HnxIqjoGvKoblhhsayC9IeF6dBVJ7VnjdXn9MiUmpIUNu3gJx6VHAxN3OczsF6Gsz1NJWf4niHUWvznwe4Gv/D6ItOafMHLU6TOqdD0rYs7UmtXo442Iux7PMAt4BZoM1UNUydvlKzDWoITqUqaq45R4vhY23qhKWNq8+p6g2Xtdda9B/J+x9q8KZ+z637VGoUEFQJZUdrghmujhMwvCT7EZt4QkVyLdFblS6lv7OVa2IbFfwqGDv7uajo7bLA1jmBqTsl+lXn/9zxq3T0NaDvLWZwSKB9sTqDOp+n5+T8d1dR2yV2VNUa1e5fgSt5TznlWqRV7pM7AtlpNWyqIqVffO9OujmEK99xRo777AcapKvyWMeOnZJjbMXUW4VpUHfLcOrS4gY1zKpgTv7vrUZfX4upuZBGcxk5iSYC97aJHemSttNN+KEeIj37ifLupjRzlLrSaYzF/XcB7q7+8fp/YghVAVxIloFkq19phborN3+LVJd3GR4/SftAC8fnzmnG5e8BuCWjsWTUlwzvzOw8hs4SBkf6tIiAasSaNz33Id4ObQJwtVrRce81e7W6qeT9jg6He0je+BuSHEMJcx8VgJPG25GvwZsmAThDUyGGPh2zo6VaR60iLhPmHjHMql7jeQzF81TkzFKRO0td8UlU4lNdeic5Pk7s2/g8a3/3NVr93qTM/q+0O/+YicM/1VZ9Rbl4CJT9hsv+3+SD4K+RsPFNHDbXUeC4jiKr58gKLKG19rrWAVhyTc1SJbBmqbtoMdhqHpxKYXLEp5OkyCaBLwuoLHXEQa7d0sFYFLz4qDocSwklBXAKoCzz5QJdLdJgam87tu+rCgEK0lqwej2M/B2/pN3nV6Rt+TNWb2ezY2WjwJZKSyLn9S057vAImnK9sVpdxZ736wRQFoFqTSPumzMot32ZAod1JEXptSTCn8GkAgYBuQCXLvbvMOO23Yz7zmYO7GrmoHUjDhv17F5tlOMoJXvjT7ka8yjXwh4kYfO7bF1ZL7BWj6NsowBu9yq9/G/AarmAeOoB6tLC8bKzDB1qAOfWK9dZnYseOYZhPPaUctTn95aFFvE/odxvM4nhowS7iaF26hWDbUnloR6Lk8ZprTqN7rAzxbufxZg3yGTriCU6c6aClqJafBx65LdYPuvvNI7HLvHaN78u1/5FAamn2bfcBav31Fy/Gm14eGr4ohY1W7qvtYjE35jkb4lCKKnpBosAd+pjjs+cZmryqAYzt26rgHC2q4764HcptnkBnc1fyLd5lxiHGDnXKgp7+5CqugdU3V8lDarlPok42ElB6mnq3N/mk+Dv8WnEvUS+/t9oq2vW0lqo71LtT31fR2e9dHbFGIy5dHfoOXv8stYO+wc6aOyq1kDthnzmmhyXSosxMNpDa6cA0fQZ5o+elH0tgZRl3psF3NRvEkiT92amZmnuqaG5o5qa5mKGh0e5cMoCkZdkf31FcUw7fYWLoQ9TteWr5OnCMAvAmSsEdtRcM1W6SqRF4ATgjk1ekmO6pqXTOHPsqnbeL8v393dNYTC00VR9TJvvelx+150ArvKwEwXJc9Jm1FQFi0LdblZj8bXvJS1sSIv23QpwKtpmLD9BXUMxje3ZGJtzqNfXYqhsl/dPYSpXQ70Lt6vspoxlauK8qhd7B5Wdk/ev0FVezli1PW3lbfLbLzPcIaAs51QBW39PK43GUvr7eunpaaOn08y5Y5e1e+9OEUkFWCqKdhPcbt9GXX9VXaOztxF9ZxFTE5Ofwbqy6QrgzH166vvL6Rowa0OuJ8XeD48PMiOwfFmu80VVfH/eAnHnVI419VkFYCrfmyq9uAhoX5SK3inJc3Vc2mvq+OQ+0o7NkvxXRQgVMJ47fZW+4T4aOi2LG1QNVG3xggI5bRhVrVBV5biqMHcbMLbnU1FeK9e2nQBVmUddVy1XprQTh26i9ulJ2BdK3j43ilzX3wW4u/rHSwHc/65SWn+/OjlS0oZPYhkh8ala0fPZ0eNa9GFm+oR41WPS2JUn/fcBnJKaFKs8R63Tk85L1V8cGxtn7ugped9iZNTS8lNzN/B0aNEAbvvKFvYvt8e869/pcLmHjNVfIWPrH9E5LiPBvZzqCuNnAGduL6S+KZu69iIauqvpbq3j6qQY8lOFTDVbAE4zyFWW4vJK2nP9NUoisui2/SrHPe6hxea7EPcIJw7fy9VgNaH9F9ow8oE1dgJFf4Ikgcn4H5K8ZQW71zeS57SFwp1/Jc23WFusoFKVLO2/WQ2b3NIZKIAzFMyT4N+JvqGCGL92/BwGBDj68bXrIeFIFVk55aRllJOUVkpOQTVhngb2bW0WWDJpk+1dtjSxd6toWyN7tzfitkO0XS0qsKTD2LaiDds3DnDW+1uoQuBzh3/InrcT2bKsidSASkyl5XjaHiBkw9M0+/+FyPV/xvadfewWcNuzWmDqvSb8th0RgPgz6fZWhISYcN/VJEZwQCBiUDT0mQJdhzVpJcfcBIBs+wS6TWx5p5X3XymmYJOcq8yfyjm7Tztfa14zsvVt+R3b6rDboAr3N2G/sVGOu47mLC+M2bF4OUzj7zKCnwCLqlWrykYpKAt0GcNjZwVl2x+i2/lrdNt9ibAt7xLoNqlVHYjw6CbykGzrJJ/bO0ZhRrN45GVUBTtQuutZ9InlTHVMS+deLABXTHNhjUDnAOEHh0kJ7uOIn4Do7kTaHB4QQHxEWygSsX4jG99Wc9+aKEgaFYi4LB2NpYPUJEBhGTpUnZGlI1q63y+elI5I7nn1qEWn5D0VhaqTe7Wjp06Ldlk+s7i9tKX5AZOWbDf1cCpJ1vupsHla9BdSbewJdm7Ez2VCuwZqDuhBAea920zsk3tAyW1Hk9wD9ThvbqRg3wpaDv+O+gNvkb7XlvH+i1w+fzNKqNru0fEZGsx5ch+mcXR0Wuu8FcAdnZjG1KXj6JjAVLmO2txsanOyaW2opn+0g9nJWQ0slqJBI10LdDeeo695gT7zObpNZ7V8W20NI9TX9dFiGmOkf47B7lk5Xze0z129DtP6VK76qgU1T2C2/h758j2t9Qt01l6jrVraTIW0I20oVQ2hXqKlWs2FOytO0jk66hbE8TpJb/MpSxqh8suy3cVFgKu7DeBONsWKM/KidNhbSAqeQJXc89egTRwjlQhaSe5fNS+1OHlaSzOk2qr6Xm3RgQBlbUUrdeZ0i5Modqapu5CaxjwB42N0NF6ny3hOSxLbKb+7s+Gc9r/2mmiw7Tyj3RcY6xF7p9R7iXHRSNd5hjtV4uNrjHfNM6E/zKghnaH2qwy0LWipP9Sw99jgIDUNqegb06k1pWFuKmZBIFbZ0vmjVxbh66aUfbUsWrj99dv1kTjhZ7Q5jBrQyzU5p67pBRgaG6Kup1SrW9o92MLpmZM0dRoo0ldQWGOgvW+Q82cF2BchcUEgckEbArXA2Vn1uvZcvucLuuV1ra2I1Pdr7cASzVVD7mpYVSvjqO37Iyanj9LSXUdjbzlNi8CmInKWxQ0qtYiB0ZERmpqrKM6rl2vbqdkMf7nGKnod5VROsu1hsu02UbDndbK3v0jm7pV3Ae6u/vHShlBT/tdKaf3PqZOYyn5iK7vpHurTVjxdEY/8injko6ND4pUtaPmW/m6A0wyLZS7QEsSpiIQq0aM9l23UPCI1VOJprwCuBlV/csvreUTZ7qAk8B0cV1rjs3oDiWufJMVmM/rKSjEuKv1BHiYxqHp9JY313Zirj4rnfIZO/RQTzV306Cc1g7wEUrfKXHuViiP5XFUpQ5J+Rq/zD1ClqI4L+PQ7fVtLWzG+999xe3c3ERtW0rr3KRodHufw8i3set8oALeZwh1/JcWziBb99Tt+x5JUZ1OaelSrTVmUXU9iWAve1gMEu7ZRldvP+NgI8ycnmJ4epq25meQjJdhvKBfoUfPYbtbhvJO0XGa3ANyC7ze11XEzHvez4/Vktq8wcbytBD6uJz/CleY992i/k7gH8F65hY3L2rQh2K0CYJE7PTE4/5UMd1cCfduxeb+NULdhwlzbCXFpJVRJnlvUKaA1g8+uLAI2OuKx0g6Ht71Y90Y1/u88jcnp9xhsfyXXbSdWqwzsWVWF+04drpsK2bshC/v3snFYlYUhxpWqWD/8bIwE2Onwt9UR4lChnRs/1wnRmMBZL25b0nDdEIfz+ngOWVUQIGAXuG+czOhZ6kpPEO9TR16yQIdBgLqvivq0gwJBL1LhZU93hYFpcyezncNUZQwStq9V7pUBxof7mT8xQ097A31uApzxouj7CFi9lbf+aiY5ahz1p6JRS0Onah6ogi6ts5KOR0UlVI1QSyf0CUPDfbT11dM50KhFrNVrp09cYk46xFPHzqNWct7aPtS+TvQ1MFJhR6KPCR/HUY44xFJgt0pg+o/k264iziFKi7j5CeDarpVr9bY4ObfcA2qxyq6VBkyZ3gwZkmhQiWGrPmCg9aLmQKkEt5aomcrHJg5GczndHQZOz8n70gbV62eOX+GYHONk/zg1ex6ky/6rVL///yXPz56PP7aAm1poMK0K+DeevBltujUCVaEiZyqH2lXaBXKC/PzIzcgSUJzk/Pw1Tsj5CLJfTcXOHzIa8mcKrZ/EWDxEjwCgKjHVUttCv/kEbYZZDQZbDUfpNZ0TmFJt6CLlmcc4ZG0W4JqxAJy0LZW+Rw1hnuxtFHATeDtTKweq53x3kjh8r5Bjv54IBfiOqkpHH1EeAxSkGchIKpH7pR5dQRvGkjm669UctwsCkudp0S3QXnMJU52J1s5iOrurRLXk+G+g1v0PGA8+T33oLgF7ub5nF1fgyrlRUSgllbxWDScqx/TzUtEmNQ9yauIMJ2auMNtRzETtQa2Sg5b/TYOcD7WKF21tAitt+aICWuSaXZBzeHL2Azk/Z5ifFtD7XCTO4mBYFtL8LalRELXad3Z0ntIDb9MWtJz6g69iyA2jabSBZgGjoeFu+c5u8g3NVDaZqGw0kFlRj6m9U6uocUFzQuR3ym9cUKMrchxqDtxNgFsEsyVo+5wU9Kmo3VnlFAmondNgbml7dY7kXMlxquTMJ+ZO0TfQQnNvlQBbJUZtWFXu9T6DtHMBy+Y2TA06cuLFAbXvwVvAPFgALtYhixybdeLEvUCR47voDrtTHnCEnHDdXYC7q3+8FMA5JLTj+U8cQr1NFX2kZ2WjF0PVGGWLMcIWQ3EiMzMntPxEs9oqVJv/FOBulWqYagWr1lClEWvPpYNTAHdKAM7LvlUDODWnastbZsqjUxjV2ZO37VEa7H9C6aavE7fqEfTpYWJgxCMzNIjxHhMtLfkXb1wV1i6/iFGbU/PF+SdLMtdeoTymlP79j3HC/1EKNt9Hmd2fpON8EZ81f8V/uysH13rgaVUsneowXnYdAjRVbHqzCrv1NeQ7iVe3/a8kHiyi9T8BuNaa86SGjONtp8poqY5kgND9rYwNjDEy1kZtbRnXr52jvd3EiROTzE5Oc9i+kq1vKThT89gs2qG0/HapfG+q1NTW5e3seC2cmPeeombfU2Tt+AW2KzPJCqrmw6Nl0gMbyQrdR7fTQ5D9FCQ/zoG3N7DiJZ22CEGBXoq1NQ0H3qTGexMpDrsJXG9F9DYrsqzFEDoLsDpsIHXnMlK3v0nytreI2WFD/LrfcsH/+3xy5EGqdj0msB2H08poHJZHsH+Nn3x+N3n2W8i130C+4yZydr9N7o4XKdzzJlGrfkbSmntJXfsAR957TDr01yiyEe15mWwbAXaHQGKcM0RZxO8vIvFAMbF7S4lzzSfaIY3cgBx0wQFU+TpR4ryMMseXqTy8Hl2QNTq/LVS7vEOd17s0hG6m0s+TsrBESmKyGO3q4szZKcLC/cR7b6Cr3UDo+sfpCFtGa9BrHNn2HoGbfMg6FE5rQRamrHSMyVH0FmYwVF3GVEcfKteVGvrvHehgSk3Sl85GgVCXdDY1PUXUSUczd+K85uyo9qFNPZBO6fNt4laAS/JWw7uj+LuME+psJNXWgQq757WyYJn2NoQ6lmGztpmtyyzzCW/VpjcbqI7zZLwuTu45aQs61RbOaZGhwfZLzM9c0yLpk+MTAgNlWs1idUyWqI2l01THOjUwzYngX0PqE1zy/jY5XnbSwcL80QX6h8wYjfU0lp/UImW33uPmKgHDGoEgUbvhQwxlAzz77NPk5mWSmpFEUmI8nh6HeHflCjZt2oiDnS07tm7iSFQ0bntdWLvmXUKCAkhPSyZFtk1PSuagOBJ5WVmMdd2gJu8Ee7ebBFhrKU2blTa1+P26C9QXHae3poy5jkxOdudxebyG+RaBedc3pRPfTPCBWfz2HsNX1Q727SczLQZdVRbBIYfJzU1iqLub5oZG+ppHMBvqGekdpru1m442A51ybzQZa2gyGzmy+WcQej+EiZPn9StG+9SIhBo6XrRtt+jz13lJatK/SkzcZJ6gr2OWs1PHGKt2E5DTaffJksOrgPnY5HHMLSVaObH+7mYuyX6Vo6vm2w13Lsj2n9u/wPh/HoX7WHNCxvsmaNrzTT6JfoCT+75MY6oHrRMd9LbVU5YeTVJsONkZIRhaMjCP6qjt0pNfXYPJ3MypuXlxWtSQqRzvIpRZ0ocsApzcT58HOPWeZbXqYiRbfufSZ5QDdEUeL8lrl+T4LgnUKdBVbUpBnALaUVUXt7sOU7+OBlVLtV8grr2C+kZx2JoryYwQ58fWMr3kiEMy+dbvU2D7CiWHnWnNrqNNd5zW6gXa7qYRuat/hhTAuae145f7zxxCvanY6hG8A8MYcPg6lwK+w1mPb1MW48zY9IzWcc12VVoicJOTWidk8aDuINWY5VEZNbX66PQpODmvsnF/xBl5rg3hyOdVCgFPuzY2vq6iC3UCckYKQ47QV7ST8YMPQtZTXA56mMwNT1C2b7147n3SaagSVkpq7ozqSJRRV53XBXlPyVIdwfL67TKLB28omKMgeD+l/itI9oojJ3GQ2pLzmKTjy4kdEW+/DX+nBsLc6vC2rcX2/Vo2vdWE9dp6DeDyBeBi9pfRWvex1mE26dTQqZJ6Lt+jjqP6qnjMN0gOmcHbYQQ/p2E89/QI9I0AN4iKDGHr5o0kJ8Xh7X2IBvEm1V97cy9b3zFIZ21km0CakoK1nSsF5m7RnnersVlVhtPaUuzWVLLhjUoKo3wojfUVYNTzwUyV9NI1cqKN5EW4E/La19FZfYdG2++T9v4DJK/5MXtedcRtYx5FDu9Rv+8dKuxf4ciyb6Lb+W0qtnyT9PU/olzANlN+r8nmPk77P8hJn/vJXPdDMtZLh3ZEJT7+BZ1OD1K0669U2L5MuRjPSoeX0dk/T9HuFynY9QbF1q9TYreMIrsV5NusJG3dj7gU+AA3In+CYc8DZO16WwzvMgpsllGq5oPZPU2Vw/PaPnTqcem5qMrhBYGb5yjZ9SdK9jwn8Pa2aJlWAqx4hxqCfIlq1+WaqlzfotzmrxRt/y2GwO1ydq8yd2wCDw83wiMCaW6ux9ZmJyPDXUxNDVMZaIPO+i9kbXyUnDVfp3Trd4lZ9hWK7V6jbNdz8htfRO+3h8k6A+3dRoYGu7TOR5U/Onb0BG3tehob8gWGhjg2eky7/9UCCA3kPicV1ZsfMGsAl+BZh6fNhJYc2MthUu6XUcLt80nfvUVLFVNs+zph2zy0YXN1H6pqG6qdKL3/ihldjBdjhlgtYmW5zy2Rsfris9rQ3sm5G+IoLXBsYpqzxxe0YuDnT38gx2cBDrXSdmpgil73Jzjvfz+jTv/OEbtddDRAS+0ojcYGzKre8OK+P4M3uc/1+ZNUZvZqqi+a1QDuvdWrMNb3ERwWy1arXWzavIV169exfYcVz73wKrt37MbzsAdu7geJiY3Hy9uLqOhI4mKi8fHaJ6+FEhDkQ6vhDK5bG9n8Rg17VtdRnjEnkKiGVy/QVv8JSc7WVO75MQaXpziy6nvkBifSXTlCnlyrsJVP4b/JFe/1LnhZG0nwGyE6PJTszCRKS3LJzkrEaKrE1dVOKy3Y1d6kXT//wMPExkVSXJqplRJMzckkcecv+SToHj6N/pHcE9+jQpdHr0CPirppFQE0ePmPpYbVVeRsfvoS04PHNfs301rEiM6V+dERARplMxUQik2d/0AAUo+hMZPp0YnFucLXaakSEDGc06Krt33nHQBO2V0V+bukRQDlfxUZlP30twwJwH2DT2IeYN7t3+jNj6RjtJuogL002tzLmaBHmDr4AKWRPjS1tWNWw5cCcZX6MvoGmllQZayUbT+rQE5suZomo75TwZoGbBZosyT2VXPkFLypbeWY5fer360WaNyQe+7ssQtMj0wz1NvLYL+0wYkpRkem5PGUNpSqjld95ujUDM0K4uRYGvur0JsKaWoppLWljNLCMhKCmolxyiTPbpU4gS9S5idtu3JGYF/NrxRnXndG7t+7q1Dv6p+gz4ZQc/55EbhoUURxu5b8N7JyCO+gSE4cvg+V5f+jkPsxpwUxPj6tRc7muqsYLFV54Cbkf8u8mNukvCy1Iur4Fe1/1Vl160oodn+HKp811AWuo8jtbTrF471xRaBu5oYAXAs73qmSDkovxrqBotAj9BbuoMPhh3wc/SizB+4h/r1HKNvzAtUh0TTX3pCGqeatnJVHy/CNKqWlJgrrS06jLz5FvVZCRXU057T3l9Rae4XciDJ83voBietlv6t/QrbHAdr0N6jNHaFh/yv07/85fe5PEfHuvdRZ34/vOld2rWnDc1MoJfZvC6C8RpZnPI3lc5jL5kXiMYua5LnlWM5iKhqhJrGadPdkkhzCSbI9KJ78LkaajBqolRTl8ubrr1FUnIvJVEtNTan2+sxYH5G7/Ajf5EjUFjuRA1FbbYnduo2EHTtFVqJdpO1aT+6e5RTaLSfHdi1JO7ZTeXgDNb5bydjnzVD+QTrjbelMsKf4wAasnvsTdq/+mbo99/JJ3OPcCLmPyPd+RZnzGmoFdKpc3yHZzZb8bT/W5tKR8FN0jq8S7pyLv3USAwfVYgJ5PeVxMne/jf/ql+mw+wZ9++4ld+P9JFltIXX3Vjm2jcTtciHMNp4ot0yiD+YSsS8HX5tK/AUs/R1aid/0MkT+EBJ/TIP9b/Cx0RPoUEeYcy1RLgUkOAaT4ewmcifDxZ1Ml/2kq+eiNEc3Crx9McTnUZfRSENeD3W5ndSm1strOdQGu1Pn8y41Lm9S5m6FPj6T2uhkjNmFfPzxRa5ePc2+fc4aQJ+RHsJ7618Z936S41HPkLT6W2QfsqIj1oErAffK732SZof7yY0PpjcvmqZQG5r8d9IS485sd6eA0XEmRgeYGBnixoXrDEjHXm/3GIU7HiZlw4MURnhyZnqEkxOjzI+P3KZTU2PSgecxUulAVnApsYeNJPvoRFUk+dSQ6Gsk1aeY4kM2ArUCxwKWERt2a3VgvW3y8N4jjyLP3Xk0Zh5gRB9Pa/V5rdNSUSoV/e0Q2ClMOsq+HSZ8Hc0kBjdSntnNWM8Cp4+pRRaqg7csWjh34pLcrzlUhKdRGppIeVKTxVGS+1mVl1IrMdXqylb9B5/JXPsxua6bGdj/CMMHH6fMbR3tjZfJiY+n1F3uT6cX2PfStwWeDtBi7sBkqKOtrow2AcK+9m56mqqYGWxkarhd/hdgqainvtJMS0MbuuIGvB1b2fBqtTZcrABOpeSpLzxBTd4xqgovkbrnbQj7vtyTv6Bs7b+Q6bma0aow4tb9gjbbr3Mu+Ht02n0F7525xPjJZw0ldJimyEvopbg4g9z8NOzsrQUYgykrzaG13UBsYohW47mlRU9fTysVlcVEu66i2OUvlLs/w/6Vj9BoLqVttI4TMxe0CgpTQ5dug6cvSpxYAZnL5z5ldPAEvR0TXJHzfvroaUarfTWIm+k2aNNLFBCenFnAUJdDXVMWYwP92jU6c/yGXFOLPTs+pcpuWeBb7duykMEyhKpBkryn5swdn7rGzOg1JgYuMNR+nl7zVQHucVL2LKNcHJy8PS9jKM4kPeYQSau+zjFPcZjTBVbDfkx5cIKA8kc0143SZG6nylRDc08VU5NjnNdgUQ2dfsDpE1e1qLSSdgwqiibHYNGn2u+xQKT0DWfUKtnLHJ88Rk1ZCTFx/oTFHyQ8+QAhcS7EpQdQU19JnaGJ/t4hTkj7Wjh1jYsCg+PjY5j7amnoLqLKkEVjawlNraUYjTqyguIF2jcKvL1AsacbbRUCfFXXaC5T0WhxZharbdwFuLv6h+v/iSFU9Z05dQMkVnaR2zhB8JFU8mx+TduhP2F2/zO6zEBM/QbGxqc4OdjJuM6JifogjppjmWqMYroxmilTNOMN4RzrzJFtyjkuj5OmKCbNcbRGrBCv/uss+AgUJjxCn+1XKI+05lRvNhPGcMxZPtIJHcaU5kVdUhD95d6MVe+lLuhFWkOfoyHwGXTer1Fu+zxF1q/RlOrFsD6KQV2EKJzBqlCGDVHURVtT5/oCnd5vkmvzAuZsT3kvnP6KkM80UhtNjs96Sjd+VTP8RD1Ei/df6NMF05y9j6N+T0DyoxDzGAnv/AvHD34Hg/frZLtYU2H/MtWOb1G7dzn6/Suo2r9etE20lSq3zVS6baXyoA26g7upcF5B0Y4/ULD11xRv/62moi1PofPazuXz83R1tZCSEse16wsMD3cxPjnAB9KTmhIOyXa/pHTH7yjd+XtNldZ/pMr+GSptnxb9RRta0wlEVjiKIbZ7g0q759DZ/pmSXX+R73yOij1/onjnH0V/otRKPmP9DNUOr1Bk8wbjBwTQ0n7Oeb8fkLTmfioc3pB9vUKOoy2hfgZytj0s5+Uh+f3fp9juXTwcZnDfZaZq98+Y8/omc4e/StT6d3DbUYvr+lhc1sXivjUL/33HCNgVS5n109S5vEH8hjdISawhzeNdjK7PUePwHNE7bPByOYH/+h00ONyL0flhjmxcho/TGP4uowTvG9Jqvfo5j36mgL1qYcOwliNN/a8K++fEn6K9/oYW5bypi9qEd1PFPDXhPujsX6D0gB3N+o8w13xAQ/kCfc1yjj84S2enifn5KS5cOEO264t8HHCPXPMnKHrvv5F9JJm+sjzOeXxJK7vUYv9DgQszM8dmyM1Oo7Y4jbjIAFJjgigryaGqppwj0aE0NRnQxbnSaPVNzLu+weC+75O77qu0ZW8RSLNlqGzPFzRcYcd4rTtDOjfGa5yY1tsxXWv/mab0LkzUutCauIGmoB00B22nLXo9I+U2jFc7Mqazl7Zox2StA825gYTs75Rz1SfqIciti5ADvaSE9hN1qJWw/UZ8HKoJcKklwd9AQYJJnJYJmnTTdJpOMdZ/iQ7jdYxVH9NU8zHN1cpJkg6wUkUxVJ3fy1pqnbyYRpGJwniB58obVOxdqeVY5Mi9NB54HZMeapL1nPaRe0icgAWv75Pp5cSnN+DK3BwzhoOcGR9CFRu/fmycGyeG6a1uJjOoDtct7ThsaNaqZditNbPh9Xq2vNXA5jcbtOkCXnbd2gIElSfRy+UowatfhVBV1eAxKtb/N+KcV2NOCiZh7ZNa3V1yn+Skz4/w3JFB8P5BqgsGSA4akvusj7LsIQHQHs7MzzA/fRazvpvRHoGrlnG6OxoYHDLR12dkcLiR7s4Gugea6RDoNNcNMtgp562hS+63UxhLzgqIqlqyH2sRNm117llxXNUQ65LOqHm/AjtzV6hrHGZMIO7klKq8IBA3fVJsaQxDpbvFXsZzZkYtNICuNoHZxmyOjk1pK6FPH78m37eAsdSyUMKyX8v8N5U+RE1NUeCmQG+k6wLtdSolyxlte1PpBZFcy1L5nbpTtBou01irctudpLR2jKgDVtRt+VfMNj9g1u8njLp+m1wfb3RF4pSWHhOQO4HJ3Il5sIaO/jotl+HFU+K8q/nMCh7l96nyWedOX+HMsXPMTMxxdHqO2ekZZqZnGZs6Rv/QFE1tHaRnJxAcuQ/vEGsC4x3wS7DFN8GGsDQHApPFBqW6E50SQkFxipzvWnr72gTwRwV8ezE1l2JoysFgLqCpo4r2lipqMqLIcVpBodXzlHh4Yy49KrbgMubyC5g1B1/ptDggp+4C3F3946VgymUxke8/A+AiitrJre+nq7ud6sYuBqWh1Jh6KDb0cGzqNMfFGxwd6ddq0HV2GzkzNctEYzJzTWGMG8PE6EQzIvA03RTHiY4sehvLMZqqaKrNY7YllfGmRLrjNjCz//tcU6s8U3/GkP3XiPHew1R7PkNVCQxWpzJUm8FYXTzDtR60F6gOyYG2khi6dHn0VOXSL/urDnAUKBGY2/82fTWx9Df50WcIoq8yVd7PxRS6notqNWbCw9RbfYOO0iCOd+Uy05qxqHRO9hVSFmlDyYYvy7E8qaUsafZ5iY6KTIxZofS4P8rFoPtZ8HuA8Ff/G127/5UKVwEo17epdHyD6r0rqNn7DpWuKyhzWkmZ43KLxIiU2r1Jye4XKLF+iUr3bdT4udOaEkZX1hG6c+LpFI+/POEADfU5nD19UoDtAp98eJHrV89y5uQ8k709tKYdoTM9ks7sWLoK0unMSyXjQBDhuyOJsD4iihZFEe1USNRePdGuVUTaJhGxO5wsZxf03u+Q6rCfeGsfEmw8F3WIbEcncq1XkbP5x+htnyB/1/MEbHIky8GJ8j1/JssjkCD/FtzfXEGe1Rvy/psEbTywmOajH/cNYexdfVDkhseWGIL2jgsoTIum5PkEPq6zRO5054r/1+S8PkyLzb2EBRaTZaMgWcBdgLDC9lUO2qg8XD205HpRnRTJIdub6TKCXb+Y5FirA7pXJTW2pBrxsu0mN3aWttpbh/PUMMlJmsXzVpPe6/NGKNz9MiUC0cZC8dyrrmgT1euKTtDVOCmd3nnOnRIDnxNC8op/46jHQ5wLf5z0t/8PIlx9qU1ros5jJXqPF8l0fpnh7jbKdKV4ulmTv/l71Oz6Nlkr/5Wo/VtITkuhoqKQmno9pnQvjNu/wscRj2nRu659jzBoKuZYv5G5HsNnmu3WM9fbIPdjjhZ9qU6MJjs4n6yAQrICb1eGfyEVCTpqyosxNxsx5sfRnuFJZXwK5fFFcj/lM6YXJ6UmUWC3gb1bGwV2Gziwqx7XzXVUFtfSaKzUIkrDQ+0CI010tjVSWZpHa0uDgLCZzAgDQc7V1OaM0qo7Jp3f7KLUylR5FBBQUe+S4EhK13+JetvvkbD83yhKbKRQ2sAp929w9tB3xBF4ViDjLJWxuSwEiBMkjtDVgAc4sO01ior0nB3rYFLvyrEBIwvHFzgzMc6psRHSAitw35KFp1UOXrty8RR5787FzyZPk691HgF2ecR7VpDsU02ydzVJPiYS7NfR6vUz9HvfInT187htSuPI/mYS1v+W6h3fpvfA41Rsf5BdbyWwe3UjzptMlhQ4Vm0EOPUy0D6Om5sNqQmp9JmuYSq7SIvuEsa6GkxtWTSpkmPtxbR0ldHYnkdjTTcdNR8KDMi9J1ILpdRQdZfpAidnVcqTG5a6rK3nRZe0xSQDrRfob15gZkjAq3eW7KoeOlrHOTZxVlt1euEc2mKImfYSRisdGanxlvMyxdToFC3NFVw4eY2jo9e0lb+qpJcWUao4x0T/BVQOtqW8fSrKpZIfq/qfDQrayuQYyxXInBegkXZhGqG9vZ3WTqPAWDulAqJluiHmjl6lIdOLth3/SuWWLxP50v+HYLu3Ge01yzVLJizGk+TkBLIy0ylrKKFlQMfUhMoXd02+U6BRLbw4fZWZo8dp7++gytBIVnkT2fpW6UNMFOkFznUmIhJj8QvZy6GQ3fgn2xMmTnh0bBwJUWnER6UQHRNDSMJhAtOd8U2ywT/cmrycIJqMWbS1l9IsMncUSR9URrsAXHVuCLpQB/KtXxZb9RwlXh40l05p8KaixpYkzMo2qLROKkn0XYC7q3+CFMA5JVrywKnnd9rmf6cUwBU2DZOdm0FuThr5+ekUFWYTHR1OTU05JSV5FORlkpgQTU52CobaClKS42luqsXPz5MGQy2ZGSkciQ6DD0BXXEZGVjKJSbEUFuQQEBwkHaU/hTsfotr+cYbCnqPl8J+w3rycVPlcf+OMNLRr0sBuSOc7QtT6n5Kx9rskv/s1Up13Y675SN67RFOVNEzpUMr3rqfU6jl0keGYOlpoMk2LUbuCqRqqQwJZOPQlPop6gJptX2e4Z0qbg2RZsq6k5uzdoMlgoND+Nwz7P0XfoT9S5nMAo+4G+vxpfN9/HvfXfsqBN37K/rd+Tsi2dRQEJVC1bz0Fu56mUgCuyvkt9EklYiRPYSqZu6ki8TILhmkUaDCWztNWd06M7KdaIuRrKhnyAjQPNVHfo+PE3HlOHV3gaN84xyfnxXNVKSo+0I5XTTZWWiqTk5d4DE/7MS2thJ/LpEVahEpFq0bk/3G8nWZI8zcxXruX7BA9Pk6TBLiOLkql6OjF36GD0vBAqhMO4mGrQKmHXNuNAnDPkRqSzF77Vta9omf7u7VEBjaSeKSZ+EC5F3dX4rGznENWOrztmgTaJm6DLCVfDeD2c8Hny3wS9yCm3d/DZZue2NW/5JOI7/FJ2Lcp3v0SB6wHCRKA6yryoT49Gk8BOFVxwlcU6Kxy33Vr/1skUOc2SKj7AKqkmgZwNt3kxEwLwN26ylgB3GmBtJPSyR3XEjhXHHKQ7/srNcm1NNeoCeALGsQZy06KTmFUpdaiY2m1+RYFm79F0rtf5sDy5ymM0WGu/ZCq4kvU1vQSGXsEXUUxI8PDpMUEcNz7Ycj5Nef8HxaI+RqR7/+YtKRoavU6MpMjSbf+A4MO32T28D2UW/2I40evaMl/P5v/JveAWtSwcBKOChgOVzoJmNRz2GZKmwP3eR22GSPGaxx/Lz8Ki7LJzExDX1lEm7GeZnMXqck56KsqKSrIpCA7lZH+XspL8imX/4cq4kiMCiA9OZrqijxGBzvJTk+kvbWBouIcUpISKCsrYLyrmGGdJ4O6w4zqfRitdpf/XRiq3MdgxX5GqkPFSYumNWYlH4Q8BLm/ptvxB+jjN1Pq9yqJu35Gwq6fk3fgr0wYPDAnbcTs9hh9fn8ke9O97Fn3FllFlZTH2mJO3UydfK4lczdH692YMaro417Gqlzl8T/WWPVNjavHGhfaC/cT6tYgjsCg3CPj2qrpIvtV5AvAO7+XyMbXS9j6VjWb36hl42vVbHmzmg2vVuG4wURXSw8/ffSHODs6MGBWCb4VmAnACbRW15bT0JIvECUy52FqzcVYaxYbdEW2u4zK36ZpMY+dGl5u1iLBl2kQEGwotSyoqi8RgNKd4+TMVW2I8cTsJeZnVToQNawo7VuVw7oqugYnx8cZqfKSc+FCb10ihvo8jo7N0tlwnobipXvdAnFqXpeCRbWCVQ1XKnhsF3ujom1quLuxSuyRYUyOv5OWfj1Vzbnk18SRVJBA+JFQcgL3URNox5Qxifwj+7F+9WccXvsr/La9SHJCpDad4+zpKfxj7QhK2UVAxG7c/W1JKoxEZxSYbW1kcHiEtq526kyt1DSaKTEaSC2rJ7miiYSyVpJKzcTlluETHYKngFt4ihPB8fuIiAqT9tUj5+UMnbVXtVQyan6frqhf3osjKMaDiNT9RARupfDQGprSDotNDaexOEycpIMUua8mc9dL4mi+SLHDKkp8w2ktE0ejWn63NtyvAG4J4pRtUHVuz9wFuLv6x0tBm3NSO97/RIArEoDLL8gSiMuhQAx/QkI4qalHKC/PpbNVPLaGKhqbasSLrycpOY6S8nJqpANJSkvB19+TkNAA9rk58/GVj6guKZX9pGjDg15eBwgJ86WkOBt7+z34BxymtDSXtpY6GurLMTVKZ1ndQ0P5MQG/HjFMw0Svvp/qbV+jYv2/keW8iSbxeM3a4oAFmqWx18YWapPXS6RzrvTxwJg7LO9dQPokCiPySdj6HHkur5Dq8AZz46e0FXZLuYcsea+O0tCsx1QcS1noJorjm9AXqY5fGb4FDEVj4t1NaGoonaS1Tk3kvo7Oez9lLuuoPrCZEptX0ac1a1EJZbhvSq3Iu6pJAWen8YIY7Y+0OSxquER5ynOzZzmh0kpIJ67mEH4m9f/icS5Jm4h89mMKkybwtr2ZhPRO8nMcJGJ/iwCBC7UJSfhI568iZ5pU4td9vXg7jFNyJJfRKg8iPYaIskuh0uYZOV/bSMkws89Wpaaox/q9BrlONXTOVFBUaiL8vZeY9niYo4d/Qs7uN/FyUN95e7WAwL1TeG6JIGz1n0je+SzhG18k6lCHAPA2Uq2eJ2m7yNmBsow5KtLH6S/zp6skjNyESXITlSbkd45RljpIUcIERfJaXswwqWEt5MR2kB/biy7zKFWZKiHzMeksT8p1F+OspZNQRvqUAJoqbn2cZv0H1CUWUbTj99SEhGodq2U71fGplcvSCVZ9SGlQJKcPf4sPo+6nZfeXyAyvoq8dCkLTid/4KwocnyXL5SVOTZ/k4+sw2FxFp/23uRj6Y1od7mXqwP10OD1Anqt0MgE7Gakt5tTcBYabTIw2GRlubtE67ZurEy3zglSVg6PDpznW26aBS6J3DX+rmL3KGZjgO0CIfwBG8VIy0pOIivSnpiIbX3Gg7KRdhUeGkZqSTEVOJmUlWRw65IaP5376SpNIiQsToKsQSBukUdrx5s3riY4KpX+gXRyyNDxl257KRKqls6yLtMIQbYUpI5S2kgL6ykMEKJzpLvaiozRazqUVM/u/xpXw+6nZ8m9Uxvoy3mRgWGzBoKGLgZouesqb6C43os+q5kh4FB5rfs2BF75Gyu7fEbLsWxz3e4w57wcxejxHXWED5opWkv3LxEnIxntPLj7Wt0u9puRnm0uCVyUpfrUk+9ZoSvGrId6rieC94hS4Dss938GBXQaObN0gztafOLgukt1ru7SFEPutzALEbfi7iG11aBXHoVWcgHGmBZqG2ucs7V/sjIpyqaoL7RUmequDGNe7MVrrJr/tIL26CAYqCwR0i+SxkP6KIjlHKaIoessLaS9vpKV8gNbKKfldc2JP5mksO8dI91Ut55oCNjUnTEG8ejw2cYpefTUDhmr6DDXiyJ3l7NwCE8Z4xioc6NL5Mdk/RJfxsoCgmsN7E+KMst/+lvOyT7mvznxIb9M5cRrVPX6GhsZOGvvEXo/UUN9RSFJeEN7RNoQkO+Cf7oSH6zNMuX6TBd8fMHvgB5SmBLDH1Q33Q4fp6OvUFnGovytXz5CfmUtEuB/+4W4EJjoTkOTCwSgnfGNDSM3KIbGggJjscpLzasgo01NhaqK5z0iNODRpiUcEyJw4kuJAROJegiP9KMgzYao8Lc662Ev5HVqEsPwiLQKdbTpR9UWqi8dISskh3HsPuXteIn+72Hu7Vymxf5W8nc+Rv+cN8hy3UREUSlN+D61qwZq6furcLEHbrdIqfNwFuLv6J+gzgPsn1UKNLG4ny9BHZ08nJXWd9A4M0NMrhlhFB0YHOCYG7uTMFPNzU5xfOCudaDgHVj5GssvrBO1+RcsY3tUhxrDFyLWFa0wNjdHWamKwr4vhvh4G+lQy0HHMjQ0M9Q/Ia4MMDfRybPqoeJfjDDRJp11cQ3FJJTUFs5Tu+RXEP8pHofdS57ubBp0lWW6TTs3fOCdwdB19TK4GUSVqjpjd65QetJPXcjAWHaWl4WPOinFUXu0SNC1JRUJ6TM2UOf2aqZC/0H/wUSojkmiqVVE+ZfzOC6ydpaXmyqIsrzWpuUAlszSXDmLwdqR493PoU00Cn2olrMWgqqS9zeIBqtqKDWohRaEYjppznBWA0zpwlUPplDw/LR7zqU8W548ofcTCiWvSqasSYzePVUnNcbm08AkV2TN42fznABfu1sxQhRM18fHSmd0OBCoLvY/jEMleesar9pMbmEWG1TrKdv2F1KBwqtpMRIZZUpjseLuOrAyBlbkyCkoaSVj7Jy1/HIkPUuv0ModU1nOtNNHN/atEqb72Axzxm8VYeVV0WZt0ra6XseqGJnO1eNryWotA1EBlEMNVkWJ8VSLkC2LQlc7K83Pa89a6j6hJKqfZ7beMB71Ihf0f0KV30G6Q/SwlS9Y8a3X+5VwvgllLhQCcAJshp4dSh7cocVgunegxef+yvC+f0wn4yfYKtqvT26kMCac2PJLiwDCqswdprYeqkGAueH5F7sMfY7a9l9Mz8xjqa3ngvu8T776VFu9Xadv5L5z1/B41O75Omu0LWnWOIgHX1uRQuW6fcuWaJYp6E96UPtKGzcYG5hgdOc25yUFGdS7/IcCpRLQJvkNkC6AVFSTS0mhAV1YsbSaf9mYBpap8ulv1dBgNNFY2irNlpFQcprqqctJC26gqNZAX38yhnc3UV9eRlx1Pg3SuMxMj9EubN+gbKIkLosvxh0wfuo/6bf/C3jWHCfVYQJcgsFJ+QI6vmxD3SQLtq4ja6U5FQIicrxBq86bEUbkm97y0D/0Y9S0dNJh65X85v9U3yIwXoDn0rJzHn0DkT8lf+1WI+ZncRz+hxu551r2uZ+uyRqzeNbJjeQO7VzeglX97u57tWsqUBqxWqsd67NebBLy65R5WjshNqVrJAQJlfnuHCN+yA7PTr+h0/RnZa79HzgFfKnPPCPyoe+OMNuzeWntRHtV8ycuYKqSNy3G2iF1pqZygu6qe4Zo4Jgw+AtZudBceojopgcojGXTmeaGSLveXutJV4CZwvF/amjuDFYcZrPTSno/onMQ5cmG8Rrat9RXwC2SoOpKJxhSO9+g4OTbCmZmTAmkXuHbpU7EpJZh2fIXJ/d+mz+5rtOQna7k31X0y3VHDULkDk/WhzAwcEwhU9ugmxKmh2zb9Oc6cuM5Yj4r2CQhVnKKxrYHmsWqaBqrJLo0hOM4enzgr/BOsCYhzIi7LjyOHN3IjRK5JyhN8EvU4zRUJpGWlMzDYwYkTU+JY1wq+fcLkyDhNcu5axP5W5/eTmVpIQJSnQJwDgfH2hMQ7E57mTmjyAYJi9hOc6Itv0mHC0w8Rl7qfhBS5t5NsiI1yJz+tTo75BG01FwTcBN4E2FRZMQVcaijaLKDVrGCu4qLYUrUI5xymgiGx63niOERS4OZI3l47asOiqYsvobloQPal7jPLvswqH6G0b1W0/gsApyQQdxfg7uofLgVtjv/kUlpKybou+b5OEis6SavqIbe2lwT5fkPTiJar5+LpD/jgOpiTfZlz+Xc+iHyIdod7tWSsZ46e4ap4gmfFmFw6+wlXzn4s/0snpoYI5PWrAiGnJq/SUXteS5jZW39WPK2T0gAFmKpOUVFWS0lZDfqCCYGyR8TI/4iPg74nsLTtcwAnDV6eqw66IaeTqkA/Sp2WS8f5e4p3/J4yxxVU+R+ip7SIc2IklderdaKLIKeGMtvrWuiw/a50IgKJwfehC/LCqLuihd61ya6VYrDEe26pEhAQKGhW31lxApPuNK3VJ6jztBOAe34R4FT1BbXyT5XMmiczcpwjngNajUVf8fJDDhrJycsmOz+LvOICbbjq7GgD12ebuTpttuioPJ+s5eLRYRbUEO9nnb0F4FRG/drC49rQ4ec791ulAC5snwXgahO+CHCqfqZWjknUVRqCMXIbpeLNZtm/T25FDaWGauksVYF6A1YrDBwJMFKYbyIuopvo1b/jetB3uBbyXUqtn+OwgNoXAU6VJ+oh3m9UzoeKZCiPeAmAxcDK/5pUihfpaBTADekiNeNrScqqOiYFZGrOimxT+wk1MRmc8/qmdDSP0mn/dQrj6gWwLXVmPwM32d6sm5frpNJcSKdQeUz+F+NffopC53WU7HkWvSqeX/2BXEflqZ+Q7SwdupYzTTpwBZdNNSqaKsetB50A3PnDXxLw+JFlYvfYrDgq3Vjb7KSvd5whQyV9ifYMpTpTf2QvUwMjjNTXUem6ioLNv0XvY81M77BWjFxFXdS11FZon77OzMg8k31z2tD6uYkBbSgw3b8cH4ehL5xPJa0skGs/RSm96PJayYnuITNilJKUSTKCe2kqauTkiJHp1irqo33I9M4mNqCfcI9unDY3yHVvxW2HWgigCvg3Ex/UKfdoB4HOZrmGLXg59hBhH8W1sEch9ylOCZQ6vXsQb6d5ckMLGa5w48gBM952g/g5DeG/d5KA/cN4OQ/gbd/KYVszh61byE/V09BRSk1dJfH+XUR6DuO42YRuzzPS1u7Vqp1krP4q5wIe4WLYgxTvfJoNb+g0cFNl1lROO3X/KS3luFv6X0mlULn1/89r8/JWot9/XZtrSdLj6Hf+gHJPV4EeNbQpnbxmQ9Sw51WRvFZxko7KXnqrigW0ouU6HBAYk+1z/CmPSSPNr4rQvV1yXQbxshsl5pBRi0aWRebhL/d5ccIQ7dXz2r3cJCDSUnGM9so+uR4GiiJzKYtOEQckDmN6JO35h+kvcWSo0pmJWrlf9J6c7E7FkOjMGb+HtfmSRD1KV0mGpXC9aH5WHKC6VPrK7JhtK9CmVkwNXdEib0sA121aYKJ/sS0IwLU19dEyLM6wPpmIpP34x+/BO96KmFQfWpqaODV7QWzgJzQWZKPbeQ+N9vdTu+cBzKWJ3LhxhU8/vcJHH15iYeEkfV2zGOR3NVZekzZ1gTY5Zx3SPvTlU2Sn1WrTaKKSvPAOsSc0ypasFBsS0+yJTnMiPs2BnFQ7shOcyU2IwVjYL+dK2pq6BhViA+TYFYgaxREzin01im1XNqBZQKulQtqzPJpluxYB7LaqK+LkLdBedpy28mNig89J33FVrucl2deCZVvlMGhAqB6Vvb4F3D7TXYC7q3+CFMDtXUwj8s+IwC1JpRBR6USi5VFLJyJSqUXi5LXjM2rOxkdaVKsx4RALHt+AtF8z4nYfRquvM9LczIJAksr9o4aJtCFA9bgoNU9jalg8Xq3hqnxrlrI16rlaJVRd1kWlro46QwNZru/Q6/kn2t1/Srm/F43i4d8GcFrHLR28Nt9EwKt4mtrYXCrFWFc4vCUg91tt9WXl/rV0ZkQz2dKuDVkpo/jBB9DZ2EnT7m/ySczDXPW/h4pAbzEgag6eZb+NYtj1RfXUlprRl7WIWikvMVBTNoqpdIoK982U7nmRuvRG2uoEJMVDzYubJHR/vwYwvo4DeNl2EbT811Ts+hHFm79FkO3z+CVEEJ0UyIXRPDhVgVZkfVGfHivm8uzo3wS4+tJjeNv+5wAX6S4AV+mCTsDn8wAXpBVAF8hyGpH3o6l2e54SqxdIjzxCWXMDAQd1bHvbUnTeaqWeQ7vb8JfOy89xhIPrDuO1eiu+G6w4tDkYb+cp/F3HBQiH8XWZwMdZzc1TZYt6ifMboUWVRhK4UiWRVL1YpUaB5LryS9RpSZfPMnhHgBNDq0kMs/4TAdFC5j3v4dPkX9Jm9x0BuLrPAdziZ+S+UKvrtPuiQkBOPH1zzXV0oZHaSuCGKG+mOgfpNfTLdgrwFKjf/K5b1Vz7ERXR2dTvfZYun7fker/N7Pgpbsj988nVD7l86pq0BTU/CM6onF2Lw2EK1ma6+6n12Unhlt8LzL1Lb1keZ1QFE/msyrV2Yvq8wNsM5099qIHdufFBJmv2khtU+DcBTklBnIrEKam6r+rRy6YXj919dBhOY2O3g58/9UtaktzI3/IMoesdsHo7n81vqxxqermetRrkbHlTr+VbVPPBtr6tF6iT/99sZNer/rTI+R31uAf9tv+B63sH5LqeJD2gVJuPleCp/+z41ApOtRhg42s1bFF1dgUMt71TK8fUTph7DyH7erTKI2ro3m6d3Fer1mmroEut/kzyqm9g2PM96nd9DZeXX2LrOw0CaipZ9U1o+4+k7s2/JVVZJGrNaxD+bT6NepBaAbgCh9Xa3NTGqg/knhNoE/jormpixFDElCFQO/e9JQepTw2nKCJLIK1RoLZH+60+DsMCiRtMIwAA//RJREFUrMpJkXb92fSEvQJ3cRzcNUJ+wpSWk07BYbOCE22l7jUMxecIdhsS6BvSPhfgpOrWdhIlEJzmW0tBeBrFUQmYMuPJ9XxfzsU3GHH/Ad0O3xRnYCsnh2oEyDuZHxthtG+AgfpUxqoPcuHkeY5NfSwAt1Rr+Yw4SqflO8UuVl6ho2ECXUMGiZne+B7Zg0/cDvwi7MnLztFqyV6Xe1Cbgyl2+tTsRcb7jzI+MMPk4Bzzcl/OT59iamSK+ZkTtJYXU+BugyHwMGV+hwXABuUcir0Vm90sINequyoO00nqyqaozR+jMsNIZewhykNXUxL4vjxupSrqMPU5BloE0lor1MKCm7BlSf+kQO2sBbrUilEVfdMc6LNaJE1Bl4Ixs7RRBXMa/Inzpw2HirRzoMBMPZf9qLbcLP2L2s/t4KZk2fYuwN3VP1xLQ6he//RSWl+UgrkjJe0MDZ6QTueGlnzUnBNLq919zBx6gB6nHzDm9kMm2tq4KB3UUi6iz0stb58eviQNVw01KoN3+Ta1qJw9daPU9RShrzxKe1YKHQWOAmdT0vCuii5KA5UGrrvZ0WoS46DNO1Nz0aSBmwqGqY1MpmTvVspsXpKO9DdaYfPqgxvpK8rg+NAE4z2j5HtuolAAJmvXTykKz9Q6bW2lojJS8h01CtrKGqgoNVFRZhSZqK9UCxVmtGTCZXZvUp3aSmHSDOHuqlNVE+4XV0+6DOJh3UHpjscg/RHxrH9E4aFXCUiJE880nAtjRWJBq6U3132mT4+V3RHglK4IwBkrjuNj97cArl9LweHlOEVWcA2Thv2k+NbJMd0OBArgQtRqTpdxEh19qdj9Z3Ic11JQqSenuAard/TsUMXxl9ex+70G6cA6CZWOSK0MDd4/jp/rJMEOxUTaxhC+KxT/3an47CkheGcwEXvCCdgZibdNK3G+4xrAqeuhLzgq56ibnLh2kuw3kW31e7J3/Z64PavpKfNnpDpajPOdAO4CauFBspsboS//DyLf+r/xf+seqrOHaDPKPVj7iQZ4zTUKvBc/o0GZAnB5VBOa5fOmvF5KrV+i3ns9832lnBisZqbXTLv+NC01H4rkvlu8By2Jn9UxqGFwcSoK5qnMO8FgtyXzvZqjeO7UR3QPtmklfkZHBsVRUakjLAlYlaOiIE4VDm+K9dWG+It2/JmqQ+sZNeiYG59nsHNGOtMb2spDbfXh3wlwn0lATj0GugzI9ZjikN0khrJLxCbEsmOnFTUxiRTveRW949NkWq3E6b0MgSSzlkNNAdwSCKkIq4L0nSvr2b6ime3v1LD7nQQOb8/Ee2emwFgbhx1PkRFay3TDfgE4w02A29vP3m1mrYqHBarq2LGqFQ/bMQH5Gfycxxe368Vls0mrYLL2jXreey6SiUNPaomfiX2EfW9vY/PyDjkGo+znixUm/qtSv8Putd0k7niBDIeVxG74AyXK0UrIpL+ujaHqJKbrPBkudxXHwJZYjx1sWPY+9hvipG2Mym8WZ0SAS9UA/ux8L8oS3W5lqNyNyrgYDu0ZJT1iGF3OMcozjqHLPE6jgIka+qsrPkH4gV75jAJvVVi9XwNBtW91DtXCFB8HNT9VzqeDES853+H2iaS4H6Yq1kPs3iEt6qlW6x5t8Gayzkd0iGPDs0yOyb2v2TzlrFgi1a1Vcp+XzZOeHoFf3B78k3bhG2tNxJEIaguHOTUtNkRbyLVkU1ROug8s8/DEZispqFOjFOr1UycXqIjYx7j9/+CDiHvodP4J+jSjNtzcVCrtTDnhYiNbBFhbpJ22C5y1V0s7zK2kLXwjbaGrMMb70lkyoY1OaMnTBdC0hLqLIGWRBeAU1N3+uiVf52f/a4BmeW7WfrPK+3nztS/q9n3dqrsAd1f/cMUJwNlIh3co4587hHonxZS2E13UgrFljEuqlp/y3o5dJitsH2Ubv8L0oQfpcn6A8fYuLoqRUDmBbhqKm1IANzkoACcdY1XBcSpy5tDlH6OmUJ7nzomOa6s2TY0mTOJVjpbmiue/n46aAVrqR2ipFSiomdSkVljdBnFLEmBQUTk156qx7CT1mS0YYrIo3beNQqu/UrT1t5Tbv4HB354xUyvDxly6spxpKRiweOnF05+pqUi+5zNN0Fg0rUX7WsSA1Lhv07L+RzqXaqW2/BxuT3uhAO6QTQc5G+7jhsDbWa/7iXN8Ds+YCBL+ZwDuwqfym+a16J6KxNz2XQreHDvx3VOGz65ycv386MxzJdK9Xet0bt9W5NpPiGs7GbvXkbHx90QeOEiuXk+op47ti3U1rVbWsOWdUvburNcme6sUHiGqwPzedgqtX2HB/7ucD/oBGdv+yr53dzLm+mXOh9yH2faHHNxWxhFvdZ3kGglAlQeH0en6KK17f0W3070Q82M48gDF1r+hucCHkZojYpSlQ9CuoRhZNawpzxWUq4TMyRsf1yo/HDv4XWo9t1OWMUK8zXoSrd8lYfdK8kLSBb7UAgUVzbV0aGohQ2uFmpt1UbuuOrleCuInTVmcHK5huC5J7o1aCuKayU/skfvwuMDacQzFJ2lW3y33l4JP5WiouY/Tw5akqWpem7q/OwXe6rpK6OxvtMxpXJzjplYCnjy6wHT/GFPdA5gzYqhwX0+x1bOiZ+Q+XENLZixnZ85roHfporSXyZH/GsCJVNTTx64Rz1Vr8X33Nfzfe53qKCsG9dlEHBwk1L6cHJsN1Dr8lbzdb+Gx/gg2a+oEcJoEtuotZdm0qFcDO98pY/eyJLa+nsyal9Nx3NqEt8sMXhs98F7+GmHrniHV4Q9apQhfudfV9yuAc926CHACX9vfLsXxleVyLK/gv+o1PNcf0Arwq+1UpE5VV9nxbhtbXo9n2O1hLof+iGty/zi+upqVLxtY+1q57EsN3//9kbg7afuyWmzXmaktkftB/zG6AF8B6L+gO/gOPUVO1CXuJshhN+++uIk/PbmWXz+xkb/8ejfO24oE4O48/3BJCsLUY0t2KH2lh4lwaydoXz+Brt3iKHUT6dEn9ktFxC5RX3IT4D6/n1ul2rK/s3yvOEYBrhOagvbK9dvXRvxhA5kBpegSM6mKdiLR6nFSxSE9snMFZfG10r5u0KpsncBRQVodQZGH8EvcJQC3k9Bob4oy27T7eHrwusCZ5f68KZX4V9VtVeWv5L3F0RJ1f5+YOU3rSAuFYTZc8Pqulrh72vtJ2nVN9Hdfo894UpyzEzQoW7sY6VJtV2uvuVXURm2iLnwH5twWAcvrsp1q05ahzaZKVYbtPwKvvyEN4MQ+iP4+gPvbugtwd/UPl4rA7VeltNQQ6v/DABdX2kZUcSu51T2cPX5dGyo6fXwBY1MRhpwIGuO30JjuoSWoVB3YbeVcFjs2JdUBTgxcR5feT7XbCtq83qB232tk73mBNp9lNO1/ntKgIxilkRrF8AyVZDFa6Yq5tRLjUCWmXh2mngoaTWbMKiGlmjStvLrPyZKbSR4rL9NU/aGWgqSx7Cz6lCaqA0MEHN6gYKtKePsSpTava0lsq/a9L8e0nup9625K/b8k+b9KIKDCcz/GjDr0nnaUWj9LkkcSgXtHPjPuSn4Oahh1EC+bPjzXHiBj/U8Y2fs9TI4/ItbpZaKSQrgwUfwFgON4+ecAzmJUldTCi07jGdn3HQBORd52l1Bv+yiTh35Ep8O3idjxKlGH1Hylz0cSLJG6eBtPcrc8SqPtj2n2/BO5zs9K55fG9uVNWhTDYVkg+QK71c4vkbzpWTz31Mr3TODl3E7d3uVi1B+F7J9RavsWe1c5cT1EwCznKY56SicT2Ehp+imBqrMC4lepC/WCkO/xacRPmXR/ACIfkuf3ULj7KQHnJYATY6xTUsOgp2mrHqVNQL1WgKpw11OQ9jgkPERX6B7SImrpcPgBFwK+y4Ln1yny3IdJzV+7BeCaZX8t1QLl5acxVVym9NA+Cnf8kZ4cP4abCzDtfZIJOZbU975Oje0TGA+8Rc6uP1Hk4URT4yhmY4cGgSbpoNQijDNy31s6QRW5+Ihzx69ycuYMx2dOymuqsL26Xh9pw6QdZbn0utzPlOfDtDg/TEN+NlMtzRQf2EbBtj9QsvMv1HhsoLcokzPTpzkz3MW0YT85gYV4qTlmjqrj/5xD8DkFuo6xf0cVZoef8uGRe7gRcT+pb/0fRAqsRXqM4us8SbBzq3T49lTZPU2l/Suk7NzKwbWRFtBZhLitK7rY/OIhzDbfJm/9t8hZ+22qbH5F+OZdZFm9y4chX+NGyD1kb3qQaA+9lrJGzaEMEXBx227WqiPsXNnI2leyqdn1EB/F/JAPI75Dxo4VeMhvCd47sAhwFtDb8kY+IZvWYfR/mugtbxO87BfSjp6nZMfv2LvMnm0rWr4AZf8Vqeix08Y6Djvksum9IAI3b6bK9jmSdrwm9+5evA4F8evHN/H8HxzZsTqJvdsrpD21yXHewdG5g1QELe6wkcGywwKEPiT6GC1RNfteaW8DYn/OCFhdoDpvjuB93V9sq3+HtGid44DA/LAWqfNzmcXHKp7GnV/hauSDHN37r1RHZ9BmgIqsfsKigghItsUrYSshMYfJTRJ7WXJS2pCqvnBJoOymg3GrFk59zNn5q5w9cUWk0puocliWclwn589SHLGPtBVfpXzHD0gXWzE3NM3pCzfoF6elr7OTRv0sTdK+LHOG1QKQK2RnlRGXZUdQiB1VeZM0CmCq+W3aogTNNquVoArE7gxXf1P/2wDu7hy4u/onaGkI9Z+VyPc/U5QoRiBuenJBW5Sgkk6eOXaJ8cmjHDUnM9uWpnlvFuD4UFsooLSU+0pFKVRofnb8BsaiDma9HoGkhznleS91O74KqdJBh3wXY5gL7U0f0mMWgKuOYLA2guYWI41dAm8DYpiGy2kyN0inOotZPyeaoVkMiXo0y2OzvNZsEGmvyf8GeV+pbo4Wo3iWosbSFvRJCdR4b6Bi78uU2qtViqspsRc5vE+Z02bKnLdoKnVcp71e7LBGq+lZuO1XVDi+SY3bGsrtBD79koj2kk5XoM1ifPuIPtxNfECHqJMIvxmOrP8rxD4s+gkdPs+RmBLDudFcAbhKAbdyi46XcWMqj0tHh+Q8fSpGVBW1VmVpRHKur1z4iF7zKfH0e/8GwBVzwu9JyPw5H4beT/i2V4jw+CLA+TuPEO6sI9d6BVXWqlSWnPf0x2mxuZ/3nk/BanU3W1YOcHDVIT4K+RZkPUaP0/fw2FmmRQn8XbtI3vICHY5fodPlG4SvfILdL7xM9bav0ibbFW/6Doa8fq3+qwIqU/UNaoO9uO73DT6Jeki2+7oG701y7rP22dFV7MdIlWUIVZsTKVCuhlrUNW5uMWtpEyJX/YRWm6/QbPVvlOxbT25sI3rrh5g8cC9Drt+jwOuQNn/RMrfytACgGsY6TXN9C13GKYY6P8YQG0+xgFNjlAMdddlMB/4OEh9j4sD9kPwzrgY9SNO2/06L7zt0jPZjbCuTYzmppWRQkcTpkctaTUetI1T3sooyq+iFdIJqysC5eVU67ro2F667LItPBFZVsurTPg9Sm5PB1PRlZkdOMmIwUO3rRMH2v1K64y+Uq4oevu/Tm7sHQ6aenNiTFCQpzRPpOW6J7qocf4vyd5H/VS481ymBDwOd+36jRUhI/xWVG/+NI7Yr5XNynVxGCNwnECegFesQR6nDe9Q4Pk+57cuk7dpI4i5HEqzsiN7ti9s76znrez/jB+6DI09Iu3yIWtenqXBfIf//UEuIXbzjYXzsSnDc1IzLlgZcthpx3VqvDcnuWNHI+y9nY7R9TED7J/L5+8nZvZqDiwCnhlAVwG1dLp9957CWQHrA7ym5ro9StuW7cs/KPRjzXULXrGHTOx13BLO/V7tWmtjwZiJPPfoej/14Na/9cQMF4qRlbX+ZlKgQ6noq8Xcr1SJm4fvH5PjkPLn8ffC2JDXMGuthYrjCnU6BuDC3DtlfP+EHBsiMHCPGZ5Cw/Tcdus9LG1ZVKXhE6tFPaTFB9dI26rmfozhbajvnKXytkui2l/aY/gsu+d1Htu9hYpKzCYx3wTtpK74x1sTFpVFfPEpH9XUtcqyS/KrKEHeCtyUpm6zuZU3a/awATu5zeZyfPkd/xwQ9bSOMdo1wWWzS/AmBqO5qmkW9raO0qLl4okZpe83iMCekFeKb74pLsBMVucO0VAm4CXQpeFPDpJbSh/+LALc0D1peV0PWN7dZkgK8W16/TXcB7q7+CVIAZxvfzqHM/3cAnFJ4URtdfccF4FRx+k+lwX/I5PhR5jrKmagL4NyJi9pcijPHrtDX3EtdaROl6QYxJMe0bN2qLp9WMLt3hDnvRyHux5w4dC8G6fxJfpyP/L9Db4YHJ05+StHB5TTufxSD8y8oC7Wjrb2Npk6DgJye1rZ6ujra6Ohs/xu69T31/Fa109nTK79jmJ7GAoYrHTEnHybatZFw1zbCnMV7356Cx5ZEPLYmEuJQSeTeVoKdzGSHNFB3JJEK53e1+qDVTm+Q4exLamg3IW7K6IrnLIY8L0tAs6OEpr5qapsbSNsunWz4vRD2A4ZCl9Fi7ubUaAuXj3ZwaVokj1em6jk30sHZufNyXsWwagCnMqzfEKP6ISePnaG9rZto73bN4N/aIQS4jOG1qwiz7T3MeX6Tbpt/J2jj80QeGroN4FTpIZUIN9XWkTLrZ4h/7yd0Od3DUc8fUbH9B2x/zQmrFamsfyONfe/s4EboAwJwv6Lb5UEOWZULFIwTcaAHT6sC9m2Ix3VTDj4rXmDQ+asMut1DzrbHyQyX3152Sht+1IYyq69QdiSP/L2bKPHYTYrzZir1NdQ3Dwikn9HKBg1VRAi0XZJO5wr9TafpqD1NvQBcU1ujGP9LFMYYyQwtIz2khMr0IQrizAwdEFiIe0Jg9UESrd6kueYy/eaTsg/l4athnQVa63s5MT2jJUGek+tdsPOvNATZ0dvUgtHpcSZdv0Gv43e0dDWXAx7EuPm/0xG0kvlTcv/2yj1iOk1/ixpGVatZVTH4a7cMRS1F3W6Xmh/aWpRGj82XmHD7Ok07v0R5XBgnZq9w47JlZWGv+RKNmUWU+dtjCrKhbLdKP/In2jJj6a3pE9jMQx+bS6pbPNE2scTYxnDELp5Yp+RFpRDnnEno7lAK5Jwbdn2dWqtvEfbK/0X01r+Quf8ICQ4RJDiGi6KId04gw2YHJdbPo3d9G4PLa4t6A5P7O8Rv+AXG3d+iyUZgKloALvERqvc9S5j1Vmp2/Ypm16fItfslbtuKBY6a2Lqsgc1vN2C3wcjOVUYNzNa/XkLU6udp3vtn2f4PRGyzx9NhjCABJAV9W+QzG5Z14LVmH0TcI9D5K+p3fYu8dV8X6JP2ceReglevl226BQhVGpGb2r7cqJXQ+qKMbPtMJu3R6t0WVr4UwG9+/j6//fkmfvuLLQSvX0mt/QuE2zkRG2YiylMtKviPoM0yZ80SVb8ziKnKJNnBJUzqXUj1rdCiZWpuonKwlD4fQdWATAGbfR+RYivCPMVm+HUT5ttH1OFhjhwcIsRV2qvsx99xhLC9Q0S4DxDuNUBk2ATxXlHU2D1I3+FfyjW5H0/3N/FM3kVgojXh0f6UZnXQXnWNlpZmjCYzHfVzmg1RC8fudJ/eLnVPW3TT7nygOd7KAVcrX8+pkl0LH3J6/jI9Az3MzsxxZvYaPQ3n6daf0+bjtRoWyC8pxT/DlqBYb+pKpmnVIm9iB7TIuIrW/a3Vof+JPgM49VxNsVCLNizvqSk56lE5bpqkvf5H0bm7AHdX/3ApgFOrUH3/XzCEuqQIAbga8wSXtXp/cHL2HAP93Zwe6+Noox/Hx08zOQz1JeNkbPoJzc4PULXpq5gzQrkkHZvy8C4sfMzU4CRVh1dS7/kale6vkmX/PEa/ZejdX6S9OJ2T85+SvfVhZt2/y6j9l6gL3EDv4LRWAqajo3NRHf9r6uykUx4nGwJozw0kyHkAX5cZDm3PocLqUZqcHpKO8V4OvL8PP9c5PG0HKEw6IdDxKc2F/ejcNlDt8Brldm+S5x1FSrgy3oNaDrSUWB16Uzr65jxqmkqIc3kT/f7nqDv4AoZIJ1TqCMtkYTUcp0BYJXW9oRlPNYTxecN6WbYdHRumvqeIrEQzfvaf61RcBuU1Mx4b/PBYd5i0faspDXHUhrluHdpVc21CnfSU2i2jyG4F+9cso9H6+9yI/hnnAx8hbsXX8H/1qzS6/IT8Dd8lY83XqRYwiF/2f3HYqoQA1zHCBeCC3UYJ3DeF374FYrdvkU7/hwLgj9B16FlM1R9q8860ycoic9VpmqrP0lB5jfqK6zRXn8bUZsRsFIDrGKW/MYWJmjg6Gk7Q33WGwdExepoHxfMfoN3cQXfDOMPt5xjqOMdE3xXGui+TF5PJlKc4ABlPQcxPiNvyO2rLmykryKPDoIy7GkI/L+B1hpOTZ7Ukzqdnz2v1OmsObOLE2DymgiwCNv6FbIfnafB9mxoPgfE9f6Q2ap/WaWk5+rTV1B8IyC1gKrNk0VcAp6UCUdGK2zpBi7SFOgOTmHKSqUuJIj3QkaqiAq5f/ITx/jFOTB5novsjyotryMrOoDgvk/o4b0wxh6jJiaGhNB1TrAd18r/xiDu1gXtoSfHF5LOFCntpL45vUuX0Jjq7v4qeJn+HwNLyBwlddj+hbz9M+obfUm37Z3Q2f7xNWv1cu5epcFiGzkkcEKe3qXZ8mTq3leTufpaodx8j5t37KN3+ICXbvk/Qij+y851iNr+eT8CeEDqzd+G3O43dKypweK8Qx9V5eGzLw3VdPo5r8nFak4fdqnRxfvIIsCkixL6ccKcaIl2qZbsibXub93R4rbLh+OFvcTHyUXTbv03Wmq/S7vQDctZ/m/3vbGPnCr02J29JVstLsV1VjN17JV+Qw+oC+V757tWZuLyXKI85OK8t4q1nnPjFYxv49c828cvHN7N/5WqMri/j894KnLeYCBIn5rb2c4tU+/Xc04G3XauWHsVzTzs+dre3IyU1VzHes46x6n2k+RdbAO6W95fk7yjgJu01WJ6HH+olNrqdtLxWssv7KS4fID27muSkdJLik4gOTyXRP49YvzQiw5MJTy4gSkA/PruYzMwQchN3a+k6fGPtCc05SNiRwxSl14uToxYxqNWhAi7GDhrMKhfgLKNdlxYjcF+8T/+Wbs5fvj1qp/JYntNWXn+glfVSKaLUfk+r/JVit05MqRGZj+jsbiYow47g+CBp7ydorlSLgsSp0qkhTxWFU/NLvwhV/6luicBZImx/A9CW3vubEbi7AHdX/wQpgHP6JybyvZNUcl9VoUFJpRSJKGkjo6qbk3OXtWoGquF2DrVTkXKQEvdnyDuwgzSvWMoyJ2lxfEQ62Cf4wO879OeHcFFFH+QzfaN9mHpqGBs7wbHZD0XXOT57haNTlxkZnuP0iRvMz31A4e5fcMrnfqb3fYu2GAfOCNgM9o/S2tZyZyD7r6qzQwCui9H6cNqyfAhxViszJ/HcnsaF4Cfk2B+HyB/htc4ef9dpzatOChyiJPUoJRlnKN7vRI3zy+hdX6PU9nVyfeKJOjQkhn+Y5Cg9jW15NLYU0tiaj8GUTXdHr/zWDzh1/MPFIY3PSYtoWoaZbzWcSmr7syevMDU2R0KAml/3+flR8r/LAP57ZwnaN0NveRzthZHS6ajh1psdjyq7leCcjM76abK89uN7KJ6RffdpJaGIf5KyLd8gZ+1XIPspFgJ+QsSb/zdRb38D57fW4W3ThL/LkJYiQq1k1fbnOkP4xrXMH/4m5/3vo87lNzSo9B2VakWpmst2nBb9DNrKUBWRU4l3F1cQ1xVfpqamB0NJJGf7C0gNcCBg5wtkeG4kJcRFYL2F+NhosjITKS7KJD09nuLCLHJzM0g5EkjWuu9gsvoyjdv/lcNv3UNMbBThIUF01lkAzjIf7hxTA6c0qFLn0RjmRsH2P3G0u58PPkTrlOaP3WBu5vrifXhVrs+NxQ5PVUtQk7o/Yqh7QZvPd2rWEoHTHBHZn7qflVRJrM+ul1wrBYzH5B6emjhPV3cPNdV13Lj0AWkpsYSHBjA3eI2k2BTCw/yprCykpcXIoUMHiYwMISkphsKiHHJyM6mtqaDOUEmqgJ4pK4Sw178rkPUAYQJriVZ7SLM7QLrdfjIcPUmwDULnZY3Bfz1x1gc5stuLmD2etynROYoY5yJiXKqIdcnTIrEV9q9Q7fQquVavkLF7LRk7xSHZ8Yz8/yLZu94jS1RkuwKdy1sU2i4nb88KCqzfodj2Tbnv36BEHktsLI/FtssEEFdaANFRHh3f0VRhr7ScUvtVZG5/Xpy7x0jb8BgHn/0XijfKPff+l7Sh+Hxr+T6rVaTvXCXH8R4ZO5QUYMp32rwr36u++6YKbd6mxO4t7TjU0HCJ7VtyrMuJ3fwau19/j2d/s5knHt2Kw4rV1Ds/T9z2jfioVZ93iqpJO1ErvON8m2nVD4szMUpv1zDtxlGSQ5ulzXUKjKnP9Us7GsbLcYaUwAam6vbeEeBUxE0Nf6oV3zGBHSSntpEpDnBRZR+VNXOUixMYExNJcJwjgcmqLqg1QSk2hKfsISxlJwFpVvhm2REo0BYauoXA6J0c9nmPgL3PSbt7Bq9dz1GRbKZT/6m0M9XeFnMaavPRFCypldjnmB66xOUFdR9b2sB/LMv8tzu9p0Zbzsxf11LnXBKpNrKwWLz+vKqFKt9xQ+777t42AjPkNyUEUl9+XFtgcRO4LJHxO0HVf11/A+CWpObTaufhi9vdBbi7+odLQZtjYjue/+REvkuKKmmnoF46n+Yeqpq6SdV1EVnSSWhBK939p/jo4sdcOnOV4/OXaAhcxYzzVznp8VVSxThXZE/SYPsQn0T9iNPu4mGn+XHlijR82X5kvJfG/gp5HNJyEqnyUlekE+wd6tIWKZw4dlqbVFvn8itIFpAKv5/+JEcWxDioeWHDg2O0tbXS3qGicXcAs/+KOvsYNibQmulNiMsiwG1L5ZjXQxDzABf9v8vh920E4I4uGuUeAbluMaIDZNrvoXbvG9Jp2lGhOg/rV8hy9ychrAWDsZjmzkKa2oowd5Rg7ipjYmSAD6/Jb1VL+U990UAuGck7AZySOk/q/YQABYl3nuCuJlNH7m9jpPKAljxUpRDxv+V9tXgh1UY6beu/kBkRzf7dieSs/jLtLt+hafe3SVn5L6Sv+h9w5CeajFb/StmOh4j2myLi0Kj224NdO1kqNO/nNIznjlz8twWQ7R1PRUIBzfrjYjiXUnEsGVPpWLSVaAvSOX5AcayBHDvp7D0EFmyepDjChq6QNzhz4Buc2PdVQjc8TrGuXCu/1mDUYTCUkpEZT2pKDKVluVSUlBLisAq/tY/jvfpRYvauoKykgPgjkXQaVAdmATg1J67//8/ef0DHdR35vvD93vvumzszd2bssS1Llq0sK1qygmXJlhyVJSswSSRFMRMkQRIEiJwJIhI555xz6JxzBho5RyInkmDO+n+1TwNMouyZ9y3JvmsRa9U6je7Tp7vP2afqV7VrV5lmCbAuccWcbeXpqN7xKjqF9dxUJlcP6ya5sRrvpnNP53xx5jzmJi5w+UHsOWYMp8YXMDQ4wsnUsXnueRaVZk7NeNc02uzDWJw7RyDQjLi4KK4xemxcOAIDvXCs6zQqiitRXVKL8c5FNDXUwWnPbno9EhWV+WhrN3At6xQKAWrripFCht7SkIBB3/uwmPw0hHt+giMH5IgPmiRgH0Bc4CDCPcehrShGnzQWScE9iPIeo/E8cl2ivEZRnNMCvkLNSUluM6K9+pFzKJaDH7HnR6hw3YE8zxgU+SSiztOJwOh98FjrInJQGg68x21Z6RweQVOjzy7Uee9FndfuW6SIYCt336fIIxC8LvsdUrr/Y9Qd/BCNbh+jnrbFez5G5s6NyNi5AVWumwjICARd3wHP7W3wSWoIUsqcPyKYIwfJ5VOCtlU35CD9f+gLVB/ajtIDW1CyfysB6Gb6bp9C6f0elD4fIN/pY+z6YCP8v9wMtd/7yDvgQvA1fP1+uFmi3NvQVG4noO+HQFSB0bFOnL8wRzpChXNnWa0zx0rTWHJiUv0USD1UjIqQeHTWu6MwRolIz4Hrx2LgFkdOVUZSM0qrzWgU2NGg1ENkFEOlskNQZkBCVhBiCpwRm7mf6wuaXBCIlMIgxGf7IyGFHMp0uo4FaeRYfgKb32PojX4J/L0PYDLoYZw4+ii6fR5EZWItLMqrNNYZuDFh9xxBEieOXDM2/T/SfQon5i/dNP3/TcLSXC5wDsrtr7HaniwHlDmaDoeTnuccHfqfwdziBZyje8zeaUdCqS+BaTTXGpEDuNsA6juRFZhlIHfba3cB7q5868IAzrfw77OIgRXyzRd3oKaOB5m4DlaTggyKCSpLFxpVLejrm0RvRzPBVDumCeBa0rdz0SrkPQeh959gUnej4qgzdJm+kCTshblRjDMnr5DxrYJE0gSTWYnJiX7MTczj3MnLODY0jvGRHrR26HFseAh6vQKFWx/EgN+9aN3/L1An7MFJUg6OllhXMNA74oA4bkr1DmD2X5WWdgK43OsAF+PTjyg3OdKdfUjZeyDT2RURzqXgGsEvK2eWWJxypB91AW5kZN6HotgAeXo6+AffBM/lXdSGu0KjJ4BrE8Boa4TWUIXKskgIKvNgU1pwrG/qGxXpXwM4Bg2nFi+jMLHvG/uhsmmdyngehuW+KI6Sc/+vvBbj00Xw1cqVlmhwfRNFiaXw2q7Cl38OwZ53PkP6wTeQuHszora4I8vZHdGb9sHn4x1IcPaElj8JTdMCGgvHUBjXSYaMQNajles0UZ52DA3F82TgzsKsYEWVHYV0HcZkWW4COKvyK5TEFGE06CdAwXM4EfpTpLt+iL70ddwiD6Q+iYbgjwjwx6FXGWEzEJC2DKOrpQtDvcPoaR6AQFiNoYFxuv5jMDcPYnjwFEQ8IVRiNZqVx7noA/ssBnAtqnksTJzm8uA6CQpr9/wBuoxQR+0rgrbTC8AZ2p49DSzRc6wMDltlvXLe2TXhCu7edM1Y1K2zvw31cgHqlSLYOlU4RUZvbvI8htqPYWZogfa7jKW5izTGZyEV8Ol3mNBsNKPb3oaZ/nMYbB3j4LLTdAkd5g7oRXm0bUZXM5v6OoYe2zC04m7Ul2jQUG2HMjcDlxMfA2p+A5vXowjcJcBR7yECClZSpB1RHj1QF+egix+BlEBWPsaR+8gS9OP8+hDjNYDyfAtkGjlkainKc/Qc4EfT2M7yzEXjoTWQevwZDe7rkOuVjiQ/CxI8pYh1k6EiKg+tFftQcLiKnlMi2VuOpABWH5C1ZmsnYBxAYvAIVydww6o4/On1XXj793tI9nLbN3+3B2/R4/d+vxvvvroF+1dvpuPtR4p3Ltw36+GzXQPfbRJs/YsPVr2xDut+vxGrfrsGcWseg9bzeajdn0HCprU48FkNPDbW4tD6Grisqcb+dXIEfhEH6aHfwBDwFkp2vAT3T2ns7oznSuQovd+B2OtD1Ht9BoXvRyj2cMVRthDntv69bNo0LUKPixcX0NVtwdYtXyIiPBhNvGoEB/oBuIArV0+jIaUA5YcOQeS9FjKPP0J86E3wvVahxJeAy4/OuXcfoj06kEz3RV6BGdVCM8TiPi4SZtJ0wdQuRTUBeUyGB+KKXZCRHY66AhXdGz1ob7fBQuPIbJdjoPkkhu0XMdYLKJJCcC7qfqDoFfQGPIqv0n9Bj3+JhZinUZFEAKdg7f/YveW4v24XtriA1TO0645jauQcF437ayDHxjuXA8dSOtjYJ1hj2wX2P9tngeCOAzd2jK9o3NM9Q//3DfZhYHgA2mYlEksDkZQdBw1/4u8IcGyhA5Ovv3YX4O7Kty5/zwgcA7gieTfSs4qQmZ6ISvLs7S0GZKTFo6muHAYCrNzcTNTVl5O3KkSF/ydodrsX/UGPIH/rQ8hLDkdFbS0aeALapx6txk6cXjyH3Lw0lJblQyRqQE1NKdLoeF2dVmRkJiKdPsegVRAsalBeno9Yf2eUxexHY7I/7GodHM2aHXWKlkh5DPePkQG3/v8HcbcBHJfw79uFSK9+hHuyorgEbuRxc1OUy8qerRZLDRtAQ9Ah8A68DWWJlaBlCuKMYAh9Pkbj3j+jNmQPFMoKWHtVaKiJQ+OeB6BxuQ+yXf8JacYRLtH9m5QnAzVWLPb219iUBVO+pakDdwY4lkDt1U1GPANtDdGIZ0B6c/6b3xji/XvA89mNJq8PEB9WiX3rjdjzmQVe2zRo5x2FrLCafvsYgl3bsWudHjvXGuG0To20MDsssiVYFaegqp9EztFu1GQNQ81j9aBOkixx0zic17vcCeEWQ3IbwJXGFGP88E+5lcenoh5CrvOb0EasRpv/Y2j1uB/Vh16DqSYH+toO2ORnYCQjwPrLsuRkCx2jraUDRVFeSNuzGdkHtyDrEDkLdd1oWV75uiIM5FiLtsm+ea7m2pDFjgaX9yANdcL8+AkMDg2SDJBD0AFzfSmstYW0LcZwxwDOsWK8y8brRl6QQ87Q9ens64TILITMooCxg4xudw+6W/owMTh/PWq3UtD6/Clwgq+Aq5dBYCCARd9Mzss1LmWgjZcPU+ZnECWFQpivo3PJfvNJ5ETR+PPuQULgFMK3BoO//d+hdnsQxZvvR15iFcH8jaLOdwY4Nt1uRuA+FQKclQg7JCfAYFOBXdfHBisJEuM7wOWrlbm7QezxHkRuv0eZ2z6kejXQPTCJkgQVhpX+yIvUIMx9BBHubAw6OgyweyZ0VxainGIRvSce297eiFd+sRmvvrAbv35uO15+egtefX4bfvMCPX52I554ZD0++vMWLncswbsCmz/UY886DQ5s1GHte5F46fkdeOVFZ/ziqS0o3/ZzoIT1TH0SJbvX4ctPdNhNY9JjuxYpcQokxOmReiAQ5+IeAkpfQIv797Hp9TVw+twO140SxO06gibPjVAHroLclwA1fAvyg8u5KdBonwECuW4O5qLcu5EXZ6QLdBqzc6Ngjf5dDzpjdLyXdFQCLl0iqsdVtBR6gb//DZS7bET+PhdUum6H0PUtiN3eRKWXC1JDzchL70Z1fQs5ql10HR1TiEbWfkp2FsIaCRJzvRBb5orswqMEaLOYHv4KY30XcHz6CiZHpzE9Nsvd62za/+IlQJsbhp4D/4TZiJ9B7vQfMPs+h86QF6H2+CVq0vgEcJc5SOFa03FN+Fei37eKlncCZtkiV1ZkbmIlTeCbhUXhGMix8iIL02fpOUek7eQCi8KxCB2LwrF2iV9hZmqR4FQFY7sENfICxJf6Izk7/u8LcEw4qGVTqcuPl5+/C3B35VsXBnBcJwYCuO86B44BXKG0Czn5ZVApRCgpzodWI8KRI/7g8arQVF9JYFKFoqIsSEV8FGanoHTzvTiX/ksshj8EeewO1DTWIi83A3IRDwaZEqfmT6C4OJveX42y0lzExkQQuCVxUTk/Pw+sXvMJtGop7FY91Coh9FoTBnqMODs9hjNkTBdnHA3fl+YYzJDnRzI2PM2B2ArIObYkzVa03LTq9Ppq1NunXVvaCOBybgU4ziA6cl1uyDIkkTCASwkdRH2gB3guDOBMUDfMQq7gQSfNgCjgM/CdCeJ8N0IrL0ZDQwrmE152VJ7PehbC5AOYmTmHs1wE6BonLLLIcgpZXtXk2DRmJ45z/7Pnr8txBwTU5g0j9EAbGR027XNDIty6EOdjR3sTgVheIRl0Mk6sDAEZ6mhvMrT7C5G9zxUN+3+PQqcXEOVXQcZQx1XQ37NWA35GMvfeRP8uMvQt2L9Bid2rFQh1M4FfOsZNxThamM0RGC1w4MYqrDNwM5MRMSmuway6BLOSFb5lRmNZaTJw43Lg2P9sCvUyasnwSDx/j+bId6H2egaVfqsw1amGttAbkxFP4Xzqc+gLfBC1Sdmwqa8tH4cUMddl4QR91iXEfPlHtLn8E07EPwLj3v8HhVH5tC+411c+21GuYBHjXQvcSrrFYwsQ+K2H0GsNxto60TvUgfZuO4rzC6FweRRnU57ByejH0eT7LjrMdg7iOGM15ygfsiLs2vT1EzB1NEHfLYWmXQStUY3ZsSXuNWYA2X6OKIXD6ThO49ZcV4SW8iNwX/000oP34+oFgsq+OVhCfoeziU/iXPyjEB3eBQWPGeKTBBV9XHQogq5HxMdPoWLLD1G67vvID3gfxkERavL1OOruGJ+sCf4KwKUGNdM170G07ygC1m5F2ab7ULv75yjZ/BBCdiQjzn/k+nh2TIe3E9D0IdavB1leeah1+wJSjzchOPQuClyPoDSsFIOyQJTGCZAc0oWiFAsKk60ELB0E/J2IX/ccTsQ8jPNZv4Rs30/x+2d/j9df3Iw//8YJe3YGISYmC2ve2Y7w93+Iip0PIP+zH0OZ/CnEZRUIOqCC8zoVXL9Q4/MPwvD8M1/ihV/swDNPbETl9ke4/rfIfQxle1Zh+2oV9q7TcSCqswqhaVGhJiIACxGP43LBr6A/eA++fONTzjFx/lwLZ9oGbq8C338zFARwSnI05T6fotw7CKk+AiT42chBo9/v3Y4EHwP67Z24dPU00tKTodVJcOnKSShVAi4CN0LXO2WvD0I2JcF1gwRuX2rp2ohQGXEE9R6fQHTwzyg/7AJlkxUW6RzMNA4ZiFukjh6itcUaxGUFcPCWWxaN6WNLyykkDh3AxgvTaY5ZBgZKV3Hu1FVoyaHI892M+hgPlBzxgaSiB4q6EShqh8D6/Dry345D0bQIeeNxqPnsc29zoJaFOTSs2b1NdRILUxfp8745EueQaw5HhJXHoe/miL4xgHO8trR4CZMTE7B26KHrkMLcrUCduogAzgdJOVHQCP7OAEfCdNWNHDzHc3cB7q5868JNof6dFjEwgMsWtEIo08Hc2gGJphm9PR1oabWgo7MNnb1dkMlF6GprRWd7C5QKGWQHyVsuZc2Yn4I8bgtMRjt62sgL1avRZRjD7MgpqOUSiHlNmBoZIcPVjb6edkweG6Z91TDTfm12M9rtFkyNjuBY/wCOdYgw29vCtRu6xKa4Zk5gtK+XW7HJVnEukfc3N3WWPNcFTJAcG5klqJvCQO8orPoeMvR0bOXIDVGMwSibhomTGZIFdMlKYa0Mvw3gSEixM+MW58faT3VxEkfCWuykhg+iIfAQeAcdAMeKxcolbMFCE9SiQghDd0B44E2IAjegMuYAeo48i7MJj2DhyM9QdHQ9OroHMTV0AZPD50jOE7QtYWr8BP0GUsgtcrS16jEztojpiZOYpuc5ocezUycgq+9F9tFW5Me13SI5sd2oyxBjSOaLmuRGMtK9SApqJ+lADD0uP7gFZ6L/E6eSn0DN3ocR4lOHPWQMWe2snau0SAssxjC9tyBShcMurdi9RkbGUo7qnGHYNQwomBEgBUjCSnUwg8AZD8EieNliNKWWQpiVB0lpE4HWLExkxEwS2spmCfDG6X865xI659JZeu8URDUD4Fe0Q10Win5xJOYHCMBrwnEhmU0RvYjpsIdQEZ+OZu15GLn3zdB2moSOqTyHpB3vYC70fq7MyZDfPSiKyqR9L9HrdA5pH0ckcJGbPuoxHsOJ6XNc2yBzfizq97yB1tpiDognhq4Q/PJgPPSUA7LzXkbNZ/+DzmEELl1k9Q5ZFOI8l9vmqM3HHInLmCMD3NpphrZbAKVVgt62EXJSHJEJx2IUNv3E/ieng8bq9ORllO96ksbAD7EU+mM0J2/H/NxXdA9NoDPi90DB8wQqT0ERvhNy/nFY5CfQWMyq8ncgzN2IWqdngXL6fjl0f4VvRWmhFfkxzUgMYGPUjlDXVqjIoWIAlxRgwlHvVsQG9CFs/VpcS36AztPLNAafRMi2GMTeBHDx/m3LEOeYZmelYlgB4EKPSPAOfcQVAW5w/Qs0CRsgy4xCWaEGtmExzD0iZMTq4LvHjKTP6btlPUnf71W0+T6CrLX/jt0fbEFaaj1kJi0UejNct4XB6PogeSCv4irBqi19FdqthZCrxAjcq4LTZ13Y9b47Ij+6DzHrnoD/uw9j7+8egf+HzyDgg8ex8823sObdEKx97wg2fHgYO9YHYdv6MHrPaqSv+heUbb4HGav/Bfvf+Qx7PzdyHR0ObFBhx2oTcpy9IPf9AKUHvkC96yquxZjI+1PUHPqSy/urcN2O8v0bUe+1AT2Kclw8M03QdhZXL5/E4izrM9qKBH85gg6aERFAzm22DaVVLSissaOc3wdBQSOaPNdD5PpnCAOdYSC4ssiuwMhfgLTSjvT0BERluCC66ADyyuNIXy3iHDlwd4amZWFAN3sVvX2tGJuY5CK3YwMgWDtLY/scyVkOyAySC6hPKkOR06v0O/6MtK2/haDIBrP8AneP3hwNZz1G9aSrzHRvTo8u0eewlA02Tu/w+STc4hxuLF9cBjh6ni1cmHc4lXMzx9HcqoG2XUz3gZLGhAr16kLElfkiMSfmHwLgVuCNm0pdhri7AHdXvnVh0Oad7+iF+vdYxJDRZEOhmEBB2IIsfgtKSYnVaLpRK2/lHptt/aR8O3HhxDUcG5wlb/khTB59AsMB9xLA+aJZcwktilPo0DtC+sOdp3Hx1Fc4R/ufJmXAenuePcHyia7h/BI9f/wy99o57nngxNgERuShmO62cfsKG5uQnpqA5hY9rhDMnScFeGFZLi6B3uuAvEssajJ5Da2qc2iWn0OL/DSs0rNo15yHWXyaDDopNNalgfVVFZ5Dl6T8jgCXHNzKrbZkU0zhnu0I82hHuEcHQg51I8JTixr3jeCT562p6YCGv0jG1IiMMCOyo+nahRtRfMgD4kPvoHbfn5Gx1xlZh+JgzPFGsygFg81y2MS90LLCswQYFkM7rM0m2NgKW7MeNpsFzSRse7uwyGKrvRmtLbdLCwZ0qejiBSLriAnxAV0cwCUSwB316yXjtIfg5Aky5K9AcugJBPk0YM9aB8DtXqOGz3YROpuCwc+oRIQHW6hhRXnmMGQN86SImRGgc8YZgpVIHEuQPgNJ3SQaDv4WY4d/hLGgH3DTyNJ6ZvRWInHMcCwSPPdCY5HDKB+k/1nf0QswEQD2SlIwIE9Dm+Y4hBlsVezDNI4eh8XtPoKyPFhVLAJ3Ax6ZQWI9a9P2fwmb6w8wGfs01Hv+zbEvF4FjCpvt53gPi05YpROQ13ahMnsKZRE1BN7voNFjLarTLShKnUaQcxP4ex7DfPzPsRj9JKS7/hlH9/mjJn8BZWl9UPNm0K4/Dbt2iSspwolmCc3KOWh0ephNZixOnidQu8qVgbkZ4NhjFoGbmrgEocevOUhDxiMwx+6AUX2Fzt8AZJ6vYSLyMUyEPYCmoO1Q0bgwE8DV5g7QGGQAZ0L51oeB7EeApHtRfXAjjck+gq8urgfvERcTnNaoCKKz0MkLh9c2CdIOy9Ft1CJj/7uYCvgRLqc+icmQB3B461G6tqN3BLgVYVOMsb59SPEWocLDDUK3d7hadfXunyAtqBA5OXpkpinhsUOJrR8rEfaXpzER+iCm45+D9uADkO7+Nxz4+DCC3VtJNAhwNcJ5bTk0B+4FCp/EUuRP0Jz5HpQVGQh2k8J1UxN2fVwJF4KvwcAfAcUv4Fj4U/jNc+vw1BNO+PWLznj1RSf89sWteO2FLXjh6S/wwlOb8KvnduK3z74Pwe4HMRP1FKbCH0b4Z5uxc62exrUKHlsV8NipQcEBNjX8FiJ3s1Ijlchw9kX5vrVoJDAVub8DMQnf/SNUOK9C8s4DiHavJ6dHh4RADTKjNMhIURGsNYMvbSPphFTWC7l4ADrxMajFzBm8AHV1G3i+2yE89C6K4v2Qm12M4rhgpGa5Izp/H+LT96G6Pg/T5Kz9TXgjYdG4iZEp6FuEGBkcwhnSb70tZ6DjMRiZgVVxnIuk2fSXoM9NwblocmaKn4Nu33+iMk2xnBt3ku41dt/SvSg8Q++zQ6PiQ6cWY3Jkhov6cYV8l6f8r+ffctFAkBM5j/Hhce61JZbvRs7J6TkmDOCuoH+wC/pWEXSdcui6ZDD1yFAuzcTREk+k5CWRfptyfP7tUPWdCN3/N694XQY5phPuAtxd+dYliwAumLXSqv77lRFhpUOYsIhcWiMr5GtDHs+KnCYr6qWtsBp6cXzyAhd5UFfn4cmf/BN+88w90DbqoeWfgYZ3Apqm41A3LqK3eQmOopIrYfsbU0xsanSBlMTK/yziNj80gkGxP2YI4C6fA+JjYvH+B+9DyOOhsrgYCqEUeRlZKC8oREVREdRSKapKy6CVq5CVnIzGCtqvoAbVxdWQ8/RIS0iBQdYJG0EdB3DcSsmz3whwKYdbEec/gDDnClQdWIP6g2tQuncVhJ4bSen/BaVbn0Vj4F4YhTNk4Be4yutR7l2I9mQNq/sR59OGEjcPbiqq/OB2MpItZPRbsDgow3RnE9rk3dw5MgiWYNX1L0/xstIm/4U6dwRst4odLVYTBlURUBZmOKZPWRkDTlhOHxljp31QHfgpdIceQPbWxxEexHpPsgr5SuxaJecq5SsLYtHKT4Os9jhUtUNoPLwXIv/PUO+5CmWRKVzvRQccMUVIICVdAr+6D7rgP3M5SMyA2KK+gKh29iaAY14vAZxsEHqjDgYp62O7fP4Fc+gSxaNHnEaK/hwklf0oiylCaUwhJ7KKPoJEul7XAY59LgGh5BSU9P3KYotQFl2C0ijat7KXvg+dT271mWM/hzAjdhIaoRVZcTpEuraizHU3wfUfke6aQjA+ghivVgR84Y2ID+9Dwqf3Im31fyJgYxCivMYQSRDSWNZJ0DjCRVpZQV+2OIKJQcCcgAn6jmPotZ/GwvRFLnfJMY5vGGMWgZufuYJilz9C7/E4NAcfRI3/bmhFF6DlHUdtUj6aYtagMjoYjblaMrSnuLzC6uwRbtFMpIcdsdtcUOXmhDKXbUhwjsNR7x7u2sb7dSLQ2YRtH6uRF1qAQVkQ/LY3ITdchrOTCmiK/GBIWIfOnM1QR69HxP4qgrPlRTk0PuL97gBwno6xHOkxSDDTgVzPNDR5fkrn7G3Uu6xC6JexNHa02M1FcFXY/VESXN//Ak0774Xm0INQ7f8htr0TTGOqGXtWMwdBS9tGhK37Ejk7tyF+/SaUHT6IAWUasiK74bMuCtoDP0Zb0GMo//Ie9Prej0H/B7HlvV1w2x6Hd9/Yg5fZ1OqTm/Cb57fAZVMovvjQG88/sQXPP/YR7H6/4ErfsOT+2E3bsW21AbtXqZESI4OxSwJp3EHwD7yF0J2F2LXOzBX99dgsRsjOYgRtSkHwl4kI2FwEt01S7Fmnxva/KOG7U4v0eBPy60yoIEeWL+qBSjhGTuA0Nz3qyG1bckSY2P+Kq1CWN6MhbBvyS9yRWuCCxNy9iM12QU1lCtoNFi53koHYzWNjRbhcSyazjv6kbJZhuK8fPT1tmJ86xaVXdNqHoNSqobVIMElwxb2XYLCrKQcnjtxDDho5M7u/RwCn4VZ7s64kCoGRQJP0inIIamUD9NYqaIwVGOod4DrqrHz+Ga44O8t7o+9Anz0yQIDaKiSAFGN6ZJZb8HOKHBTmcJ+jx3Mzp2FpNxC8iaEngNN3SQngpCgRpyOy2B05Rdl0X7B7nznMyxD1nQrdnzd/NtMJXGmRu50Y7sp3IAza/AttiPo71oG7XbipVZ4NhXwz1x+VNdxXGvpwhhQOK5ERlxiPvOwETLTZCFZOkNI6hS7zCXRbT2Kkh5TQHRNnGcBdIsVxgXvMSmywkg/HJ+YwpAjFzEA7rl4CVDItAgL8ERUZjtS0FOzatR1+vt5ISYxDYVEBcnKysWH9Z/D28oCn1yG8897b8PP3QmtbC6JjI7F5y0ZolAp0WiYg53eTQR8iBXyaAK7imwEuYBSHdyRgMepBnI9/GCPBPwVyn+akZst9qAsNR7PmK+gkF5ASNkSgNEzGkR2jHaxobpyvHWVu+yHz+DMZbzeIijSY7ZVjqpOPDnUbQQBr7H8aZvUIQZgD4P7fiK2lFW1mOYYVwaiIb7pl9SmTOB8HBGQcCESV0xsoiIwngLNg+0cyHNigRpibDcXJY7A0SDAgDSJlPwl+hRb1ux+Ces+/QrL1/4sMglCzgkXDWDSOQdICAdNxVJbJUbr/RfQEPIBuv5+A7/MJ5A03AI71NXXAF4EUU6jXweo2gCOFy7o2WJTXOLGprsJI30MnmeTe6zgGE/be4xysWZVXYdaSEdUTIMqZomav3Q5wTMjIiieh0UlQmEOOiEcd+IfeR82hzYj3MXJAw1pPJfjpEO9NkOemJahrJkDqpNc7IBDJoO/mQd0sgl46Sp/D4N9xbBMBHANULZ9FRBYxMXSWW3DjyIG7daxPjx7HaN809OJByGuOOY4hPosW+SRGCL7blXb6HawsBItunkBl5hDBVDt3/Y769CHUoxdhnn0cvK1cW9YsPtDZjB2fqhBxoBbD8gBkB5cgM0SGud4mGmsijLWLMd4lRJtayE3JrixgYPmcCf6OSDN3vGXoz081obpCh8pSHUoKrajL1qK5wgfV3l9CeOg9SDw/QOZed7h/UY89nxuxd0Mn9nwUj7gP/xUlX/4Q2Wv+DR4f7cbuz4wc4LEo7/4NKjit02PXZ1psX61HmIscPRax49yWF+Fi4lPcCtsuv0fA9/0DunOc0KJSoau9A9JaDbauC4a3SzJKshrQ296KVj1BbVgF3HeHgOf8BNoCHkarz0/g98kmbFvTjB2rrIgNVaNJKUNT1EE07X8Tvl+UcPDG8j4LC0TIypDReTNxv2HPZ3ouEr1njQqRAWrUkJMqlvZALBgiEJolUHNEs9jKxpVrf11YU3fZBUiyqiHw+BSNnh+DlxFA4J9G96XVAT2k01gk9ubx4FgN6ijdscB6kbJcM/qfvcZFcpdhiulGBnWjI6Po6rejZ6ALcwR1pxa/wulTQDdbCR39CQYyN6HO+y3UFzdBp1FCLRdCrqqAQlMKtaYKWlMNV9ZIra+C3aLnPo+twGbHHh5eQmv7FEYGT+LkzGUM9HVB3SqA0s5Hc6cOfUMDnAyNDGJ8chLtvV0EeCroCNz0nTLaSmDskaFIkILIAg/kF5bCImMARefnFrD6roR97k2fzemEuwB3V74jYdDGLWL4O02h/i1hIJfWZEMuzwypuh3Hp4jgrpFHN2LEoDoOJ5nHRrI0f5m8t6ukLNiqPFYk8lbDxmBtiQkpIlab6zR5guP907DXZcCc+TlaqmMwNzYLu7UL+dlZpJSUiD4aheLCfDRWVUEpEMJqMtJzkQjw80FpYRFqKysRGRaJ9NR0lJcVQyQQITwsGC1mM/RqI8QiBSQiFbSCfnRzABfxDQA3gpAdiTgV+xguJ/8co4cf4vpnst6ZtVvvRUNsFpT1I2hKykaeTzJi9yQhxtNEQOBo08NW9yV6a1Dp8gX4zr8HP9QfY3YVZnqFGLIqCEImyZgvEoQMEMDdYTXt9QUYf0Ps7egxVKJHEICsIxoc9boV4GJZ2QS/HlS67ULDgY+QEVeF8CM2Mth2NBZ1QSPog1E+Q4ZIj16BN+y6QjTwqjGZ8DpQ/BKQ/iRK/FxgkF2mfViBXpZfdgJmMmi8RgNKSvORm5FMcJSKutJaUpgMohyRCYfSZAqUQZgj8mZcjn7eCnAsGXsF8AjK6DP0Nhm0WhuMLNLFHeNm48kM6gL0VhVUHfXQK7q5dlwrAMctYKD9HFs6LuuvqrFD3c5H+tFmFLNpNbffIcs9GVFe/VykKym4GwkBrHZeHwfiDGZYPa+mOgs0ViPUZj2dA5bX41hkwCWLC8fpMxzfy9GLdRF9rWQE524tPcKEFfhlJUq6rOdoPwcE6smJsAj70ScOQrNIR/+zqS46rvg4so/2cCuOHc3tWYPzFWHwtdKuqRMBe8wEHwRJBEq6shhYaiLhu1OCYGcJQvaTHJDi8D4xUoK1BHCOhS1xdIyaajmkBgF9TjMXdeMAjp6vrqJz2iKGslkMfY8YhqYq9ItDCGbLEPplDJoOfczlkVUfWIWwbclw3mDBl29HQeZ8H77KZ3l6zyBn+2cEa2ouD811kwJeO5Xw3KHCwS9U3OKYjPBOZKanY8v27ZAWRWLs8MOYi3kM8u3/irykCPAY2Bm0OHjwAFQKOfp7eiHkN6LZakZTQz0aGmtRU1eF6soqulcPIuGjf0Pu599D/Mf3w+vjbQhYfxQHPqvDnvUm5O1j08B/hs/GEuxep4XrlwrwpAL6fDGcVjl6qLIm+Oz8pSaawRe3QSuZoPHFGrSzSNvKuLyRPnBDTnJTqFKCt0aX99Dk8g7sVQVYnD7DRdvYYqXbwc2xmv4qZsbOY3rsDD3nyJ28XTc69rvxPFt9z8reMGGPuefo9UUCvYmxsxgfO4fO1i6oNGVQGUq5YuJGWwMMJHprHSc6Sy0Hcgp1BdrsFgLEMxgYOoksAlajbYz0tGMalcHj2NAo9AT/GtaDuo2klRwY2hrapNC1E7h1S6DtZgBH/7NttwzJZWGIKfJFRZkAVindczdD1D+C3AW4u/JdCJtCPVxqQ8zfcQr1b0kWSWojm05tI0V1Fb3mFuTs+R2K9v8ChR4fY6xnhIMypmSYt8cgjluRN3uePEwycCe+giTnKErcV6PMcw3q4rxx4QJgqCcY8bkf85GPYsD/fhhqS3H+DFNcl7k8uoWpkzh3gj1miuwSzixcwvklUmhzZzExehz9XbMwy6bQZTqNdsNxdBrPoNtyBjb5EMGcAlKxFhISqdCMTnEhAdztq1AdABcfMITQ3XlIXf8cMr94HplbXkTZ3l+jYNODSPn8MWhru1ERnY0Wl3/CycRH0ex5P466NHDgtnKcoz4DKIoSQ5riBVnIF1CnJ2DEpsWoTQK7yQyLuRVWC1tJa4PNylbSLgs9Z7W0wWZup8e0/UZpR4vFjiFNNHSl8WSEb5SIWBGW08R6vDa6rSKjuxYFWXIIeBOwSIdgNDZBa6iDxtBAir0WXYoI9CiKwCu2oivolzgTex8WQ76HPPdtBHksMZqgiQOpk5xxExPIN6nUqJMoUCfVQiS2kaJkRm7F6K0AHGt4PQ89f4rAeZiOMUVQNf9XAG4WhhYyGjrLMpgtgi1OcCxSmKHryxL9F2Ey2aGzaWBUEISyfcQz3JY10WbGwyJlwMhA6zTUvGPQNAtRXq1HinsTBG7vo9bDCWnB7Yj360VikKPLBAOklSloVry1qXAKLfTbtY1L0PFPcNE2LW31/DmYhCP0GQxM2XTaafod9F0JONsNJzE3yRbb3DDKLNrBamZ1mAj2+MugSe+zCPvQLyUHQyyn/xkcsrIQCyhJ7qPv1ImUkK5b5bBjm0qSEd6LMFcLt+Bkx6daZAaXY1QVgBj3euxda8DBjVpuxeShLRr6XWZ6bxuSglqRFNCKyjw9JGoxChOsXIeNtNBWpB1pI6BrQXoEOWnRFkh0MoLJSvQJAxHjUYEdq83w21yK/L2bIfP8M8Qe7yPL2RP7/uKOxp334lTK81hK+Dmyd30O541q7N+g5gBpRZw/Y6ublRDX9nJOlbe3FyIO+yHK2wmF8f7IivSCWinH9h3b4Ovrh8OHD5Nj5o+DB/bhg/fewfZtW7F3717s3LkDPj5ecHZxRVNFPuZiXwRr6D965DHoXH6AqfAHELL5MA58YUD+PlcO4A6tq8DO1Xo4f67CoW0KHCSQY9+Hfa89BJXRYaQXZB0wSeY5SL8xhh2gxo1lLgJ34zWT9BLkBRI0uX6ApgNvorWhnKspyFY9s5QRBvFM/63MPrDHbNXp9Oh57nOGOk5z/zvGyEru5DLAfU1W9nNsV3ItmWPMjssWFrDt1Pgc2lpNdF/XQGOshNpQAY2+iu71RlgMEhjNAugt9VDpK0h/iKHW21BAzvjsxDlujLKIIKezp8/BwlaHdxHId0mWhU2ZOh5ru8jBIjEQwDF4UxHcxRb4c3Xg6qq1sHD34G0A9XcW5mDdBbi78q0LgzZWB46VEflHjMCtCIvClYhayeO8iDZBBde79ELGszDv/x66zc231DybnzxNEMeKRLJ8N/I6yTu1JXyBpZD/xLmIH6PJ4w0skNdalx+P80nPcqtar6U9B3NDBacUz5NS1Mp0SI6PQ3REFKx6O7eSkK2QYpE8U00+2uM+Rk/iKsgPbwSvsJWM4YXlnKXTZHBHIeJLOYDjIE5kQYekELaqKCSR4T7K1ce6AXBsAQN7fPhgC6J8WiGsnoWybgxVbhvQ5LmBIGEJVTFZWAz/CVD9a0xFPovog00EcI4co6MeHWSUulFTzoNSRcZZUoseWRVGO4cwOTCG4YEujI/2Y7CvEz3trdy0xdBAN4b6u7gcFLuGIIY1amZePxf5cmxvlZOwiOg9siDUpdQj0qP3OritCFtZmOGeDZ7LnyCLCoBAOAiNeBwmtZy8czat0kDedz095qFZlYwOUTJElf3gJ6RDEX8EougANKTVclOcN6CMbU9BJx6EmqBIbuOjUSojMDSQoqTvdd34LRs8cT80KhE0aj4ZjkpoNHwY6Xp0CZPuAHAsukbvU/bCIB/l/ndAIDsui4KwVlxTEFaOQUAir5vknmPvZVO2VuksAfsghlqPo8sygDbdPGyys7CSQbFZjVBYZMiMbEOFuxvMKfthVZpglPWiPKUHSYGs4HE3koN6uOuXGtINrbgNkiYFBGVdKIwbQlH8MPKih1GV0QMrgWOHpR8tymEo+TYoBTYoBBZo+ENo1Sxhdoy13/oKJ2nc99J1nRolx8J8ksYjK63iuH5WEY0BWTDsYj79z84Vu9aL0Ann6ThzXxfeHEEwy8dbIIg9iaLEHuxeI72+GKWLfxiKojwaz46xwMbxreJYnBPr1clF3KIJ+FltuFiSeHotKbANsZ6d9Bv1aGpqhI5Xin5RIOI8SzkA2v2ZAS4b5IjYHovag6ug8nkbOdv/gJrt92Mk/CkMBT0EWeQapEXIsWvVrQDntFqOoL1maCRGJMSHQSKREMT5YM+6PyHq4DrEuK6D55712LJ1K6IiYlBaXoHsnHykJidj7+4dyMlJQUJiJLx9XFFRWYSsghwMtikwE/UYkPcM+oMe5wreIvOXMGRvhp0XDXHIJjTsfxv5fkcR5iLB/vUK7FnDcj/V9Hu02PmJGkEeGggEbRxUsQgxA2sG03oRW/F5noSt/lwehzS+WaSUrQbVyUcgjDyIeqc30FyZw610np+6iNnxs5g9dhYzx86Qw+mYAnVA3GUMd5+iz3GM56mR0/TaRUe5DnJsuSK6y0B2a1TOsaLZAW6XOMhyLEBgETPH85zQ+xiEsQjd+MgM+nu7SXq4nLfZY4v0/FfcCne9vokcRBmNzznSN4sQKnq4Xr9LDCLp89mChf5+GvsdQsc0KScyR74bl/PGHis4MRDQGRnA2QVIKiPnodAH9VUm0o/kzNwBov5+wlbN313EcFe+A2EAx61C/TvUgfvvCJcX19QCldVOgHMEU0H3AkUvocPzPvSYW7gI3IpyWSQj5kjUZYrnCo6TsmtP2wbE/QxIeggi3z9hnp6ryo6AZPePYD50P5TO90JXW4qL54HhnknkZWfB7dBBBAT5oaaiFIsTS1ySOJuG1WQF4GrcA0DOE5g8+kvUZmthlq8Ud2VQcJwMXydkQhWkIiXkwhZYhMVobghASogJCQFdSAxwFMlNPmwnmHNEY6KYIQ8dJpgArE39kPmshTBoH1fTrCwqDU2b/wVWn5+Ct+teRB1o5CJwbHor6lAX8pO04NXXQ1Y1jumJWXR2NyMvLxM1teUQixuRl5MOvVaB9hYT+PXVkEn5XJFjAb8Og4Od0KpbSPGsePxfF53oAlqEanTzQ5B5xMAVV70Z3tgUG8vvKvCMB+/AG1BnFUEknoBaaIbBWEvQ5mj5ZbA1Qk8QJkrfCUP469BEbUdFZCJ0iq9gYDXe5BcIKpboN1/kxKq8DLPsPD03B7NiGAqxGbUiMYT82wCOQIQZRKNwDjotAUpzDddmTG+tJfhToVvIInDp1wFOR79VJyDDya0UZgaARbfY9SMFzMEgqzt3Ben7NyF3w8Mo+OJRZDt/Cr34NH0XZnAXYVcsoLG6EkadFmUl+ZDwhGiorEOb2Q6b3gh7qwZGtQU1BaV0rAYoVASVKiF4tTzIeFrUlopRVVqDpuJe1Oa1QCnnwaSXw2Iyo7KQj+oiHioK+BDWiyAVCJGelgApvxH19SXgC6pRVp4NvUoNQa0A7dYWMoaXcXzyDFTNPDKkHVw0WMdfPj9sRa5ghM5BMMwCEXc9Hc8zGHVM035NluvvMWlWnUFpaj/2rJVy9dSc1uhQm5KDfnko0o60EJzdiAbfLivOSlZIM4qS6VzlKOgciMCvI6kXQGusgZ6uVbO+EIOSAMR6lGLXasfK5b2fqbHnczO8Nzei4IAXSne/hVa/p4GK14D8X2KgeD1KM9XY+rERzrTvCsDtWauA9w4t6YpuGGRDODfRApu2Ggafp3H86EM4EfZTiMM/RV+bGhN9Goz36DHS2ozhDnIUJB1QijqhEg1ALuiBRjpE43MUsjozSvZvRN2+PyDug39G5Zffg87lPhQH+UNeUgXh4e0EcG+hvWo3BsjRaa6JgIKcxJqEVKT4lCDUVYCyCrrPpDM03hzlOUw0hq2iSVgELbAKlLDyJWgW8NApyUOvJA52AZ/ugSW6j5oIYt+GPMoFc+On0Wk9S9dlkcsPZZDGEvlZtLhFw5yJJbTpGbyz8jasT+9J0oNs9adjAYMDxByzFayAriPt5BL3/wrYOcSxcvQ6tN1RHBE5rtvIsnD1JEmmCdp05HSZO9Vo7bGip7eLIK+XnMYhHJ92zJKcmruGru4WqAngHPDGom4rIOcQFnlbEUcEToDYEh/El/qhvtIEy3WAo/uWk5th6rsWuqeW5S7A3ZVvXRi0+RfZcLSKAO4fOALHJKOxGY1GPfiNMTD4v4aeyJcg9f4Nhtr6uamEFaWyUpmeExbyp9d0WV4wBT2PDoIG4VEnLBHATQ/PwyZXQZ69B8bKaK410cWTV9Fp6wWvoREbNmxAQIAvdGoFpofmbgK4wJsA7oXbAI4JKWa2FXbBrJxEbWgAJK7PQOnzBJK3rUZMwBCXFB7v34qK9HY0lc6ivngWjaULKE/RoyJDg9LIbJQ5/QHC4P1clEjVOInGAjuyI5UI2M1DDAFTfMAgcmOGUJI0ClF1D2pr6pCTIkVbeydqCdL8/L2RmBKP0eF+VFWWIjUtDjJRIwcdZWX5MJsIMHkNXLKyVt8Lo/Ty9ejXSm7Xyu9hkNMrzUVzXSxi/QYRwXpg+o0iymcUR33ZogpHPlylpwcErm9DXawGXzgMmbIRxpYaB8DZGuhxPVQWArmot/FV/KNA8s9QtudVMlAsJ4vgSHIWqoYpVGUoUJmuQHWGEtKKTi4yYRJdhII3jEoxHVvSRuecFfYl8JNdJej9CiYZKW+pGSpFE3TWemjMfKgtQmh0tegUHUGvOIt+x1mYpYsYMHSgS92PZjlbvMCmThm8MmEgx6DnNPTSr1DruRpfJRH4pz8CU8iHUAtYhOQMB4GtqiUU5eTTuSxCQkIsSssLEBjsi5KyPBQuF5O22wlYygqQlpGE9Ixk5OTnoKKuAsWVRVDrJZCp6mDSjRGktaGrtxUjo4MoqypCZXUR/A4HIbMgGwV0fCkBd0L8UUQdDUVycjxy87MhlomQmZuJiupSchQacWb+ItfOy2yXYmygF93W09xUrImuqbRmFNWea6H2fQZy7xdRfSQIWga8rPk/93tXxFEE2aKk88mAWklCAN2sOkegNIXtqw3Yua4FOz8VI/uAE5oz3keRxx4ccXY4FGxana1aZWkCK8K6N2SFttDYq4NKUwW1upbGm4jGAQ/aNj5MZLxVOoLbhioO4KIPlWMbARmL9O1eq+Hy7rZ+WITtH2bC7S+b0LD9PoyEPYzh4Icg8HoF5UGBCN6cCZeNcuxep6f3ON7ntJrA7iMtdn2qgqk8Bpb6IPSGvUyO3wsEf8+g0mU9Du8X4vCeOgQ51SNwhxBeWyXwc9LSsTTcQgPndWrsXauixwSSn2kR4t6H0EN2BO6qRLBTKb2vDBFuVkR6jaDMwxv8g39EbnAJalIEUBTkwFyVig5eFIZlPuiX+qNTlo12SQMBWjm6RXHkWISjVxSCYUUgpNFvQ3TwYWh8n0Cl64to4aViUBEMYeJeCAM+QvW2pyGJ2Y3eFnJCyAFh9+jtws0C8B0rmNn0OysDwvLNWC3L6zrxJuFAjcBtbnJpOTrncHodr98cmfuvCYMyLseYZJ6OZ+nWQNneBG2rAD097ejr6SCI6+LqvrF9WQTv2MAoDG0SboHC7fC2IgYSXZccmm45tLRfVJEfYgo9UVuuIgAmvSEgYffuMkTpOf17O1x9l3IX4O7KdyAM4Dzzlltp/QNH4JgwgGtSy7j+kOM9I2ipdUe/WexQBARXDNaYEmFKaaUhOBNWtb67qxM8XQW67G2YnzhHz1/j+lSeI0UzZkzHuDEHsz3NmOkyYqZTBz4ZUKlQiKa6Wsj4Ui4vjk2hMlDUV+VDGvwBpCF/QY335xCVEkyQkbsBPA7oYSskZTVjaPT8ENcSGfA9DYHzL3BkdxFivFguXDeKE1sgzudBViCAqECBTKe3YPN8EC2+P0fdzofQELAfFtk58HLlyHfdgqPbNiJ4zefIDoxEql8y6jLNZHDPwq4+C3ltBQoTPLi6V+KKPDRWlNJ3qES3SgmdwgSFVI2elj7IxTL0tPdgqHsI7ZY2GBqbIEpvgiCrDuISO3QswV12ClrBSWh45P3zz8PEH8CYJgK86B1I/uIj5Oz6DPGbPkXW9k+RtG0rGTE9Ev1bUO+6BiLfL6Gu64dA2A6NTAm9WgitoZ7LldFrxZDLJDBHvQdkPQHkPonKA29CKbxGMHGOiyiIs2ug2P8g7MHPoH77PYjavg5mVlhXNI2K8MMo8XoL1f6rkOvyOQrdNqDefzOq3NejJCoEBjOBorkCOn0N6oQyiBUC6OU16BJEoEecDCN/ghR+H5a6q3FxtBKjJg10vFnoBdPLMkkyQTJD5+EU6gjgkP44V1fNGvoXqJpYh4hZMpITsEmOQSeVYKRzFHKBCEUEW5lpyfR7FeA18dDQKIRB24zCvHzU1NSitroYiSGs0fl2pIUegF7FQ7NVgcacAlRGF6I8LQgx/ruQFR+G3IQwJGx9EUWH/oiM/b9HHsF3eVU1gXkdGnk8iBpKIa9KRE60O9IjPWic1uHiaUfkY3H6LBnhS+iwXiQjfoGuJcg5GIU18DUu8R8Zj0J2ZAdkTSyySeOWoJYt9mAlVszSK8j09kfM1lVI3LkWaS67ICgwQFM/itz9G5Cw4QNErPkIPu++AtX+e3Eh4zkMBf4AAV/4kEMxgTgCuHhfO9d9IMHXIbFedhRE6qBQFaEqR4K0ABky9mxApfefURXwB5SF70VpohI1CU1c66usw3nw2SlE4J4mBO4Vwm9nGSp3PAmL31M0Lh5G+OfvIIu+S/72F1C89TXwDxD4eHyIPOe9CNxWikBnCffeEOcGpPmVQ5wZj1ZJDsrzMyH2/BVmEn+NYzHPImrjdmz6iw47PtFg1yqCtHUqAjcVDm1RcBE8lrd2XdbJsf3TOnjtEiHogIFgtQtJwcNICCJnLKAbcf49qPD04gAu0VOEoz5DXMFiNoWcEtiMsgRyJKoc7ed6JARu4gR0ifMJ5Krou/FhlXVDcXQ/LsSQs5D9NORuL0FWPweLpAPFu57EWdaBIuEJGINegbTcDi3vDF23lYj5zXrnhrDo22AnK6v0ddC6IaxGm6M+G3vMReJmWR7x8iwGJzdD3TcLy8OcmziDDtI3fRoFNA1Z5MCVoK+vC9OjMzjBom70GTcWRnxFY5Wcgw6to0zIbdB2s7DpVS33WEHAL0V6+VGkl4SjqVYCq3yG9NQ0nQ8COJbHKmTn5O8fjbsLcHflWxcGcP/Iq1BXhE2hZhHAidRyzM6cwNLMaQxKgzHRTnB1gozWxGmcJOXDlMKtXqSj0vfI0Ah07RJOmbDVVSuwx8BvxFiCHqEPjrU0YapLjNluMR1Xji5rJ3rsg5yH6sgVcRyTtSuanrqMwd4zUPEXOM93RWmygq6OaThSoNILEMbFQLr7BziX9DzOp74A7YH7COKeQpS7kYz1GFID62F0/xkWE56FzethpK36NyDvBS5K0Oz9JGr89nFlLOpjU9G04X9AvvvfMRfzEHqDHobB5fvkkR+hz7kErfgiSl0+xMnYxzEX8RiMUR/DLDaQoSbv/dBfoM2vQofpKhmKU+g0nIVNfgrNBH7KhgnU7n4K8zE/x7D/vdCmeGJy4BTmO0Yw0TmF0a4FjHYcx7Tdhm5pAgpcNuJ4+A/wVfYTaHH/IS4l/hQ9wb9AwB4+kgOsqHf5AEL/nXTcEShEXTCL5rlpIqOoh85NC0HYPG2X6HftgOTAE5AefJgM769hE4rRIapEnywGlvydOHH051zNrT6/nyL6y2cxII9ChzAS8qDf4Er8w7iS/hTEO/43DAe+j8sEWItHfowyz1cxqIlCr/QwuiWH6XhB9NgffeIADMiCMSgPRq84hP4/jBFlAI5pA2gMhaKbF4tufsyyRC9LDPokyShzfRVS559AfuBnqD/0Mrr4segROPbvEcZgVJNMx43HqDYZ44Ys2qbhmD4Tg/pStIhqoazWolmuR6fWAkGCOyTOP8Nk5OM4FvwgNBkHICk5iolwdv6fQav3w+Bt/hcYwj5BbXQA5sMexLXsZ2F0/j74WV4YsNSgQ1uMbmMFZPEbMR32KL3vKahcHoK+JgFzo90YH5nEbH87jtkE6JDVoZnXhDaxEOKCHBj9f4Xz6c/hQvLTUJDz0cKrRoegEp3CStpWoF1YgU5pPaLWPQrt7n/GdOQDUO3+V0RveQmW6mgMBD1IIPsExo/cj6Yd/8F9X1T9BouRjyLfex1aGnJhqkiGteYo7A2hJGEOqQ9HWyOdZ4KzTgJpaY4vVIcexZXUJ3A5jj4r6DVYakPQLw3BkIKumTgQPezaiYPQR8+11HpiIPQprkPE+bjHURf8EZrrj8CQ6wRzxjaoY9ZD5PUOZB5vo+7gR1BnHyQ4CkM/Xfd+aRja+fEwkt6QKLR4/omH4Oq0GRUF6YgJbMChbV3w3WPFERcDjWEtDmxQXJ+GvS7r9dj1STlyNr8BiTsB1MGXEO/kQfDWs9yFpB2JwQRwXg6AS/Plca8lBNBrIax8SgeyEtsRG2EgUO0m4GD3wzwZeRb9JOBgeW9KQBzph5NH/jcuJ/8U4v1PQE4Ap5FcQ8WBtwi8n6Rz/wx6kz7GQNswhjonYdeSo8EnR4PPdM+tIMcicM3qE6SrLhHU3ymKdutzLNdtZWrV8dzKwgWWB7eSM+fQq7dG6G4c4yw5w2z2on7HT7AQ9xQG/e6FtSiCq7fJHIub92XCdDWbZjWQDv9r0TcmDN50nRIYWqRo69Jg+FgbFk8ew0XywE+fXMLkiCPFQsNnEfVF0jl0Hu4AVd+l3AW4u/Kty80A94+eA5dJAMdnADe7hBMTx9EnCsB4q5wrmzDa14/e7lYup+LE8hL18+eA82eBC7RlCml2nK3YO8WVXriuREixzHQayKj7Y9LehJluVj9NhMlOOZZmz3Fw6FBkDgXGKTE6FitDMj12HiapI89Ez25aAreVLRON+Bw0qTFo9bwXRRt/iGbPR9EV+BDaAl5AxCEDNwWZFliHY2GPkSF8FQvRTyPlo3/GpYQncTXtKegPPYZaAjiL4ioaYtMh2fp/YyjkCaDmdQLC5wgCCLiSw0jJX+SkyvU98t7p9dKXULLjp0hLrUJpKB8NBHZ8tw8gzayDSc4Kb7IpGFao9gyEVWOQuz4LlL0IZDyJwbDVuJqdjmuxkbRNwrXiDFzLjAdYA3a+HOGfb8WVxPuA4ue5emzIfAyDR16E05oy+DnJUbP/Q8hDnKBu6IdQ2As9S6Bfnp50lPVgNa6WIKsZQX1xP/hFQthqvNAndEW/yBfd8hro8yLpt/2UixY1u34fkZteRa9CilZhNZTBbwDp9BvzfwHlnu+j2f3H9PhZnI9+CCWeb6FVnYUWeQLaCTY7hMUclLQJSggEQsmYR9D/JWgXlZPU0ONqtClS0ao9SkLX6TZp08UQbIZDWBPMiZofirbl1+yaaHQqwtAjC0WXPAzdtO2UEDSoUjGiSuHgoavJDby4z1AbvgqS+M+Qsv0ltNAYYNCDvJfA9/010ve/hmavhwjYX8aZhF+g3/8hjKb8EeL4VTgdy3p0Pg/LgR9AmLgGw3I/9AoOoUvgBV30mw7QL30Fo2FPQ5bvAS2dO3FjBQT1+ZjvrMGQNhMDphIMmAvQo8lE3d7H0HLoPrS63w9h0B/QYyggp6UYg/T6sCkfI4pgug/8EL/xZ5gOf5yu+RsEa48iauMz0Bd4YiyUvnveM5gIeQDinf8B3o4fwOD9KJq2/YAAbi1sddnQlyQSxCXBXJlMwrZJ3P+WqmSYylOgLctBdSKdVy8CsgKSnMehCv4zalOLoS7Kx6AsgLYZEGTUQJRVCVFOLeoTc9HiQ/cIQcx0+GMENw/gWPyLULg9gGx/P4jylaiMzEaJyy40HaSx7vUhysLiyTmqxZFdYTi0yhVF0cGI8NzBjCre/+AvyIjwwuHdBxC8JRzh+0qRFDyAUG6V7Z0AzoCtHxagO5jOd/lzNN6eRO5eJ4R59C1PGXdyK7DLVyJwHnxHz1dvVv+uHXHe7cjLt8DvoArFSUM0ds7DIjsNCzlRTKwkLdqr4KeXotH3c4gOb0GZ/wGCkVnopeeRtv1P5Kj8AJaD96Ha83cYGe/F1Mwgl085PjwIk2QIeq6LyQ2AY4Wb+1vvFH1j8MUK6ToWKDDAY8+vwNqt+66IA9Q4eFt+H7e4Yfbm/LhrHMC1W3qhZa3MKl4Bkkjf1STiBOlQhwN845gM3k7SMTo7LdB0iO4IbTcLt8ChQ4zuPhPplQo00jj/6tpFKOQNGB1th8kshUJKTotlmPTxJMws1YGV9LkJqL5ruQtwd+VbFwZth3JtCC3/x47AMeGmUFUKzEwfx8LwKHqF/pjp7cHpxa/QTopA1lyLnt52LpfI2qyBSaYhSKGtVIvp4YXr1cnZ9MCKIjlLgLdwbBID8hBM2Rsw16vEXJ8ex8eOcft/U+4Iq4Q/OcKmoBi03VCcN4QgiaCqMSqUDPC/4vAf/wea3X6KkfCfoHHXTxF5SM9F4FL8ayDZ9e/oDfopNLv+A0mH3kNDrj8aj+xE5a5XwAvaT0r+AhrTG5C16Rk07fwJOg4/Ab3bQxBu/X/QFO4DvewyySVkbf8tug79b/T6/CcaPF5AbWkz4gNGkeWeCqHbWxB6rYWiWE8Qx+qssQ4HZyCtGUPhF/ehL+Ae2A/+O3TB63BSTr9fLMcJiRSLAgmOC8S4YDNC29QH90/8ULXzV2hyeROZm36L+r1vIGfrB9jxcQ32fm5AkcteSH3WQlVthEw6RtC2stBgRRznh302m3Y2y87BLB6GSUBKWDBA1+siZJX9aIwMgTQuAjWhgSiLq6Bz+RVXzFYY9hEMga/BGPoJSp3fQvXBt2EKXQ2F9x9QGOkMmVkDhaUJeqWOFPg5AjA6N4JT6BQloEecQYr1IoEYAWT9BGSNQ1Dp9VA1a6Gy0vZrooOmxQhdq4kTjd3IPaey6aGgz1ErxdCrJNAyoccGbRMmhmZwapaM5NQ8dASIEtcnYHX7Eao3fw/+79+Liu0PoO/IY+jwexSCXT9GT9AjkDrfj1avn8Hu+WMaC/+EhgOvI2BzECp2/g66oLfR5P0ntMp4WKQxOTvQh059H2oDd6Lb43sE0T+CZO/P0FRaAJPFAJy7jP6eNshkfAj59aiuq0RdTR1q6yogpnFVHbYRR7e/jtRgZ0THREMoaEJWbiZEogaMtI7QORtH4u41UND3GAj7KRS7/wnu776KeA8FalzehznsQwi83kWx0+so8HGGNM8NOQF+iNhvRHpIF1frLTemmaDFsdo02r0bR916kBJEMOPXiaOeQwjeT/fy9jWQef0ZEvffI2mXO4JchpEZYqZ7OgSlsQKEug1zK50jPfvJ2WlDvFMAsvb7IXHzBowcJris+DWG/H8Mj/VxiPSeQMT2COTt/QI1Ts+jevcryN+zA86fm3Dw7bXo9/0eBgPvg9j5Abjs3YvQqDAIDz6BoeCfoNvznxH1xUYkBs8h3r8bbpvVXNeQmwHOmcb15vfz0Ob7DFD4NIHko8jZu5NrM8Z1RKHfGO17A+CSPBnA9XOrbJODSALakFtkgfceFY64Wgkeu5EW1knnqQfl6f2oKyBnpmAU0lq6VxRXoJdfhUlB9yi3mOYUpJUmdLbSONQI8e6bb3DXNvhwAJz37eJ6qc5MjdB93Eu6iDlILAeO3WOLmB07e1P0zVHIl5se5ZxRxxQpAzhHAV+2iMHRneF2XXcnueHUrhzrEs4uAR3mDhSs/V/o9L0HZqf/BUN+mKP+5k0Axx5zEbnpC2ju0EBDDvOdoO1mYQBnahXj+MIoOrosiI4NRbNVjS1b1kIub8SRUD9UVObi/KkrBL5TdJ+Tg3oHqPou5S7A3ZVvXVgdOL9CGyL/j1iFaoNML8Pk1CIm7TL0Sw5jcfwklua+wsjQKFp6rbB3GGHpNqC82BfCHf8Jndt9KFnzT5BXluDSBQZwLM/DAXBMWdlEPFgqUyCPX42W+nCMtPBgV9Sju3kYQ92T3HJ9lpTLct84r3FZCV0HOJZMzD/N5V5wdcSur2ZkVe5Pg19kQM6RbFSEu6A05AMEbfWH/+Y4rrgtK+SaH21EZqwvEuMOITHaHdXyWjS1tUFQKoDIfTUEQfsIQGZh1QCV6TKUbfg+bGT8pXt+hNRDXrRfF/c5JulpVCXXIfdIGiL3ReGIUya32pXl2cWQcSk8FERG63do8tkCVYWdMxBmFUGR/CLKk4sQeigCAc7hyCdQ5AmnIVdOoYrgTqWZgkgyDoFoGsKKEexeZ8L2NVYSM3asNWPbajM9tmHvehP8tjWAH3wAcp+/QJR4BHLeALeSVM9Kb5BC0/EXucjArXICGh4ZHrayU8xaVLFVkae4rhMa8XnopRc5yGOFaK3CQQzIQmEjqNRKTtL3JwMnOwUFAaBIoYJEL4RIw4NKW0v799Oxlhcn3FTI1yI+C2FNM1Jz4pFGIq9rhZklQdP3+yYxCMiwChbv+BoTXdMiOg3HMTd+gsYGSxgHV0/QqGvDWMLv0OpxPxoIvC0+j6CRtuEfPYbYT+7DXAzBQO1rULk+iZcfeQ4bf78Du9/zw64PjsJptQY7ScTVAzjLahOyQq1slR+Nx+6Wy2jI1iMnJJWTosh8dBp7oFQJoVdr0NqsQ35+BreIQkxgVlFUiJKSLHR221DdUAcXT2/wCdzi46NJYpCRkYSk5AgMdszRdbgMdcMxhO+Ngtf6I/D9IhQhTrmIcO9BbvwwdKzPr5iuh5iui3QRY7p46CpLUZRjhVAqhZhAtqFehqTDrYgmgMtMNCM72YT0MDviCOCivVl5EbZiuRexAazfby/BDgGQdz/t04U+RRzqM6U46s36qK603upEFL0e7kNw6ZmCAYLW44kPwLz/f8J3E411jwFUOb3ELUxA9i+hPfQMGg++hYKD3oha/zGQ9RRQ9hLGjr6EpFAvHPGPhj3wVwSBL3MR5Pgtm+DtrIXrlgK4bmqE82caOK9jJUAU2PWpjOv/6rKhHmXuThAFbEK1yzpE745BlEc/CtKNqKtWEQB20euORQwM4NiK7KTAVsTR90+JakN2jgEum1htOgWJHLvXOGQPk7VybP+I/WYLnVPHqmDuPqD7WlE9BHleDsabG2FoTMe+nRsQGn4E0dHh2L59CyYmBnDp8jzE9WwV+Rlo6R5j12Ww49aONBy83eS4OuTrcMfA7Pap0b8lLHLHOjwwiJsemYe0NA/Cwmzw83PRbbFz9edWAI5tudWvk2cwONALXcffzn1b2RqbRTi5OIHyqgIcjQ9FeXk2Vq35AHxylKqri1BekYlL566S4zS7PBNC9y3b/p3kLsDdlW9dGLSxOnDcIoZ/8By4HJ4NKrMKs3NnMdWmRr80FItTpzmDyfLcHAmyVzE5vQRlQzLOJ5FCr2Se+n2QlJdw06kM3ljiLFNUk8fOoungCzjHmouHPwxL2mYosty4CJnI7UnkbH4Mqroa9Nla0G1qxsLk2euKiBXPnBo5A722AxptK7TaNmh1rQQcrOWRwxNm06hm1uSe4KtXbUC/IpS8bzJK/hNccvNRLzvK0/pg1E5BpR6GWjMCuaQLMnEvFCVkDD0+4QDOIJznjlGXIUSb5z3oPfJz8nAfRGPQLkhLTNxUqIEgibWFajUA1bmLZDyHrpdviPHp4RLLKz1cIXb9A3ieqyGNj4ckOQeShHQCIgMKy+chlBxHb88JKBWj6O6YhVg4hrHheUhEY8jJMKAgsgT7Pk7F/tWZ8NpYCJ9NJQjYUoKwHamId/JB0b61EPmugdz/MyiDP4M8yh3KAiGsqnFYrG3otk2hr/Uceu1nbpE++2k0K1lXA1J8y9PPtwvLm7MKBwjaQ2AXi2DUtMNqNsCks3KLIqQKIZQ6AZR6PsxGK71nOb+IjJqef6OQr0V0HvxqG5KLkpBWmAR5fTtMLAfplijhrcIirI4o69dfY2U6bMoTWJi6xJVQYMaPG4cnrtK4UEMX8Ap423+IxZhnaSy+iuNxv4SpIBzqkI+4acrxyJ9D6v4yAjzDsHlVLZw3tMF5vYVb+ei8TgqTcgwXCOBWjCUzyh0WZuQvwKYGXXMQhF/DRP9lTIwMQykXYWZ0CBajCr1tLdBpJVBKRRjuGUN/SysmOoTosktxfqEDPa1KDHRoaKuBRW9Cl2GBnIUTsNCYLUubo3EzhvjAccQHDBOstCM/jkV5CFpZ4VQCOYNgDAPycMgL8pAQ3I5Elu8V2I7UUAZrrDVXOyQ6CTR2IQpjTdyYXxmTDOKSglgpnU563ItIVxWyXdygif0QZZ5fInRPGeL8WaeKlVIkXUgO6EFdVS4yA75A+CYnBK7bhYgDTQhxa0fd3l8Dpb8ACp+D4tBrKHFeA4XvaqR+/iR6g36Oychn0RL0S7Q1eKM+TQTevt9iIvJRjBx+EHv/9Cv8+qX9ePWXX2D9e0nYx3V2UMLXSYcoLxsK4nsgr5mBQjiORr4WMYFWRy1Hz06U5ulgaOUhI7INpYd8OIBL9uIjLqAXrIF/tEcnclJacNhTjd2r7jA9yyJ8nymx6xMZso920Vha0R0nSHdcQlOulMbIc7iW/gwuJT6NpEOfIpvOd3paIsLDQ3BiaRLHF2agapqg63YC/W0nMc/6Ri+ynqMOXfW3wWxlIcPKfnfa56+J47hc9I4+k0tbOU9ODAnrksPKOnGpJ+zYtE9nbyta2rQwtyvgKN57A9hYrTcm7DEr3sua12sJ8tTtItjadRjr70d8QhhSMo5iaWkeKqUIg4Nt6OoyQKuWknMzCR05vN99b1TSE8s63yR0OHt3Ae6ufOvCoM0jz4awf/ApVAZwGY1WyHRGMo5fYa7XhkH5YVJSrNOCw8A5Vjdd44rtdsoF5Kn/BEtxj0Ln9M+QlBVxNd6YkuEU1byjLYzMkzz3PAK9lCdhS/0S9vyDQBp57BWvwOj6U+g9nsB8wkuwBb6E4fZ+LhLCPotNAcyMLnGNmDVdDaRsmqDprofOqINJRAqEM/DM0LKk/bOwi8zoEfoh/GA9XDYa4L5Fg/3rlcgioLNKT9N7luimZ3XMTsMsuwptqREi94/AD9wHTeMMDNIrqE6WIuWTH6Fxx704kfoi5g5/H6Iob26xhFHCPouAUXYcFekDiPVuJwPCcnAcEuffSwbQyCVaC9w/huDAGxDsfw2NTi9CE7kVUkEfecQLmD42jzZSgvaWKVhME2hlPV0VM8jwDcKx8KcwFf0C5Ad/joIdv4PEexVkPqtQv/9VlHzxA9Q4PYzMz3+GhkMfQuK12jFt6/Y+ZDGu0KmKyUtfcnS6OH71upwh0Dl9/Aq6jAyG2JSRw3h9HeBOcRE41mqpTVoHe6sdGrUC/KY6GAiOzfJmmLRa2CxGtBBsWxSDnJiVIwRBrJVZDHqkqbBppiBoUCEhNx7JXASujQDOEfn7JmFV1R1wefvzbMv6kp7hIrIrBo1Fahdnz0NlUEIoqkZ24KfocvseTiU8jh7fh+g8+mAx0BvHXLdh3HU7Frz2YKkoA4FuTWTI5Vz0h0VqAvfJCdYmuKmpG8e+SiDs+E5GAm4m7PFIz3muDyZbiXr+5CW0txpRWpyHgZ4ODFjPwMyAbxmA59vL8dWMhDweJR1YhrPDGtiVp7lVx9zUOh2zKL4fRwnaHBEwVqOQAVwPjTGWIE77iiYhU0gwoAyGNKcQUe49XJHeGK9OJAe3OiCNAE6qF8M0xIeoXrzchcTRvYMV+U0JttNj+gy/AYTtLUZ/4CM4SffrZPAPcGTTXsQHjyAx0NFDlWvLRWO6qsSI2vIupBw5xjlC8f6DCHWzImPzH2APehZ2vyeR57wdSQezIfX6C+r2/wlJewIRtKsAfluOoL0hALmhvvjD8+vwl1c/xYevfoI/vbweb7y8C795cSt2rIlAfkwH+KUTUDbO0bk4Qc7FGVhlx6BvVUDdyUduXDOSAzu4rhKZEc2oLtDQth2VdG+xItYZ/k1IPtzDASu7D0sLLPA/SABH1/ROALd3rQJuXyohrjxG9++tAMfLlUHj9jj6gh9Gh8d9qInaCvZ38dISThwfx9zUJF23Ie7enxo9R+ODdNvytCaLuDmgjOW2fRO8OcTh2DqiaH9rX044OLzTfjc/73jM5c4xuJt3FO9t77ZwrebYooSb4Y0Trt8peyzhonOGNjmaO4zoHeih33IKJ6bO4/jcSVw4d470+Sl89dVpnDuzxC2GaNYeg4bHOqQw542lbnyXq1DpmnHCovKki2l7F+DuyrcubAo1sHi5Dtw/8BQqk7TGFtRr9RgbOgZTTRpUWdvQqlRggW7qm1sJnVy8ioneY2hrKkY3vwTW2lwMdw7hzEk2BeqYQmULEWYmLqJ63y8xHPIgen3vhzJqPWx53jgVfh8upz0Bxd57MBH2OHn1z2M84hkMtHRg6fhXpIwc/SenSWEaFMPQygegJ1jQK5n0k9KfpBuYKZFlRSI5iU6pHH1CbwTvqcbOVRrsWavEoa0SVORoyHOepv0chpiBAmtYrSnVEwR9jBqP3UgL6UB2VB/KMq0I2hcL5b77gUoCz4xHUO3nhYzoMeTH9pH0ojCeTUlZ4L1TB99dJE76ZdHBZ5eZtgYc3l6OsK0JCNtyFMn7YiDOSsZIWyfUyklYjBNQK8Y4gKuuGoJOMw6tbg7ylAAg8wmg/CX0BT6GqDV/Qt6O9cjasRW5u9fhVBx77dfo8H0Y5Xv/iCaP9RAlJEIc+CVEB/8EoecnMOTHY358iZsS5Mq+0LVyTPOQV25gAEeK8CZAullWplAZwHXIG2HQm8BrqAO/oR5iPg96nRqCxgZUFRWjorAQVcUFqCjKg0omRHtbK/pUGdyUe5tNDx0rvFtVhPzKbKj4PQRwbKp1Jar2DZ/PlPRtz7Hpqv62JQ5Er4+9ZWGla8ytVgJ7MzqaxWirT0K3IJ3GZDrmpAJc0BtwwWDEWa0BF3V6nKHvZTcNwaSYRYS7CX57yBFQDNEYO3VbHuYVzI6dwdTIOc5gs1ZJ7PHchKMMxMn5r3DtAtBYV4F/+bf/hcLsArTrJqATjcMkGEW/9Ahs/Eb0Grpxul+EK6MNmLXLwCrHcx0q/ibAnaAx0QkVOSoalRyDyhBIcwtx1JMVdnbAWdJNAFdXqYRAKEdFlhEJHIitROAIgLgIHAO4foQ7l+N4/Cs0hl7B1dQnEfqlO2L8xjjQi/e/8T2OehAk+vQjOYT1ku2n4/VyiwXCDogQ4FQLf5Kwg0ruPUWuh6D0fg/FB7Zi1Vte+OUze1AYQQ5PkR/+9Ope/PrFvXj91y548/WD+PNrznj95Z1Y94E3XetZgrazMEkdRYxZRN2kaiOg4EFlEiPtyHJPV/o+DCyPenRzixZuzoFjU6gMZlNCWpFVYMahbSoCta/DGxM2lRriYnQA+fL0KROL4hIac6SI+uiHpKMew2DQw1D5vQprZRzaeTW0/wjEFcMwk3451n8O59g0O42VEzROOB1HcpacW+55Lv1jGajoda6LwvV9l5vc0/bmMfxNwo61NHuFWzDG9UtdPjY3C3JTmsmdhO0zO7YA/R1WnjJwY1Cn7RCRYyyGrUOHsbFRnJw7j7MrK1lJWEpLd0cvKhoykF0ZC2mTmcbvMRhY7h/rZ8xF35bv2e9KuHxFBoyOz73bieGufCfCoI3rxPAPXkaESWoDAZylHSZ+PqTb/wNt/g+jdvP30GOxcy2wVpSEA7DohmeRC1JerKgkN701x15fBrg5Rz6IVUYebn09+Cn7YCrzQY9CgJZ8P/RVR6LU7U20uPw75o8+iGbPBzFo78ZJBnAcAF7CzPg52NWkNAjWdDwCEN4S9HxWkHaGFH47befppqbnRefQIVahT+CNw3tr4LRai92fKpESLYZluAEGdRcdg0GEQ3E7AM7AAVyVmxOi3FuREdoMQ6cc1fU1SP/s51B7/AKy/Y8gfpcPIjzJ2HqyfprMQLbDb7eOMwpsRd3XRYk9n+lI9Nj2sQ4xwaT8TM3osFrRYRtCYcEAEhK7kZTcjcSkHpQVD6Kng7z8bFfMHP4JTqU8Cv3Bn+LA51mI9e9GkGsXAjbG4GwsW5n6HFrc70H+ll9B4LsZ6noCwIYBCKPD0ejyLur3vA5Z2C6CKTkperomXF4huyb/fYDTavQQ8BqhUshQV1WF2ooKNNXXor6mGg21NairrkRhTjYaaioJSBXQCkrQL/JBpyIbRqMKRjLEKlM9DNJBR+STAJp5zXf6bC4KyL3GIpwXuA4NJvkVdLewvCFWuuYm52FZmKGydJjomonR0jaCqrpZ8GlciGSzaBJOgCeZQE3TMcjUk6gXjEMiHce545dx5SJg08xBzRvFiWlHEjobyzcMI4tmXFx+/oY4IieOz2ZG+/jCIgR8CVpbemDokUBp1tPvm0C/LBwtIgGdj/OwiifRKhtGs4SM38pv/RsAxwpUa22sbpeE9h3gyrtIc/NvATgGZlz0iQEOQcxRdwKZw+1IDLgV4FivVO6x/yDCnCtQuvlB8J1+hKov/w1BG93o+WPcfgzi2H7cvvQZEYd0iPSQkohRlitAQaqR9ulGQmAPEoPIgfFug+dOI9y/FKF0/yaofN5B3OaP8dKzm7B1lTMGJX40/vfjlee240+/3oLXntuAV59fj9/88kv89sVtKErSEMDdXNeRzolsFBbVAGqzWDswx/e+IY6cvq8BHN2T6YmtSM/QY99yPbk7AZzTapYzyGpJshXaK59JeoDVkaybQInTr7mV1ih5GVbPp1G5+89orslBUwlBTFo7+jv7cHxuBpMjDti5QPcVcyBOzp+DzWRBW3MLlugxe56B0CXSh6MDo1icWqJx+hUXpWPTnCvj568Jm+WYGptBe7eVWyw2PDiE41PncHruK0wOT2KSXrvT/XBDaLySHu7sskHVzuOmUJmwhQy6diE3rWrvMqFvoBezM8fBVtGye+n0rGNKeP74FZwmXd/W3oXE4kAEJLpDUNUFG6shyeCNi7yxEi0M5MiBXgGsb03oWrEtB3AM3uh/0vtG6fxdgLsr374wgGNlRCL/wcuIMGEAV2Oyo0VchKWoR4Hq35BX+ih6be23tNJy5HF802oqB8AtzjiK+bJ8jWtXgZkuHsYNKZyxZK23TpKS6DDa0ZAYAH56GEQ5cWCdG1ju28qxHCu4LmJm9ByGOk5xLWyaVUzZD0NvE8KktnORONa2qEOovQXgWI/EI4ckBCFymBRjpARYtG5Zcd8EcJUEcEcJ4NIO2yGTS1BTpkLYQQPCXHUkBjKczZwBYVEIZkxYzamAvXoO1m43FDeL02olfHcroVaa0d5ig0FlRFe7nWCtHwrpEBobhqGSDmOgmwCuqwOi6lxkB+yF+8e74PzuHpQmW2HXXASvfBGeGzJRtPUPMIZ+Dr7fpyjb/SfwvTdAVd1Jv+0q191BWayFIMQVDc6/I/kjjBnhmBmYwjk6/6yPbZf1KnSSK2TEmOFkCvGGIWMGVC88C6tgiAAuFO2SWlh0ZrRYjWhpNkEm4qO8qATV5WXQ61T0nBlGvQYGnQYiEQ8lRXmoqixHpzKLM95WbRF0tgZo9TV0XAI4Or6ZjmcwEHCx5vZc5PTmz3coa5PkDHh5GlTEl6MyoQw2mYYrBM2mT28HKhbhsHUZYeoSwWDuRFbmAFrtUzBqj8FkGEd76zSE/BHMz5xARdkAigr6MDtxBtOTl7BIhmp2bBGj/QuYmrhAwsbZFS6/k43rryejsyiKA+C4Yqrjp9GuUcFQJ0FVSh740jSo6TxZpHMY0sTBLlfCKAc3La0lQ8dNna781r8KcP10LcegbRFC18qaz/djmI4nKahAuOcxgpZhAqlOR/L+MsBxY9O3H+nhfUgK7qf/b/RN/TrAPQAeB3D/fkeAi/MbQPDuCmSsfwwy18cg3fcAaqJWITlOCue1arhsVHLCUhPYtCTrpRqwuRB1Lp/AGPUlckLD4bs/EkPqbDov6di62gVpa++D7OAjdKyfYvsf3sAvntiEQ06ZaFGdu+n6M6ExIjmFosRhRB5ytMG7IV8HOK6MiFcH8rObER6s4ZrY3+k+ZOK0Skr30wBs8htO3MpnGul+yCFg6/S6D13+j6J+12NocPkLbLx8mPXNENYoUF6RCytBdUV5AUxaDcx07U/MLHEwFR4egOKSbCilAjTrdejv6EBvG12f2AgoJHyCL9a3dDl/7abxdGdh8HUN3V3NULY2QdMhhLqdHN4uPfp626Fp5aN/oIcDrju/3yHMGVkYP4GenlbYOtSctBEQTgwdw/zEcZxYWO5hzUpC0fc6Pn+RvuMlgkTHYojzdG+1tnUgsSgAqYWp0AgmybFghY3ZfctAigHcTXD1rcryZyxH31jv4IG2s1iYvHoX4O7Kty9sCjWo2Ibo/wNaaaU0NENg7UObjAy4y48xGfMMlPt+gh6DEedYovdylOKvJ+I6ohULU2cc0RMCNlY53JzrDFP6F+hWCOl1x74s342VGTnH6smRrEz7rRyHwRtrGs0MNltpxabSpobPkefMcmdGYZUNcIVrdaLzBHC6GwC3RrusuOVICbJznjdbhLCiuK8DnOfHqPF0Qk4km0LtRX4Ma/zdRY8HkBHZxVWATwjo5GpNMWHTRkz8dv91gGNROJZnVV9uQkdXC5qbm6HQmGGz2tDa2ozujlb0dnbQtg12uw1WFp0jiDOae3FgsxVeTq3Q8BfQrDwNSfUUfJ3IQH0uRUZMD6RVIwRvX6DJfTUBXDv9FvKECQhMctZlYQ7q3Bx6bRUa9rwBRaQLhuzd6FaS911QAGFyLgT5ajp/zJNmSpF502xaaQ5GxSyapZ2OCJyuFnZbK1otFrRaLbCbCbw0aoj4TdBqlOik79/V2UaGpgNCYRMUcjEp/FZ0NFswIA1HuzyaALsBOkMdARxBCSlfXYuIq0elE7NFKOw6LE+JXBf6LvJLEAR9iekjD2Am7GGIgj4kuLqCmWMXuJqAN8vssUtoaWuBtpWH7oFmaBSsR+0iBntnMdA3i57OaU5mJhehUi2gNL0KpXueR737qyhx/hVUFWWoD1yNuoMvo2bfSxClh3BOCgM0VouLRS4d4jBqi8vTX2y1dK99AB1hr2Pm6JOYCn0MZaGboLOOQ1Cggi51HXSZ/hBn1kLLY6tOl+gcsN93Y/yZpCdQmDCAKHcCJ+YYkETSYzZNb5ZNw6YehE01RkBzDPqCA2gK24eU/fGI25+NGC87koMdgOZwLFoR4ixEhFs9juxrQISrBnHLHQpWAI7lwIUTwJ2I/zWXe3ot9UmEbHJHlNcIor2Wp1kZwPkPwXNTHPQu9wBVr3CLFop2r8f2Naxzgoob81zXhM9UOLCeFeXVYe96G0K3paIzMxDni2MxlxaG+YwInMmPQcsRFyj2/wznU57FUuzj2P/263j84fVY/1Egd27MUjYOb5wXM52XokT6rgftXLT7Zony6oGjldYfEH+oCZGefdxCjuIyCzyc1JzDdqd7ka109diqhYxH95/Byo11Bm7XP5fVTKzshKjYhNRAGdJcwiE4+BaEUT5oaqxBU1MlJJJ6qNRSFBRkkeNVgZiYEFhNVsxPL+Kgyx5yEApgsaiRlZWExKRoiMR1CDkSiNiEKJw9cZbgyJEWckO3/RVh8DWxhJHuLtjbtdCxCFqn2AFzHQIMDvb/TYBjwiLwS6RnWU9Ulnt3ctYxa8LpWPqMU7TPaTa+Sb8yfe3I67tM/1/BRdLLCr0MR7IOIKOIQFa+fK44mFqRmyHr25SbP+sktwL22OBZsh13Ae6ufAfCrUJdaaX1Dw9wVuhsx1DmtxGRb/8vJH787/D9/f+EocQdx0eHOKXAVj2xPAluyokM29eUBykNZgBXIhaLtG/Jwd9hKvAezIb8BIbQt8lzPeMwlKTUvlmxrUzF3pi6YhA3Q8abJT7rWRFJLnK0AL3kNDol5P0KfRC0u4bLgWPKe9dqOdLD22CR3aSwSVYAji1iEAQ5Q8efJsXAinMucnlXLELSWDiMGG/7dWjjhK38822H946/DnC7PlUgJVyHtrZmtLQ4xGS0wGS2co+bm22c2Lgt+5/tY4OFXg9wliOBoNOmOEXfYwnK+hnOYLPerAlBfcg80oE6tw3ge65ZBrjTZIQIEFizedrfrLwAXV03BIH7IHB5E8V734PF/SEsRD2AqaDvI8/DCSYVYJSy95FSFLH3HIPNbkeHRYVBaRA6lOUw601oNhkJ3sxoNhqh16jIeNWiorQEvLp6yIQSyMVS1NdW0ffWo7OznX5vG/pUKeiRR8BgZa29COBEDOCOE8xpoDaroBezljzsOrDPvlVYvT0VwRDSHgIyH4fE5x3opGdgkhGgSllj8ZuENYJXD0NmkcDcI4e9ZQA97XNos0/R40n0ds9ALBpGf88MOrtOw8avwngAgUnhcxgKegiCvDxMJL/jaDeW8hAUcc6YnLiG+alL3CpqbiqVyfIYdTznALju5j5MJ7zOVe5nbcDqQzwhKm1F1KcPIenD/xux7/x/kLvxAeiaRrnzrGdwunyNGKyynrKlqQQgPm3Xx1aMdxtKkjtpLM5AWbdI1/0kxNUjqHZ7AwuRP8NS/P2Qu75CzoMCmeRwsAT/WN8+hOwTQ+T2J/RH/gp9R15AstM+RPt1I/lwKzkmLUgJbkVqWC9i3ErQHfQcTiY9g7HDDyLF1Qd1RfPgl/ajNr8daaGtyIjoR9DOOIh3/wCXs36BS2mPonDPZ/DdZyGAsiDUTQP3rSp4bxdhy6cxWP9BGNa8HYq1b4VCUyXAfGsrpq1mzNgsONXViRaCnUanB9B/5HG0e/0EGa7OyIi3ojyrle43Gq835aNx9yU5WbKaWfBLJiEonaTvNgkePeaXTUNQNgXeYU/wXd8BL1uPvLgRZEXbkZptwIGNzGG6873otEqGKM8WGo9WaGwScnZYo3s2lUrjh40h0iVWumfMikvIjZtDtlc+hG5vojEkACV5taivK0M3OSu21jZIlXLkFhYi+LA/2mw2GivzqKsqxdUzl+l+0cLX9xByspLR0qxDdVUxcrKT0d/RScC1XMT3TvryNmF6dXGSxmu72rEQgctjc+SyMYj7rwIcJ5zzwaZGb6yYPclSKjghWOOE9Uy9RkB3DQsLFzHP9O3iJeRUJSOiyB2l5XyuKPKtIMUe3/z/tynLn8OcPHqsFcxipPc02aErdwHurnz7wuXAsU4M/wfUgWOrUPWmAQi8fodrac/gavbLqNj0Q4gzNmNEdQQj+lyMmqsx29OGE1MMwhxdGNiSdiZcy60ZBl0OKGOK4TgBX6P/B2QoHa1qBtPWYnL8ggMEb1Y2X5OvAxyLxLGkcgZYNxf31YguwsLTooPnjYQAAfas03KKeydXOuBvAZyjjAjLh+GUOolVvoT6/HFEerQtJ1GzavAr0zkd8Nr+zQDntEoB390qGDQ2tLU7om8M2iwWK0xaAyxWG0wWgjWSldccEGdDe4cNyeFKJJJxZtXjVwAuidWb8+zg6n4l+Lag1nUF4Dq56dObfxs3LSS/BF39EETBLijZ9jKmIgk0Kl7FpcSfI8ttJ2R1swQJowQUp0jOwqSe5AxUl13PXecudTkEPCGqykqhkIrQ1krfs9kChUwMflMDqisq0VhXx0XjWKFaq8WAzo42Ajg7AVwieuWRMFrp9WWA47pEsHZfdJ5v/a63ifwqxEFf4GTEfTgV/QAaD70FtfA8HYOBuiP/5boITkGrGIbYxAybBPZeDezWERTmDyE1tQfZ2b1ISu5CU+Mg5mYuo1ctQr/nf+Ba9hPo9b0PeWFZ6I34Pa6lPoir8fehxncb1KKzsChOwK5f5EqJdJhPoN14Am364xjrW+KMHVuo093ci97wX2Mp7jEshv8MwsQA2GVqTIc/gmsFv0Kr50+RvekJGPkM4Ng5ZgB3QyzyBVTR90vwt3N5a4mBjghvbnQrMiPa6DEJXfOEkA4IfN8mD+gFoOolWP3/iC0f1cB/r4ErYhvtPQC/XQICt1don18AeU8ie882rgAum+pn8MZNkfoPIGJfOYweT2E89DG0uP8YhcFH0KwBWpRnUJ46giga6/EBgzi8KxP+b/4QcZ/8BDF/uQeR21gP1iEkBXXhsIuexriGgKkKf3p1B1574Uv85sXN+M0vNyHmcBXyCbhSsobIGZhHd89ZxEVLkb72HoyG/BwjwQ+i0fMjgqWL9JkX7nz9SRiYW2RLnLDIORMLy5drGoLQZyOEvpugp8dmNt3eSPdmxF+fPmW5qjkxHbDJj5MjwcYfwQA5LjrBAjTksK2IljeLvNhhZHtmQez+Jko8PFCU2IvKzAEUxelQHn4AvKQDqItxQou0npxJ1nf0Ao5PL3FO66l5tsr0OE7MsLqZZ3By9jRO0uPjU6du0ml/WxhsMQd4dGgEXb12bjGCtt0RgVO0NWJgsA9nWBTtDu/9L8l1gLtVWESORd9YPnNbRy8ic70RWxwEfg3pKqYnvgZW35XQuGBbdt0IvLX8eQy0n+JSbe4C3F351oVBm1+RIwfuHzkCl95kQ6GoDYN9C+B5vg6kPQGkPg590O/QbbVjql2CYU0mlyPVK/DCkCISQ/pKqKpKICsvhLAgHd3m5uWVqKQUmEJgnt1JoODg29Du/QEM+34EceD7mJ26+P8C4K7hLB2LARxbTabj6gIRrMguoSE+B5ojn8Ia+RvUhbqhJn8C8YGtOLCeAC6mnQzmrVM1RtnFWwBOL2BTXTf2YcBXlzfGTXElkqFMj2jmAI4ZQlazy2tXC/Z+xozZrcZiZRVcfYURHZ0rYHZDbAYzFEozhHIzNCoDbBoTrHTOHBBnRWd3M/JSNUg+TNBJEGmRnyOP8wxSQ4cQFzCAGN8eJPn/LYBziIkg1dB0DFWHvcHffT+0Lj8Ef9c90Hv8HLbA55G56Uk0RIRDkZgIeXIklJlHoM4OhjlnJwFcFSRSBVISU1FRXILurnZu2tSgJ0hqYXXhpGhkC1MI5hrra9Fis3Cvt7W2oE8Rja7bInCOVl8Mom8FaaaU2XSuVXGZwOkyAcU1CPJkqI3LQUNiLng5AtjUX8Esv4PBF56CTjkCpUUEfQdbYSeCsZXOqbWPQPMYGum3mw0TmBk7iUvkZPSYWsHzWwtL9Dbwg3eiPksB8VF/6KO2QxO+FXWx6dATzLIq+x1mturwDEHbstDj2fFz3DQTi8xNjyzA1FAOXWUOtOVZ6KH7Y8ikxQIBHApfRLfXPQj/6GfQNR6j38dKqNz6uxmclCYP0fhy1DFjKz+jvQi46LqzaBwD9WjPdgTtiEfyxp/D5PFTWLx/gsItL2HrR3Xw3G5ALDkWGUc7Ee1bgzZ/AjzW4i39EWTs2sIBnGMKdTmXjE2h7i3DZAQrxPsMjoffj8JAXxh1C9Cr+1BT1MotTGDHZAWww910OOKiJdHhqBeLOncREHYiyNnAFeHdv6Eaf35tN3774na8/tIO/Pq5zfB1S0d52QjS0nrQ3jyJvu4TSIoWIP6THwAZvyTn7RdQ+/wWSh6B/E332n9FTHS/yvPFaHB+gytkrePNcPly9Q3t8Nmv/JsAV5TYSWOMrQJmgHgCqsZJZEa2cukRiQTKnATSb/fvRZ5PNgdw5V6edM+zQt0j8NlWBcH272Mx7mGM+/0nmosicYL0l2Nhwkpki+VmspkJptccUS8WdWNO5616bUUcZT9u/p/tzxX8JZ23NHeFW4k6N7mE6WML6OrvQGuvFSODw5idIEi85Vj/DbkDvDmE5d8B55eAWkklIkvdEJcdA41ggivB9HWw+q6ExgDbXge4BfS2sBZmuAtwd+XbFwZwnv8HFPJNI4Ark7RiigyVIGIbOkN/ic7w12ArCMbivCO6doIUynFSKLNDAxi3N8FSdhAGt/sxcuQhGJz+J+oSAnDx4q1gtnT8GobahwiYDkOdewB91nZOuTFhK7muh/a/JgzgLnHRPK7+3NxZMpyTmBm9QN40eeliEvLWWbFV8eHtuBh9DweccoJP1jmhVXUa/JJjEJSTty5difywVY7nYdEA2spWSDxXQUQG4ZsALsKtHRkRNqhsPJRnmRGyhw//nUVwXpOGnR/lLxsJ1XVjwaZO06K0aG+/ObJ2k7DnbCyaxbY22Mw2WHUWNFus9LqNPN9mgj8d8gg6m1XnoaobQVlyEzKTE5CTFY86gqbMsGbUuGz8mwDHxCg9Bz0ZusYsHjLdDkDkylbbkTEtfxm1W+9B/qaX0Lj3t6jf/RvUO/0WDXv/gPp970AU9CXEGaGQ1ZVAo1FDbzBAwGsimCviVqTWVVehvLgYxXn5yE5PRWlRPiRiAReF61fGoIMATk8Ax+XAXQe4O3w/yRLUDeOoSpehIlWKmgwh6nL0EFVZYFSZoJdrwSsWgVfACgfTe26eciNlrpNMQ2tSQN/pKFaq7pTC1E7QVx4BS0YAptrs3CKa+akrBIfHoW0ah4YATStieZSnaHsaKvpuSsFZ+p4kXHTvOAdsZ5a+IiNBRm1Zbh6nrDwEW5V95gy4ki0sCt2uVUAd9Gv0Rv8aIrdfIC80g8Dj/K3feVnY+CpOGkZqSAtqyrTIirESaPUhKaQfcYH9BOqjCDloQun2F3Es6hGMEBimbvwjvny/gIv8emzVcBHZ2loDasvLcfjTDxG25nWErvotgr4M4MqG3JwDxwr5RhyUI3X3DjQF/QE1futRl1FO500BXU8T5NYmbtqerWiNJViL8+u9Lux/dgwGcIF7vw5wb7y8E68+vxWr33VFeYEJefkj0KnG0ds1g9yiceQe/JwDSxYdVHm9QgDHpk7/OwDHnLTzECekoInGKi/8CN3DF6ASzKCo2gKPbYpvLB/ChAFcfnwf5xCx45mlS5BWTxOc2QmU6fdyiz7Y7+xD4uEB5PtlkmP3Jiq8PciRIqgOGUSwcxXM7g9wkdDLcQ+hvSwKx7ko2J0XJrD0kDMnSL8dv0IOxBl6zjF+uAUDpNOYY8oa2HOwNnt5uZ4ca2jvSD1ZWfDgyAG+xunJM6SDzxJgdfXY0dFtw2mCxOvw+N+RO8LbVZwgOUc6fmbsOJLKQxBVcgglxXyuhubXoeq7FBoDbMumUAUnbwAcnZO7AHdXvnVhAOdfZEPUP3gdOA7gxC2kSC5hdngabU3B6DNJuGiZIw+IlAoDL6a4WIIseUD9FgumogkICn+J+ZB70JgS4iiCSRB3iYQtTGBFgFmh1InmCoyp40jxsGkoYHRoGt1do1iYvvANEHcD4FjOx+zENBpqKrA0fRFWTTM6rW3oaemCXt8BxdFNQMqj5OU/DWvon9DZ0kfSgS7jInnqBG3SaTKkC7AozqImuRbRWz5E/Jd/QOi796Ho4EaYWS7YbQBXXzCFCPdeMqpd4PG1yE9uQ/S6t9Du+yDaAx5Gzpa3sGst8/zVnKFwWqVEsIuK61Jgb70J2v6KtNhbYGG5cQaCuGZ6n90KucSEgoR2yOvPoiQ0Cc1ej6I77HEYfB9Hgn86AVwPag9uAI8ATn1bDtyNPKvjMLJaTaT0LAQqzarL0EovQHZkK+aC/g0LUT9Dwec/QGNqPLQEZeqCfGiKC6FIPEzH/QRNB99Fk/MfIfb+FHWhzqjITkJTQy0a66pRUcrALQ/V5aVoqq1EVWUJ8vOyufy4zvZ2DChj0SYNhdZcA53xTgDHlDDLNzzOrR7mZ4mgdX0MnUeeBW/PQ2jY9SC6gp9Gza770X3kGXQHPwKe/3pI6wiyhacJtk9y+Y86/ilohDOw2oxo6SPIZIVJe+RoYmVPvD9H9eYX0KNScAA32nMSJuEwOjQTdG3P0PtP0/uZQWfnbonGxyl06I+j08COexKjvee5BTbMSDgW7tD4ZGP0DsLG5tzMaWjaZZBoytDa5AdTXQUdm0UNl+izbpv6JWF1xYoTh5Ec2EznVY66Si3i3OuQ6JqBZNcsHN1fCf+9OghdfkvQ8DxQ9CzK96zFxr9osXOVGu6bVVx0uKpGjcZ6I3zWHEDSxt8iedPvEPPlJhz1aiH46rqxiIHkqFcvVyqnWxyBVhmNOTmdA50JRosRfL6GAKbNAXDLiypukWWAO+JyZ4Bj8sqzm7FlnT8qi01oqBtHXd0UfbdpFHk5IeL9+5D65Uso9toJHRljI53zG+Phb4iYXfNZCAL2oGHfm1AUaQngLoHf1Ie4RB32f76ywOLOsmuVAnlxDODoWrN8TwISlmfHAPeohx1B+5QEpgoE7Vcgzt+OPN9cDuDKvLwJhLu5hR3BextR6/QUJuMJ0A8/g5aaDK580p301spiqwXSm/yyQeTTvcxF1wjSWB04Bmy3v+dWWTnmSo7wFUxNLMDeY0FLl4mbTrV36XGSrZrmxubt7/8bchu4XZfFK9yKb764EZH5hxCXFwlF0yjM7N69Bai+a6ExwLbLOXAa/iy6W45zkc27AHdXvnX5LgGOy2NbluvPNd26z/Xnl2XlcUqDBXJ9P1ee4eTkPIblRzDd08yBGvMEHV7jBS6Z+zhBHqsxNtI5go7DL2Ap/ml0etyDssBPIc8PR2mYG/KDXSHITcLUyCIpNNpXn4cRdQoWJ05jiY7VNzCKGo0MXd3HlmsqkRJhMncVZ0mRMAhkAMiENb2fHptEfXUFJgfHIeBVo7AwA1lZicgtzkHottdR7/Qg6nY/hGr/D9DAr0ZkVAA6jKzoLykglntE4GBWXkbMlnegc/q/MHP0EWj2fR+Zuz/lInk3AI72k55EeYoVYfuEiHQRIcpNh3DPAeRs/SOQ/wRQ/Awkh97B9tVyDuDYqtP96xVorGJTp468t/+yWG1oJohjj1tarNBpWpAa0o6jPkOI230YSH+a8/xPxDyLoB25SAnuQ53rCsB1fB3g2G+QTtBxmgmeZiEWd0Aj6abXlsDLbELD0UAIUj1Qk+oPk2YMVtVFWFRnYVZfRIuUIKfWB7riDIijo9Dk8RH4+/4EofdqAr14dLSzVbN2WEx62JstsFlMMBu04PPqUF1dCbtJg0FZKNpkyVAZGqHRV9PndnOLGFjtJr1ons7tPHqbWUuiU+jvvAxzvQgnolmR4pfR6/8IOnweBLJfgMX9Z+QY/Iqg/CnY49ZDp5wmaF9Cm3GOZB6d5pNoMU6gr6+Dvo8cLb0q2Miw2Wx6WOpSYMgNxXhzG8YGTqIoNxd9tk4oRRL0to2g2zaNgZZZ2DUDsCn6MTM8D6NBAY1cgX7bBMb7p3Bm4TRmxqZpvC5x0ZGTZEzPssgbi66QcFtW8oYzsIto7jKjvV2HYVU4umQ8mOXnCDRYqzdyCG6TFs0JlKcNclOoMV4diPY/hphN63Hs8D1YoHGp9XkdTWVGKILexNXsl3Ah7RnUum3Cwc0GVGd3oCS5FWlBg2isMUBC5zdl86e4nHAvkPUI9N6vIczNTADXfSvAeXYjO1SPHmEI2sQquhbnyCAS0EiWUJc7iIQAlo/Xdmfxb6Nx14aEQAsHcPvuAHCvv7QTLz+7Bbs3HEK3qhJNhfWQRPlA6fcp9r//PjZ/kUzQeGn5HvuvCgG18CzkRUqIgz6DMiGY4G8eajLi5fUt8CeHaftHag7iDi6XOLld9n0mR2FCNyxSBgDzMJEuUNZN0D3Wh7BdaRAd+BU3tStwfhaBGw6gILAEArq32er05IAWrk1etGcLIg820fstGGzvIZ22cEd4YwA02nsamVFtOOJmxAHSCYlBNrSTI9lDY96xaODr7/trwvRxMzl6InM1NF1CblWqvl2CY0PjXJHf/3YU7k7wRsLSU0ZHJpBQEozIXC8UFfJJL7Lp/5th6u8hNA64VdwLBPLM6ZvFsb5zYPXr7gLcXfnWhUHbd9ULNYff4hBhK5LrLEhtsCJbYKetDSn1VqQ22pBM23Ta5tDz7DUGb1kk8TUmNLdOkWG6ijFzJRniECyMzdLNzZQEM1SOKQAuIkaGjOVgzB0jgyqToF0qgp1XBk2RFzI+/x5k2/4XDM7/Ad3uf0VDnCc33TSkycQxBnFdQ+hua0d3RxcMLS2YHDt5iyd5+sQ1dBosEOVlQJSfBkV5PmZpn5Pzp5CcfBRCfj23vL+uthwKOQ8KJQ/1daUoKs5GbX0VxKImeq0UuXlJGOgYcXj7ywDHisMm7vgQs2H3AzVvYDL0QWTuXcfl0zDAYUaDLWaQN8yiaM/v0R38DLoDf45C580Idh9Axubf46tUAgwylE0H/oQdywC3e7USOfFatHcyCLsDpP0VsdmaYdbbCIiaYW8lgFM3IzmoHZFew4jeeRhn4x8hoHkSk+GPI2hnNhID+/96DpzwNHSSY9C2NXH5TfVKPfhyNQz8OZhkV2HVn0dr9yDae/tgVo07KqvTudGLzsAqHOaue5vCApPiLHQ8C4RR4Wjc9w74B1nLLncyhDzuu7awKWBrM1pb2tBCECoj+LGI0jAgCYBdJ6LfZiUoUtL5H+OOzwyBjhSwVbmIE/MX6DqTcToD9OuVGAt6ANcyn4HN7T4YD96Ls7GPQ+70n7iU+CQuHP0JWhM+w8Q46697Hu3dJhisEthtWrQ0KwmYjdBrJWjr1ELEr4NC0ojyiiIIxI0Y7ZiFgmdDfkEa+ntbUVNVAo1WjJq6YrS26uj/ItTXlqGtzYDklFgkJkbDQK8LeFXIz80Ar6kSi1Mz3NTS5MAcdAod9HQ+DUoD9Ao9TGoj5ifO0PhlpXXofhibx4A8DGPWJsxPs/ylC5zMT128Liwyc2rxEvhlo4hwY3lnHYjyHUPi1o3cuELpS+gK+xWC/A+hqTQZ2RGu4OWGITXcD/XlAuRmJKOmopYei6CWqNHElyB522u4GkfAm/swTL43AG6l5dadAY6NG7ZI4CQq0ocQ7c0WPLTT++4g9DxrFxd2yPSNETgmv3puF1a/tw/j2mCEHnTF+tfXgH/oQwKi95HtfggmKQEB15XjpvH6jbIETdM0WvVDmBjowfxkD04sTGJqfBwjA8MoSGc5pzLkHC6ApiQGpqpYGCvjvi4VcWhtSkCvJAk9Yod0ixPRxk9FfcSXuEBjDKUv4nT0Q8h2eQ26LDrvB98lgNvJRUijWR6cVyfi/fvQ23oOF9msAnNyV4BoRW9x0+xXkBHZii/fE2PXKhnKUge5nDsWbWY5eKyf798EOPb6srC0lYmhWYhECgg1guurUVlZEWO7FBMjk6SH/5tROO7YbDaFPWZTp46ZlTOkd0sbChBVeAgJOfHQCKdgZvctg6c7gtV3JTQW2FbEKgTMo1V3Aqfm6fwTDN8FuLvyrQsDON/Cb3cRAwOzem0XlBol6hrrIJBpIG0ehaq5H81trZCbe9Bo6EWNsguylmEUSzsg1ZkgJIMkNXagp7cXmuYhjA4fx8WFeczZC9Bj5WN2fIFrG3SelNOVs6zKOBnd+YtoI+MsEjbh2PAQN2V6+SIwN7eEhWPTqDzwIk7FPEFK8VUg5eeoO7wRV+n1+S4exnT56Gtph96ghUGnxnjfKM6y6djlCBxTbudpX1m6P3rd/g2Dfj+A4dDDaDN34NJ5MvbdfRjsHKDPmcNg2zQGWmfRZR0n73aGk/EOMUZtIvJ4x9HdPIkus8Nrc9Q7Owmz4hoiN/4Rws3/F7qCH4Zw+/dQ4OVGyvUiGRZHrhIDOHHtFAHLK0DxL4CCJyD2Xo9wUuRRu+ORvtcdcVv3w3P1Yez9jNV8U+HgF0oCBwvaO/6b0TcSBnDNBjPsVjb1aiPoIsg+3E6GoxeRB2qQutcHafsOI25PKEJdDUgJ7EKd6+fgeRDAVXXdAnAsf8skOYfOjgsYnBzDAF2PwYkZGFqbIZcR+AhnCGKnHZ9tt8GoHIORwM0kvwyDHORxz2BIGQG73AydFDApWbmRM1AV5UHouxaNBLUC1qj/6AEoUgKgzIuGhmDISADfrhdiQBECPT8ZPD4fVqMOdhPrg+o49+z76QQnuMb0bGqcXetTJ77CsV76DiVxaC6Ph7YwFoayZIjjnQi0X0PBgd+jwvs9tBBQMUdicZagslkIkboEakMldJZqdHYbUFSQDYGgBlWVRaitKUdFdRlCI0Nh0zZDKRYS8JTTa8Uoq8hFTm4qIqMOQ2+UwWxRwWCgrUnFwVtmZiLBfxkKCzKRmZWM2PhImDRqLB47iYaGekSlRSA2KxbxuYmIJSOXmJWImdETXISZGfXFiUUMyI5gslXMpQ6wXKivCRvjBK6iygkHwBFcxfiPI+LzT9Hs8q9o97gXTft+jojQIAiEAkRHxyLi6FFEhIfRNWxAYkI0iooykZ2WDSGvHsFHglEQvBlSr99A5vkucnZ/iSgPcsj8urio2V8HOLonZCdQwhZUeNzY907CplCD93/zFCrrdfrb57/A6t9/AH7SBrhv/AQvPbsFh9ZsgNz7Q0g8PoAkJZfuQXavrUS7vy6OleBLUDfOotPUgwsXZpGakgCVSgaDUYMjRwIxPd1PYDOJmqR8HFN5wVwZBWF6OkQZaV8TYXoazNX56JaWokvskG5JKaz8cpSF7CQH6VGg6BdYiroPCU5/goDOL+/g2yjzdkyhxvg4FpgwiO20HsfZpa8DEwP4i6Qf+RVD2PmpDHvWKrhm/U1Fx7jV5GzanAHIxOBZLp/y9vffIuzeYDXb5q/hDDnLHfYe1DaJ0SSWQW0XwdDtaIul7hTC0q7ByZn/WnmSG8IAjuUV02N634nFK1z0bXBoDLGFQYjM8UZlmYLGxSnoSG+a6J7lOqj83YTO3TLE6QjghjrO0P32Ffe97wLcXfnW5buIwKU02CAw96KpoQw1VfkoK8qGUa+ATNLEGScjWWeDQQkdAZ5EWAOVpQNNCiMXrTCbdKitLSZjUAOzXgmVkjw9nQL5+Tl0vEo0Nlah2aznClgO9XXh8smLaKgt5Qpcjox0QSisR0uLHpVVxbDaDAhZ8zjM+76H+chHMObzI5T7vo+GxlroNULMdWrQZWsDTyCAXC6DUafBUFc/V/eIReFYhK+/dwK1US4YCPgZxkIfh83naVQfDSIQIHhrvYIOazuORgRCJeikm5pNAzkiSOwm7xSmolsUwXVnYGCiEzJ4YFXDHVOLLAJQlyFCXngBMpw3Iv6TRyFILYNFeYV7nTMgBHDSummUbH8C80d/jPmI76PS+S8IcydD5keGzncQnrvasHudBS4bDNi9ik2varlFCS32W+HsvyL2lmbo9ayzgQVtywAXH2BHpFsrfd4xHHHvQuTuVMTuTSBJRPy+JPDd16LKYy0UDSy35xw35cvEpr4CXo4Q8sjVMCVuBC/kUwhDV6HHJoa6zQCD5BjB2gx9LisebEazehLqmmGUhMWjxncrdBEbUeryS5T67wI/OQ+NKRVQNc2gtXUURjkP0nhP8L3Xgu/6IQQH3gPP+c+odfo9mlw/hpRAXRO7EU25R1FVVwuzzYw2i52AcpYMNou8kEGga2VTncIJMiIOwHHkSJ46RfBDALTE8s7o8dIS69ZxAQvHL+AkPWYrmdk0+8I0QYddBrmhGgZbE3Qk7T1mFJUWQaaQQk5j12SWoUVRi/KkMLQodRjtHkenZoGucQdajHZIm5QQN8gw2DWCXjs5LQMjmB4fR19nFxnLVrRaGfSJ0GLRo6KkELzGapSV0HgpSENKMUlBEsITQhASG4Swo8EYo/HKcjpZqsHC2AwGpEGY6FBw/69EUq4L+930/FdfAcL6szhyaBSxAROIo3F11LUKCf5uSAjejcbCOGg0OtQ0NqKgqAS5+RmQNDVg8lgP1GoeVJomrp2ZViNGeUkexicG6XU1koJHEek1QMDFkvM7uVWojvI33TjqM4XM8A70K2LQSfc+N4XKReCWUJIygkga36xkTqzfCI76jZMcQzSB5VHfY/R4AgmBIxzAsRI9zp/X4PevOOHXz23Day+wciI78PJzu7HmN+9C73IvTN4Pon7Lf+B3z76NX72wH4c/WweR5yrwD/0FisxSbsyyMcE6VdwsbIxomhYd+YnkTFw4fwJnzswhJDgI9XWVmJkeQ1J8DE6zuUN8hdnuEjQmx2D/50oCJy2cVqu/Jjs+ViI3dpib0mZRZiZsZXBRyjRCdpWjaO96lLtuQ/H+7QjelY+cQAnEHu+i3NuLrgvrC0tCAMeKHXdYvg5wLBfrMjmXLbo5cuRU11vsscfiqgm6Lx2RfS3/ODmZJ7mpv5vff7OwnMtjvQNotanQ2WZCZzM5QZZ21PHl4CvE0HUQwBG8cTXhCODaOo0c7DnG1p2PeUchgOMicDQemd5lvVxVpPsj8z2RmBcLtWiUa+nmyKV1wNPfV8g5JZBkXVxmRy9wOYbsN98FuLvyrQsDOC4H7ltspcUATmjuQ3lpDqpqq9HZaUdaaiyCg30hk/JQU1MChZwPgaAasdGHUcfjg2/sh1QqQHFxNsIjDuNwsB9yctNR31CDsrJiVFYUwj/QC/4BnqirL0NMbASqqkpwYXGJm3biEfD19bchIT4K5bSvgoxnDT3vum8Hwg+sRtie9xC49c+oyYtCSnoyoqKOYMhchg5lEf5/7P13dBzXkfiLv194v/fent39encd1rasZFs5Z8lBsizZilagcqAk5hwRSBBMYEBkAEGAJAIBEDlnzAwGaYABJiHnnDPAnJU+v7o9AINE2d53Vt73B3FOnW709PR0uH3rU3Wr6urzBRLN5aKMCtEb8kRZVjLUM0J3Qxe5br9Dv/wXJMz+EcM+d3Eu+D56t/6KeP8j1JjAXGhm0ZKPMcq9tOgVwKmOxgloDboIWnU7sOYNORWCAjI1dZPqBFSHJEt7yZcCOl9RFLCZApeXMMWVaWVFtM+1/VWRz6McXO/LlveX4fXhCrbPF3gShbjbowX/9VaWzw5j/qyDfPbmQT589QBRhww0NtV+C87+HqkR6Csrt1FRbhVQcmCprCLxUCvhAb3sdcvE/8M36N9xOxdC7mLc9072fPIqeS7vkuj+HllJjeiTJtEljmhizDxP9Jbd9Lj/E18evJMOj59Ss+JfqMmPpNLSR0Fyn3SC/eTpdALpJhocjaSHBpPx2f+iwfWHfBV8G+YVP+XErts5v+/X2Df/Tu6jGvJuo72tmfaWBjpq7LSU6ajKjqY6K5y6/GgqDm0kU4Aua5nA+prXyAvdTq3NRK0YB9b8FipyR6nIG8acM4zDOKxN83Ns+BRHh05qcnzkNMdHT3Ns5JQ2P6k2E4KW4feFtq7NjSuKanzwKJZ6I8WVKVjLY6U9RFBTsp82Wxx2UybVDQU46nIp8F1AgZrcP95AtbmVwkyzwNwx7MbjsjypZShb9VNaXbqBtpOcPvo5p6e+5MzRrzh3/GtOyPkMtQ9xtH9KFGo//W0DVAlgB0UdwN97FWmLbkG38mYyF/6csuRozp4SgBOmmOyZBrg6ATj5//i4Cj24LMpTN9gxjiHch5TNazmwaCW+s+ezbZmeAI9RchKGsZiGKEirJ2ePC5XRaygLXU5hbBipoQ2kRjSRGVWFLqWB0tx6SrKaKE5rFpBvJiXShtdqOzvW1jpBTGTfZlUguAWftTZ8Pl1D9OqFGLb9Af2BYHmu0wBXMEFcUBu+rtXs8mjGd6EvBxct4sDileydt5xDS1cSsnChGBF78Fpl0xJ21n6SzOvPLeGF38/jpacXaPLH3y5m4Yuv8lXIfZD2G7o338wLj/2J536/ktef+YyDHz9E9tIHiP3kVhK2eWEvEINKN4olX655WmyGYVIONhO7u56ydKPAUj+nTk8QeiiEgyFBZGYkEx0drnn94bwAUgFL39Gx6G1nItHSb8hMFmrU3naBxsuJE2omjLj9nfi5NbLdrYNty42se3shG95byta3XyNm7sMkuK+9GuDW1dFgneScPGsFbcqTqpKzFEyYDYOsn29iwZsqpEJ++12nBy4jsk8rGaN+U3mfbYVT2pD6d5UWUQDX3dRAsTmeUksiFksOxQVFpAnA5RgF2uoue+DKGnU4GsxaqZH/EsBpQ6fq3ZJ2Pv4lpybU9XxBeEIw/kfciIlPl/dE3o+8GXhTxvGVMPU/Ic7h0+qyCY6NqtIsKhHkehbqdfkHiJpKa2OMA7/vcSotBXBZ5ibqa61km5tJNdoFwqLIFshqaakTuDKQr8uis7OV5MQjpOYaOJRbR0peoVb+wWGxClRl0ir7NlaXYzYZyBKLv8pmJjcnjdGhHgoL8iky6Dl/9CyV5cVER4bhsJsplWMXy2eNdQ4BwhyBxCyaWpuxOOzk6nW0ynpdtYX0tCyGRPn2l+6goSAIg5qWqbxMQK4Ek6lY815VFOgY2v0kxD5E19Y7uLj/AYh5mDN77yZ5TzSWIlVCZJyGylEtU9SiEzgzV1JuKcNi6P8OgFNT5zg7bk1UVlvOEHkbPka3YTaV2b1i7V8ZlyOQV3gKXfJZ/DwG2LVpmN2e3QJwDezd0MqOVTr++OQcfv/YJ/z24U94/vfzyc7Ko76h/pqA9rdEZaJazBYsZSoAX9VTa9Iy1lpqIcNvF47V/8r5IDXR9mN8dfBBwpe+jc7tPZI9PiZ0j00UdLMomganbBrAb8E2xrz+DcLvoWfTjTS7/VDudyKJoWPaROXG1C7yM8S6r2+kpKKIeFUuZNGP6N7yK4h8lCZPWUY9AkcepNbrUXS5WaSlJXF0bAKbqgPnsFBmKiW/QE+uIZ9cYz41pVbqUrZTvOsdspY/S/7qP5Pn+R65Gz8mb/Mc8jYtEJmvSf7m+dqE+5dk5wKKfBdhPrRG8552l+2lvdif9iI/EbW8LG1FvjQWeNFk2KLNGNGh30xLvqc88420y/9dxduoyVxP9rrXSF34NJ36A+wO9GHpoo9oLQyhMc+Hhjw/EV9NGkXaCv3pMgXQWXql7BbZoy27THvokXNqNfphydpO+u7ZnAkUSIl9hK+D78EYOJ9BSxJ9ZbH0lkTQWbiF7uK92v99ZTFXybAo5cq4Hfi/+H9wyu9nnA++lfSP/jdCPdZSFJ2FIUIMrcgkEgL2U7hUQDrgJqa8/pN015eJ2hlFjHco2Xt3o9+/i+KI/RSHB1F2JIy9c9/g8MePEDf/KSIWv0BhxF7KY0O04WhLUhiZQdvJmv8DMYZuZXzrDRTteE6g/pDcx3BaC/yoy96JI20HjqwAslzu5bTvTzjufyN1bv/BucCbmdz+H8QsfwBr6i4qE7yoStuKPc1N/ne9LOliLAbOYmDbjZzefy+mpT8kfsfr1OZvwRC2gIbNd3B6310M77iJgNdupGTPWloKdtOi87lCvGnI8aE2Xdaz12EriGJycpgq6T9GJgYZmxjg2LEhvuYctrIaVn5UoHnZFDR9lywWgIv+ToBrIGBDLyEucQS/+r/RtO6H9Mj9KVt9M6EL3mXPhlr2eDbJe9PAHo9aaivGNA+aytRXw6aD3acJ21XH4reN2rR9M7+pAdz7RWRG914COCUqxKG/4zuGUQXC1CT09TXllJQnY6pIlXetmIqySgE4IzkCcqZawxUApxdjpkSb6H4mBOXvSmjQAE7FvqnptL7grPL69Y3hG+rJ7iOepCWUY9OfF6BWQ6dyzurcvwVU/2DRT2AtGmG4S9UPlfOfUrVBrwPcdfkHiPK6uX3PU2mpRISIvGpSSxs5lK08fdVkV7aSa2kjrbSJlJJGMsqbSSioJUe2ReprOZRpRVfWSHPjMMdGvhBLUl7W2K3kej5NwbYXKQ7dxMXT8NU5OC0W20WVGSoWp8q6+1ysULX93ImvuCDrF+Szs8ed65+fEdtYtp89flH7/rnjX8r3z9FX30C1sRBz4h6sR+bTbNxDXmay5omz2y0UiIWZmx5P+44HRTH+mqo1/0nV2hvo3PZrHK43krQ7VssiVfNKKg+Z6gyt+lGBNxOltiIBuJ5pgNt5FcBZ1NQ5KpNquhOtMJzBktlM3tpX0G1Z7tw2ncAwI5aCk6RGDeK1ugYfsdJVB+4EuDZ2rDTwzGMLeOqhuTx276e8/4Y7NquVxqZ66uvFSm8QaRQQbqzXtilpEqu6ublBW6+uvjpOTgFcpQCcrdyM3WGlu6OXs3Kf2xshZ/d+2jf8lJYNN9Cz7Rbq1t9MxKpP0K3/kJR1b3PQvwI/12ZtmEwbKtvQw/b5ISQuewpzwMukrX+GRJffk7Q/U2BUKax6dIn98hxOMtI3SmNbLdGBW4l5758Jfv2fOTDrXwl7+19pE5hr2XIL8XNuYvmyBewJDODcyfOYCo2kpyaKERDHtm3bCA4OJDH5CA6jnHdJMO2FOykOCyFr43IyV71M9ornRZ4je+UVIv9nLP3jVZK2+BnSFj1DtvuLWCNWMWhPpK8ymj5zFH0Vl6WnXJ5vyV6aCndTawzEYT4iMBlHuTVDDI8cmsul/Qi0GdzfQOc+i57ig3SIQVJXms+w/TCdxftpM4bQVrCfVn2gAONe2gz7aMzdo/3flLeH5nzZJm2zq3QvXfJbSjpFugXmRixBlB6aw6A8iy+CbmNq583k+79FX3kQXQKYXXL93cVbBeK2i/iJ+F4lvQKCpujVhLwtgH34Xs1Q0QtYZe95hwGTF635mwRIfahM86Vu410aRCOQWC7Psj53B81526nO8KYqw5dmfQAthl20FgeTvPZRCPqlAPjdtPo8SFXmTgHTPfIdP6oz/ckPdaNwxQ0Q/xDsvwPLrrep04dQK8BWFhOEOS4YR2oAjsy9GDweh0O3Q+h99G1ThYnlfdz3S5LdnqKu4ACmmD0YIwIpOhwksCmiliIl0SFk7N5BtMt8KoPfI3XrB6QG7KQsNoysvVsZ9JNriXtIm+Hl4Pu/JmfNi1Qc9qC5yECDPotGfaZIDjVZhwQGN5OTEsDBw3uJS4uhrkpApaeWE2O9dLQ0kRhmEnjTaSVCnHOzfhvcZkR54L4b4Orx9+jigFsCUe/9i1y3OsfH5V27k0Pz3iTQs4q9m9ScyPVaNu7hXS3EBXcQE9ROelQ7e7dYmfuXAm3I9MrfVP+v/riUgpShS0OoSlSfNdAuAPcdHjjVt472H2Wod1yWU9RXNZImxmFKto6UrFyM1txLAKdEDal2tLVo2aiqnI2ql/m3kiQ0z7bsc0x9R37vvPQ1NjGe98ZvZMc+Ty0so1KnhpuVh1pB3Ddg6h8s5blT1JZNMTGg4vaUp1uuYzrx4jrAXZfvXf4RQ6hKVLkQlcygrYuozFOVhaqWIbJdLYPU/xkWUoyNtLYcF3D7iqN9UxztqKLCpCdkzt18te9XfC3KIHvVwwIhXQIktQIZZpFyTexVJloamxgdOKm9UM4SIF9zTHUQWqaqyshTNdzU/JEq2xC6W0cp9PgdNS4/otb15yStfZqOIuUN8SI3NQadXk9lRTkGlWG6Zxnmg0vIDphPuM9q4oNDiN+dRFFKhxaf5uwMpwS6xqSTUdMzieQ5Y+AadOHX8MCpIr7OIHpNDKcxZ3WT4/om+Rs+oSJnUCt4q+pD2QvPUFMGhgNHMK5/AaP7Xzgw9x12ratn36ZOAjcNsGm5icceXMyjDyzg0bs/YdO6PQJiNspKzRQYisnKLiA1KZf4yDQiD8YRHhzP/t1H8NsZzo6tAhc6I7W1l4dbVQycVo9LLO0agbmxoRNa6YC2hq9J3RVB9rK7CX7/V/i8eTv73L0xxNjJcXmPlNUvsH+Tju2rW/Fe24CPqxMyA9a3ccC3D0PeKfLCDlK97y1KNs4i6JO3ZD87yYd6NKXSUT+EqURHoS4VQ3IIEYGbcFn8IQGbV5EWuZfUCD9CfNcTHxtBUuIRAfKz1FfbGOxsFyXaSGJClFbOpdysp6GsWsDJl3qdSmhAK7hZeMQiij4N42GRiHRNiqMNlCUYaTOZRcppLDBo0pCXScX+jXKtfyLX7R3aSk1ahuoJFSenFJO0MTW8NDV6lvKqCrKMBgrKMiiz5mOqzKS8rhCDMRdDQT7GgjyBgChsuQmy/xRdTa2cHJuk0W7HUeygNEt5a6uwFTfTZh/GXFBFR9UYFcYaWqr6sZc20N82KkaH/KYaXlJKQ4m05zMT5+iursUSsQFHxAoqDi2httCgTSt3fPgck50CGAWbGKjRc0La/vGhM1fJ6YmLtNvr2T/nUYrX3kexy8Psf/sm/FcEEeVrI9SrggNbmjm8O5UUl7up2CLw5nYzMa6LCd5ST8jmGi1rdf+WFi2jt1J3gkrj1xxZOYsvdv8YDt5MndfvMaYNa20543C/Vv9t+0qTtKEHKHUXWX0Dmd6btMSV7OgRaRONWoKDNuuARzd7PvmQwpW3UbDqQRLn3UPR2ofJnX8bhzzfo7iujPXLiwRaTCx8q/RbsuBNM25zCgWMd5IWHMvcNypY8JbI6/IufPIoectvJWnOzfjNupMij1lku31IaVI9lYVfy/uqYtPOkxFZxr7QQIJiDrBfJFAkbLe0jeUvke72MYf9SvFeU8v2VXZtZgjXOaVaCR8FTd8EKSXaEOqe7wa4gA1yzavi8H3hf6dn622MBtyN3e1WIha8TaBHlbxPzdp7pcTPtR4fF5U5XKvVzfNcVCG/ednzNiMawM0upTB95BLAqUQGZXgO95zTAE6B1rVgS7VzrXCvtP2eTum7LDVYrfU0VLdiq3VObj8DcFrtwwY9TW0NNHU2aQaZKvekvv9d86U6Ac7pgTsl/58Xo9tgNuB3xJV9hwKlPx2S8z1BmRZi8D8PcGU5EzRZj8k1qfulzluuYzqL9jrAXZfvXRS0bYpx4P89DqH+PaIK9UbnV2O1tTHS1s5oYzED9kTa9FvoLtxCq02PbstLYsnfIorg1+hcn5B9LRSZ40VRplwlxeVJFJelUVdrpbO9WxTltYrxKphzFq1sbx5mIOQvYs3fD4fvoXTXPAa6hugp8aNFv4MyoxpOFTi0VVJSVkap2UJ9UzNNAgo1Ff04ir6STne6JpHWCcvyUnbjlHT+avvU1QCnPyP7jGM2V2Mp7sOiedlkP4NaTpHntYbcFc9gDInCWnRerOU+0iIaBbw6SfVcwgX/H2oZqLmLbmbRB4dZ/mki2z5x5ciyT9jx1m+Y++yzPPHAPN5+dTWfvb+OV55dyR+eWKQFd//+0fn87uF5Wpbebx6cy5MPzOHhu2bz7JMLKSwwanOGXvLAVVdjK6/Eaq6kob5Rm0ZHlSRodpymOGNCUwJ24yit1iHaGr+gveEMDamHaE7cjTHFQWrMINmxcs6HWkUJ17N9TRWbl9vxWN5G9LKlXAwQxX741+Qu+SXbVlkEQptEebVjzpugrXqcluophrq+xFxuQ2fQMXVsnK8ufskF5Xk9+TmnBNzOnFDzPirFcIGzxy6KEjouAChw1HCUnqYT1Jf205LnQ70hhLLiXpEeKkpFealYs6JzWAsvCjBcIDOsmJzwLBzyO521rdosBtqMBipxQa65Kv4AmUv/QPaaV2k05GnFdLVkAGlDSrFNjpykVAhRV5xKSUUGRWVGaStpVNTrtTjPyMOhpKYlkCNAGBZxkIOhQXj77SQ7KZy8tfdSvPomdIt+QsDq10lOTyYiIoS4OGdmanh4MIlJ0bJtvwapKt5udECJWP8C1cogUYbJ5OAZ2lua6e3vYEBksK+dro56RkdOc1T2vZTEIAr4uJzzlaKB6NGvGRs4zeE99WxdbsXX1S6Q1YSvW6ssm2XZzEFfOwkJBvKMydTle1IcGXbpczXsF6QATpSbitdUIBbvtR3Tltew7nyHvB2rKc0ex1Z0mvTIfgEOFQfXwM41NezfWER1ugfV+VmoWSKyjwzJ8aYzYdc1CqwomKvG28WK/3qLBvw71ogILKUkFlLenMemtUYWvlFyyfN1pSwSiFs/J0/aghdp+w4z/02TbC9hxftlvP9iII/d9yGP3vcZrz79KTHLXqPY/SVyN3xGWVqLgKi0ETHQsqNKCA4PJCQ2hJCYEIJjDxASHUzaxo/JX/UnDrnF4re+U8uKVbJ7Q61cow3PxWZcP/v2cKrKCg33b9eSNa4FcMoDt39tLKZlP8Di9jNSP/kXdr15MylrPiJoQ8VVADcj2ty1GxrYskwB3LehcQbgFEjPAJwT4uR9aT7F6ePSjoYvMNIn75UCkpk+U+tDv9LqYJ5RWf8iqhC1MoJPyWftHc2U1edfAXBOiDM16rS5UkvqcmhsqWWgZ4jh/glnnTgBtUvHF1FlQ05MXdSGa1V5nOGhKYKSfPCPdichOQ+b4YxA2xTlqq+U81VZqN+Equ9PnMBYqf2mihscpzhnmOba43LOAnBq6FQDOCXXy4hcl3+AKIBbE+ZgW/z3N4T6t+SgBm+1tNS2M1gRTmeBJ53GbXQWBdBTGc9Et8qk+5La2O00b3+croDfk+v1PqODp6lylIiSTKHSkUmFfVq09QxMlmSMpQkCcT1agPaVHYVTnNmGHc2DWL2eYWDzf9K/8UdkbXlbQAEmekboMvrRavCiqsJIucWCubKCElOpgI2D2ho7doPAQP7lTtAp8rJrADfzvwK5SRr1h2jS+QnwnKSi4AvKDJMUVxuJCjOREtqBvXhCFNe4gMVJjKFJZCx9lpyVL7HPxY/X/uzBbx9awL13LcT1z4/zdeBNEHM/uYtvFqXzEQ/cOx+vF3/KVwduhog7SFpwD4/cN4ffPryQPz65WJtO6CmBNQ3aHlLwNi0Ccmq+yEcE4FyWemvDrCoL1CGiAM6hpNKKw2ajvbVLA2FloXc3nqLOfAKb6SxdxW18GXaQ03GxHE9N4UJoKF/u3s2Z2CMcT0vl80NBTB7JJMgzl5APHuTInLsJevcuQt75OYQ/DLEPk7/sdrasMrFLFI+fm5o0vUmgdYxKncr8O0Fntdzj8iJc1qykq7WZs6rWn4IO5QHTFMFXTI18IUrnPHWVkwIJR+V7qsbVKcy5w7Tp/Kku8qOksUAUvZ7yGj2VBf1aGRc18bwxY5KYBY8xues2RrfdiD14ARPKsyW/o2XDSfs5dexr6rOTyVn9Mlkr/izrKZry0jJV5VzUvJAWW6YYEala+6t0CMSZUjDXGsSgKKAwLRZdrsCdSU9aWjzZWSnkCqwEB2zm5IHfCZDfz8XdvyTJZz41jTUcPLAPU2kBkZGhWjHitPREioz5nBwZFCXYxHBfCyP9LQz1NNPT0Uh3eyONtXaqbGWMDbULUHbR19NAdU0Bvb2jHJ8GuCEBOJVtqjL8vinqPVH3Nf5ADz5rG9nl0SJQoLJGLwOCqrnm69LKfq8a6nP9McdG4L1G4M61SZbqc1HkueMCcMfl+SlFdxRd+ij6tDGKsye1bdpsIpF9l8qD+Lm3E7bDKgabFw0FuQIxZ8mNHZC2UHPVb6tEBlVDLnCzaidNlyR4Rw0x4YW4zS8QUFPApoYvr5aFb5Ww7rNcDeBSAw8z741SbbsCuI/+EsGj93/KU/KOPf7QIt7946ckLH0Zw9rnxZhaq8Wl2osukhN9NcBpEBcXSoL3MgyrnyV01Tb8NzhjUp2ikosa5Z6oe1iH2xwFjU6oWvRWEevnVwpIjdBYeU7aqvLoOMMvove0s31lLTtd2vFZmkzJ6kdp2vEs2Use5fAnT5Lr+g5B6/QCcGqqrenfEhBWsaZ7Pes1eNy2wiq/9d0euG8D3DEByUnaa49RX3lU3vHj2ruu3i1nHJu8A9I+mius1GZG0ZwfR2NBJpNDZ7X2f2xMjOH2Vkz1eZRP14T7ppTV6zTIszQYtXlT1bCsEwyn+2TVvyhIVP3v5Bni0yMJiF3LrjAvcjIbserOY52GKWXoqli4a8PWf7OoURX5LS1xQgCuUj+Fo3SMJsdx+jvPckzzHIqounfXAe66/KNEAdyG6Tpw/xMeOK1Qb5YNa/UARzs7RNGuo08gbFTgaWr4tFNJa53H5/R1jNFa3yfST7+sa1A2ch67zUhxRTxme/pliJsGOeWR6+xwgodz6perRb1sarqstspK2ssKaS010O6o1Tok5WGZ6p+kt2Q3jbmepMceJMjPC99NriTFRFBbV43D+PcBnOoc6/PDROHtIulQC/vmv07k8ueJWPooa95cR4i/KgL5pdZZlOedoME8SUP2EeyHt5OxbydpSbmkigXq5RXNbvdlZHg+S+AHd7Ds97cKiH3Kg/cuwvf12yBOzSX6IOlLHuJhAbhnnljMy8+u0CDtyqKmV4r67In75xAVkUJzS6PT++ZQ859WYXdUUVGmAM7CQPfo9JC06mxVZ3WO+tpOphpUQFwSpMc7JUvWs5JFEiFD/s9O40JlLbGBRvq23yfneB9nA+9g5RP/G1v++E/sfOmf8HzpEZZ/YGDD4kqtppUaDtq7qYEcUeJqbsp2x2ltVoVlK5bT3dHKueOfCzgpiHN2nCrwuq9DlWFwzqhQaRiV703KfRdYzh+j3eBPXdEuATgBcQGaCpNcU0kfLVUTtNScoM42yb4P7yFrzr+T9uG/kiUGwoS0i6NqTsiRc9r1qnZ4+hS0FRnIXPpHspY/hyP+gPb7CuSG+wQ4bWmU2VK1uVaVFJYlYbEYqdalYglypaUkh4mhUbqbWzk9fozJwTHqTEWM+NwLwbdwasePyfJbKL89SG9HHQ015Yx3d9BotTIoynG4o42hjmaGB1oYG2zTZHKkQ4yZFrraa5kYbqeztYbiQr3An57C0hQKSmPo6hrk2MAEHcbN9FXLOYycuKZMjZ0QED1GXHCbAFz9ZTiYFuUti9pdTeSueqL9BeCyArClhWpTMkXuke17a0g8UCdtWMG3871Qnjiz8jDLc1RzvKptCuCyoq4AOK0OXAWt+VuoN+TIvqc18EsJ7cTf/erzUJ7cCP86Evc3E7+vRZMEOd8j+6rlnCul7Vic4m6VZSU71po12ba6kj0eRQJw29GFR7N1lUMr/uu3roq1n8bwezFwnn5kAb+Vd+LR+xfgMdsTvfssClxfIGvrepLCh4iWNnwwKoCQOAVxSvaxP+EAiTuXCsD9kfC1/vh5OAFOi/10b8TfzQnAgRsb8VpeycJZRpFCPBZYCNmVyMLFc8lMyWGw9Qs6as/QWSdtXT9GTkwP+YkDxOxrlXtrJj2qiuTQaqoTD1Hg9TG7VyYS4NF26bf2bKgnaLMqeKx+qxmvlf81gFOi+ill+KiM1Inhi5fK6QyJQdFZGkKfLZwja56iefW/MLb9P7Gtu532Sgsn1QT30m5OSp/a09OHrb2S0oZ8LRv1mxCn4K6sSUd5Xb70KQMCbJe9cKrw7+cnleftKKHx+whO2Ih31BqiYlKl7ZzGIsaWykDVsk9VHTgN4JRcAVvfhyiA07x+co/ypuT+THJs+EtnfJ8y8rTSJwpEVf+ooPd6Hbjr8g+QmSHU7zML9W+JioUrsPQw1dVJm8GTsY52LYhV1eM6Kh2Cii1SsRPKTX36hChRlR4vcKVeeAVaE0Oi4FuatbR2VUC1zJJySYrL4uWzVoG1mYmavymfMyaQNjogL6Sy/E47jz/QNcBo34QTEocFCqJcyZ//H5hW/oyE9/4FH7e5VDU2UF3YLS/1lZ3gdDzbzLRR09vKpNOpyQulPH4nH72YRNqnP+Hr8Nv5MvBWQt59CK+PPiVpd6TmeTAXnKa/rI5zBfGcKcvhq+JcSFNglAKVZjCVQWkp0QHR3Hf3XE3hPPLgChb8/l5iP7uVxHm3sOGlu3niwXk8/fhi/vz0Ui2h4bcPfRvi1HeffGAuzz61mIxUPY1yTVVVAqbK82Z3FvK1lVmor6kRBX9G68xn7rsKaC6359LbO0RZ5Rg1DRPYq8cwVYxQYRuVbaNUVE1RmZvK+cINOAI+pWPL3XwR/jCDO+7k4Ns/oGD1jSR88nPmvRzEonesrJtf5sxY9Wh01v4S5ZQdO4KlcIy+NgHrXhu9dQI09pP0Nh7XvAWjfWe0+lfKEi7LnXLWZJL7rnkUREE1WbupMsZRV5xCjYCopahT9jlNVclRef7ntXILYyMXyRTF9EXwXZzf9UvqDi1kfNzpWVP7aLCvFIx01kqpNRtyyXebRfqi31O6f5MYHBNyf07TYC+loaqcSms25ZWplJgzyc/JIcPlLdn/dQYb27QpjT6XdlZlthAXHStQNsBQUSxTxaGMFoQKaOoYG+qS43XIb3fJ9TXLvRZo621kqKeBQZHRaXgbH2qjobaC9uYqAblOTRpqK0lKjkRnjKdcgLK8IpWhvkmODk7RWbiN/jq9HH9SZOJbMj4yIcceI+5A67UBzl0Abk8NSQfrSD5YLYZNAHV5wQI3AlSH7LKsIjOqTu79uADc5dhOldyjPEtqXXnmasq+Iif+GL7retjtqYYLBeC2mTWAq5N7q2LObMaTFKUPa8CmJcFMn4Ofay2JBztxFJ3AYjiuiV3W00I7pkHGOXypJHBTHXs8nduU9y5kcxWNOT4UHI7TilFr+8n2vZtyiEuOZtnirTx2z6c8dt9sVs5JJW7jYXQuL5G/9mUOC5ypqaf2eRew10cvYhDDK4vofYfJ8nifnDWvcMAjB//1AlVyHlp2qGc9B73V3K/OYc1ATweblljxXFQt+xWwZtUyDh9IxXenNxkZaZjLS+kRAyUlOYncvGzy8jNIT8mmsMBEQlISiQmpJKWlYUg8TJSXTiC1RbtmdfyQbSortR5fl2ot/s7p7bsa3i4DnEkAbvRbAKdEzQXcZD+u9bHHRs4yWJVPS+46uooDGKtPI23TX7iw61Yt07nf9z6qMzfLPgkUHlhFmtdcsnyXk7p7DY0NdThaKihpyL2mR04V+61rtHBi1Ak/qq9V74ZN+p3QpD34HHEjINqLGLnmCsMQlWKMXY57k3NVCWNXQtb3KRrAOb1wKnGhpvyowJvyWitvm5JpT6Imzm3XAe66fO+iAG5tuIPt/4NDqMFZdlKL2xhqbqSjYCOj7c3ai+CcXPmCKE7l7ZnxoKmaWypNW14S5X4f/5KjQ2c4qbwlg8fobmmiTSBESbtIZ1MDE4NqcuFpy+gbclq2VzWJtViXQ31DBSekwzot2ztam6msMTDSN8K5c9BZYeLz4Afo2/YrWjbcQrbrIxgPrKU0d0ig64K82KKs9CcxGy5g0p+jzHBWLMaZpIbjmjehPv8Q5Qk7mf1yCrkLVdbdvVwIeoBmz5s54f1DIld/SJleGK3wPGN1bRwtKWCssJCjBiOnDaUMxcdTunY2Za6fYfWcj1U6/N8+vpyH757DSw8/zysPP8WL9z/KMw+8zAP3LBCAWyRwNp83X3Bl2ZxtPP+7ZTx01xwevW8ej957We6//RNe/ZNcS0kFtbWq3EiNBm4Ohx1rhV2Y0UFra492D2eGKzWP5thZmmtbqCjuIOSALM0DlJn6SUlsp6ZqmLTkLqpqpijY68ZXAT9lYueNmFb9guaNt6Ff/HPKV98Eub9jzO9BPv5zMPPermXtPBs+69vZ4dpFpJ+DstRSzNkWCrPaRfGX0G3YQFVOiSiZM5olrHWmZUcZGzgn8HKBZruqk6eAQU0qf5zO1gvk7pqDec0t2NxvI3fTi9RYpijKPCYAMMXkkDORZWToIunLH4D9t2jnWh/y2TUBzglxYkCIoum2WDFs+ZT0BU9R6LOCkbYBLbj7xNiXYhTIOfVP0Nk2SEqwP1lLfk950CYtmUbJxZNfkxQbzuzZbzE1MM4JOd6EHPeYwKRq80PdjQJUTkhTw6Hj1xAFdyMDLSTFRFHnKNeGVE1F+eTmx2ISeLRUZ1JYFkdbU5PmOR3uHKI+25P+ertzqHR6+PlKUderhs1SIzoF4K49+8FegSIflya85XNTXADlsbvYvqpB9m9i52oFS03yfMY0UJtp/zOGjfLAlctnyXtj2O/mi+eHm9m+KEpApE0AzumBqzPkaQCn4EJN7K6K1H4T4BJCuq4qgaEKRStvnYobu3SuHk3s29LJno3dAjbdAkytBG2soiHbVwAuFl+3FueQrEcfQdtNZBrTWLN6J4/f84m8Nx+zZl6CAFsP0e6+6F3/jM71RSLc9gv4dRLgJpDm1iqg1iXbwgXw/kiiy3IxOJrkXJsECutJTSjFWGYkS2dg1wZngocqXqygcbdHK+G+FWxY50J4SByBe/fj6++HTp+Dx3pXZr39Ot4+XuzZ64fX1g2EhQTz8ccf89En7zP7s08o0uWSuteCj2uTdq0qC1V54PZ4NrJxcQUL33TOuKBgTcnS90oE3pyi5kZePbtMAG5c7pvTI3qlKAOouuwM/S0dAm1+Am8uDNYWaf3uhfOQ6reG/M9+QMXaG8ldeRcNKjO6cDv6TY9x3PsXHPf/BdWbHqa9bpAJeXdqGiopr9NRdlWCQwFlDfl0qSzVCWex3inpe/OKMwXaPPE7soa9EX6kJVrkOZ92GgPXAqt/qMj90fqVo9iKRzUP5YmjCtxmIO5quQ5w1+V7FwVwM1NpqfVr7fN9S1BWDUcMTXTXOegQBT0zSb0TsuRl+IZoxVNFoU4OnqS1pYGapjI6m1UyQBkdDS2cP/Y1F6VDODV2ksHOLnqUB274qLZdTfStiqKq6bdOCoRM9I3R31UrnUwRtVUCCE31jPT0ilIdpLq1gv4hUfLSwaSHBWJZfQO5837IV4cegdB7qN1wH/Gb1lMYZ5HfVQG1teT4B1C01x/9bm900VaxHC+KMhKgyzstABdKWfwOAbhc/N58DsOqZ7Gs/RV9Xr+CA3eQ6PYmdl01DQWVmI0dHI7rFwt8iOy8QXKLThJ5MF3A5z8Y3Hs3TZtvRhe5hxVzNzDnrYUc+eRGJvbcwajvrwl6707WvPICHh/MIsTLjcLYADqLwjnss4WVc9aybPZqXBe6sWm5iyjhlXitWEaYtydtZVG0GQ9JZ3yAVqM/LcadNOl2U1eSTE9bD8PSEQ9U6eQZiJIXUFHWcrlhisj9tcTEdlBS3EdWRidJCR20t45RVz1Ec9sJGtJ8IOQuzh94kPjZPyLojR/g/8q/kLPgZzRvu02g7lZ83/2ATe+sJeAzFwFZTwIXbCH7QArHmmKoj1lI1lY3Mra6UJO0iNpCh9wfNY3WecrzT1Oac4qupgvaPJBnT0Oz4xymXDWceo6+/rPke78FgbdS5foLClfeRJHHo8StelO+1y0Q5LT8J0Y/J2v7J7TueZlG3+exRXlxVAOar78FcKpdKu+tgrjhlk6M2xeRsfB36AXm+uubtcQHFWOmYM5ubydlx2r5/DdUJ0dq3l0NgOU4R0ePC3iOyLHPMqUZK+c1OJwYPMFQT5MGcBPDHRqszQyXOr1u7QJrzbQ22jDmZxIeHIQ+Jx1djhgGuhiKzYmaJ7rSkk2VvYijExdpq7SQu+YhitzvJG7ur6nMy+O83K/L1+QUBeZqUvPUiA68V9dfGv67UoK2Cry52Nn38YsYXW/HKG04aN5cfNwatLk5929pnAY4BWynKC+4KIbJBczyvGxinORJ+8hZ+TAjvjcy6vdzope8j+fqPsK9a+gs2E5jkVHem/MawBmSBwSIrgS4Rvzdm0k6NEhVyYXp5KFpgDvcfQngdguY+bvX4LUkmi0Lj+C16Ai+LjaCNtXSmONLaUyEAFwb/q6VbFkUz6aFwSya5SlwE8rCd5NZ8HYc3q5FAkQCaRtaiHYTQBGIy3V5iVC3UPw3dF1KIEiQdyh/9dOErd1DwAYFkcrzV0tVfT0dk83UtLRzeK+cmwoLENBS31HXE7yllcigEvbv2UVvg5V6RyUlhjoOBSVx+FASOeml5GWUYzHbCdztx7vvf0RBkYOUqCNYEw9w0CNLoLRF+629G9W8sk3s9uxgy8pa1nxmw22eFbc5pbjOKWPx+5VyXZUsfs/C/LcqWP6RjYIMgeSia03gL8CUN0Bj7ja6TXsY7exwAr6C+6NfS586SpOtmQZrrUBap/THnzPSO455z4fSj90GEffRuu1OKlJ3MtVRxzExsPt7BrFKH6tmaNDgTXnkavOZGJjSyju1NPYQGh+Id8wa/I94cCA8jJKcThyGMwJNKgzifxrgnPCmRE2ZpWa2GBtUo0Ly3lwD3pRcB7jr8r2Lgrb1UQ68E/+xAKdi30KyldSQmFOGScvQdBeLbx9TQyqr5+rspG+KipXo6+jBXK2nqd1KeZme4AN7SUmJobWpllqHQFVrHampMSQmRkknWIS1opju1haaa2ooNeo5f/IijjIzhcYsEuMPEx8fSW5eKoXFuZSbCkjc/jF5m14ixf05vD97kqzEgxg2PweHVaHUJxjYfhu1q/4FS4I3mXoDhqQDtHj8jPP7buWoz40UhOzEZmjAnm/DmmulUSxVR9oWsdwT8HMRpbFoDzmr1TDE3XR53U7quqdoL/Kiz7QVs76cAwc6RUmPYCrppa7+JOlHUqlz+QnEParN59qh301/uR/VuRsoFkWqhjQ4JJbv5lv5Mug2jFufpN3kiyXFjdyDS6hMXE1thgvl8StlfZWsr6UpfyNNeZ5y33fQbvQWaBOLu0AVpA2gTreLZoMPHSqppFAtt9BdtJnh6lTGGvIYrc+hPDackuhwaiztmM3DhIW2Eh7eisM+RIGul86ukyR7L+Tga/9C1Ec/JOnTH1Ptfiu5C3+Gec1NVK65mdZNt/F1+D04XH/M4Pab+CLkNsa9f4kpzAVT9Brsq/+TC8F3MLbjZnK3/I7S0E0U7N+NKeqggGa6QKbcF10cVbpYqgyxsh4j9zqZxrxkRvoHSNv8Oq2r/kmO/wuIekxL8rBv/D261DamRlVsmxOoxgfPMtBzkoHeUwJPCqZUjJ0A3LjTYLgc7I9zmyguFRM31jVGyR53spb+gdx179Btq9ZmPxgZOodeV0buprlkLPsjnRarltE604aVt0tBngJCNcR/TMURybFnAE7FszXXWcXAaNCgbXSglb7OOiZkvb7ajLlUlGFxPkfCQ4k7cpDC0iTMtjTqq8rpae1gtHeC43KOpwQaW0oLmPK+BY48QuPqH1CQEKN5U658p5TMAFxyaBe7PKoI9Xdonh0nPDll3+ZmtqyoQLfycTnevRB5h4DNO2xdXecEuM1OgFNwkBumJ2bZn0l1/QuhC54nL0bN1DBCpedvtCQcYh4hf9ndbJ/1HH4rQgSs3DDGRVGaNY7NeIq8+B4NyrSitu5K6ti8tIj928rJiW+mMK1P8/R9E+B2CUh5z/chbc6PMa2+lagPfsDWBVECl20awJmk3fq49+K7VPoGtzto3X435StuZPGLHiz/sJZl75rYucaqJR8ECCQpIIxZ40aB65/kWl8nbF08fut7Cd5oJsf9I9n2Fw545OO3rl1ArQF9ag+N5QYqMsOkXUZhztFxyEclhFz2aqpr2ivnWZxYgiP/MPacQvZvaiHYq4MI3w5CtrUTtLmN2KAOclOK0MUFk7E3iaRV75K8+Fn2rsmU6+zQgFaVY1FDp7uWRxG48iB7VgTjszKVAI9OfFYX4//OM2x77Tesfu5xXP/0hCYH5/2ReI+llOWr+MQzYvCoKcPE8BGjqC7vCJ3GjUz2j2rG2iVjWs2OIP+rTFS1XRkkylg5Juvl4Zvp9XmQgd1PYN76NLY0L7qMnvRUxnJy7Ast1KW60UxZgzORobO9mbNiDFptDnZFe+KfsBq/iA1Ex2ZJ/zeFVZviblygaaYU0zeh6h8o08Onati2XDdMX+tZeXdV7Nt1D9x1+R+U8HxnEsO2uH8cwKm6bwcybRzJr0Ofn0Grfitdhg302zK0Cbdn4qz+lowNHmd88CRnpz7HUlHEoYOB5OenUm4u0OaIzMxI0rL9Avx3smePD/n6NPbtC6C83EhoWJAo7RNUFpeSKtB3JCoUjw2u2nRdxSV69oUEkrjodr4I/pXA0K2U73iO8ppaUv3mEv/Zz8lb9FOsLjdy3PtmUQabyC4sxH/TMvq3ipJMFEgIfYjyw2vpKPam3eApslEgaDNdIu0FG+kwbqXNsAVH0hrMMSukc96E3hBDqSWL0spkmhqriI/pFrjspaiwF2PhFLkJGZSv/CnnDz1Ez/bb2b3sE9bOdWHuB8uJ/vRXnAi8hwn/u+mXz4h5EJ3fG2TnRVC4/jFM6x5Av/pOgt77GXVe91G3817CPrubF38/h7nvuVBWZKC+xka1mjNVRA2hWkw2qqxW6iryBIh8pDPeQEOWp1j/G7AleWhSnbaB2nQPWksSMRX3c/BQG/v3txBxWJbBrWRlDVLi+SyTAb/G6noLlWtvpkLArVagzeZ6M52bbuDUnrsg5UnaNv+Kc0GqgOyjjPrcTcau2cT5zKZ3m1xP8m/4Wq67Zt2tjPneRvv6HxO54mGBNx+qMjZj8HoGx/pbqdp8O9ELf01V+gZaBE77a/Kw61NI2+dO3rrfcHrf3ZwOupPS9c9iSFeZmtPD8gJozuFDp0JSoDYxdJGxgQuM9Z9ntP+MgNUFTcYHL4qc0bxwSrEpQDo2do6y4C1kLPodea5v0F5ooKljkooCE/kCL8W71gj0KYv9SsPEOYyvoElNhq+2qd+eHDqlAdzkaIdAmoHOliqBuU7GBej6uuqxS1uvspfS29kgz6eMgpxM0tMjsNRkU1aZwkBbl5bFp65FXcdJOb8mAb2u9T/iXPBdmOf/f9HHRmmlWJzgeFmU4pmS68o80kZ2jkHaop6QrTVXeeKCBOC8VlWQufg+zu+/lXOBN5Kx6i9sd1H1xxo5sL2B8rxRKgs/p+BgNOPbfsTXAs2Vy/+ZpOB8CjLHMbj9lhN772Rq1320et5C+8afYVx1L9XbHqTc/S7idgbiMH1JQWo/gZvrRRoJ2tqGj6uJIwKC1k1P4tj8GJk7PMT4O6lNbn4Z4Brxdm9j7/tPcSzgJk7uu4eU2f/E+k9DCd7afgngvN168V9+mFN774GEhzi56yYBuDUsed+hDTvuWFOpZdyqa1b1CwM3OEh0XYbB5XlyXN8mZL2BQ/4CkutnaVmhoZtLtZi0g97t1FZ3U+n/MsNbbmBk2y9IW/8b0uMFigXgVJKONiws9zR4RwnBewOJjopgj99eInfZxbirZ/eGmmnPo8CrwFng+jJs7ncy7n8b9e4/Jeyj+zmyNYGU0BLSDumJ9LUQtC4B67p7mNz1a3q3/JyNrz7IAS8zBz2T6Nl6I4WL/xXLmh/J57/UZnRocv1fVG35LSVZPVh0KsasX0BpiNrcLNp1axlptGjt8XJ7vVKUF/qCJjNteLBjlNaqFlqqGumo79RmbBluKKM1by09FZGckH1Vcd4Gac9NrXbGu4+SmBaHX7Q7vnEr2RXqR25SrTzLY5gNRzWIU3U0nTHG/08AOJVgNk61aZzjo/JeHZV3ZkLF78n9uIZcB7jr8r1LRF4Vm2P+cWVEggTcYvOrqasfpr9lkO7CbXQX+zDW2a2B298Lb0rhOr0iYg0e/5qutnots6+hTgCkqhyDLpPGeqs2Ub6qwZWbk8pAXws6Acai4lx2C9AdHz9Oe109R0cG6GxuIubIQW26rYYGB6byYowCPl/vv0WTQs8n0RfkUlNnY9+urdoQYKZAXMbHP6Agahs1LU0kR/iR9MkPKVz5c3SLfkz+we3UFHdjy2vEmttAW8FuHGmb2bkiA++VGfiuymCfRzb5OgNFTXaKm8tIKS3nYLYVkyUHm7mZxMQeEhI6SJJlanwNoT7h5KjpjKTTf+aRj7j39rk8es9cXn3qTV5//Dm2vPATkuUcilb+jA2zHmfuR8sY9L5bFNSjjHjfzv7X/gXCHhJIepikz37F7bd8yNzZ3lTX1FFdq0qIVFNVU42twiZilfUa7DXN1Joy6RTIDvFMYMX7RtbO1mviopYf61j7US4Hdtoxl/SRkdUvANeNuXyQMFHYBz68i/I1P9eGT8Pf/XeBTFGYSU/Sve0evN96kcQ591DkchfRH99M5oKbKVj6c8yrbyJ/3TNEzX+S2I/knq66URtyVZ5KEp6CA78kYPYH7PPqxt+jlnz3jwSa5bNoUWyf3ElyeDM2w4Qopl5qGjow2ptI2fAW9S7/RsO6H5O65CmMGT2igJyByJeSWsYFpvo7OdtrYqq1jLH6MsYbTIw3ljLZpMTERKN81lzC8eExaUNfMdx1VKujdnT0LPbYYNIXPY1u/dvowwKwHNlOhc+bNOUla6B3ZRtWXjwtznNcAHHoDKMDZ5kY/YrxgeOXAK6yrIDuthpp692aNy43MxlTYR6t0l5q7GUMyn7VllJSUsKorMrSAK6vtV2Dt5nfUdm6PQ1tmINXCFQ8j8HnfZoqq+R81PDw9HWLKA+gyvYeF3AtKXVQ2pBBnr6QvRsEJNwvA9w+VcLDvYq9C9wo2fEixdtfYO9SH4E3Vb6igVDvOsy6YQG4ixrATe74MUTehXXZD4iPCqLS2kh+lIlw16UUz//fmfS/RQyfGzmx+w55fo9wbtfNRG/aiK30S8ryVLxiP8VZI5hyj8k7Vkv1lsfFQJE2FP5rSnwWU5hzUkt4yIjuEdB0AtwO1zYOfvK07CcGQcKTGBb+L9w/OXQJ4EpjwvFf103kjn2MiXFB+N2M7Pgpi19YLQBXdQXAOa/bX64/cEsLWWlGcrfNQ7/qj6S6LCA2VE/GljnkuswifGsRARuaiNzbgd0hIBPyhlZXksh7xcD4A1kpnXK8WrlHdRzc0UheTD9xYcn4+e7g+T/+SYzICHKSjeTH9nFkT5O2nxbbtrEFfxcjnV5yrJTHOCMGT/Sc+6mKXU136Sa6S9bTadxCZdxSxvc+CPFiQIbcg/+7N1CXvZ6qpOX0ev2C/IU/lL5AjCUxhgh9hA4PMea23kVD7lYxMHfQpt9Gm86Llhw3OstzNPhXcmWb/aZoAKfAX9aVZ+5SgpnyamsebBhrbRQg3EBvZazm6T5z9EtaGloJivXFP24tO6NWExYRgylnFIfhwnRm6YRWb22mCLrysloE4lQJmm/B1T9AtAQcAcny3EnsxSNMiRF3dFJ00HUP3HX5nxQFcGomBq+47xfgtCFTgTddSTNDvSc4Jy/6UHUO7fli6TVXc1K99MoTcUXn8N2iAuhVdur56e98wanJs5yUF+rE+FlOTZwRa+8kZ6bOyPpp+ewMJydOcXbqPCfHpEMoLaC8VCfbznDu+Cm+PH+aMwJzp2Sf01NnOXtULMvR45jD1lO3921q975F6QF3ulv7OXtCXtrRE7RYa6grt8kLbRJl2EF71ThN5h5yj4gyPVQiyxIq8nrFcjtDue4i1rwueoq3UnwkGPd5Nq0G1YJZpVo2WEKymaK6QrLMxYRlWcgqyKLcmkpjUyFlJa2EhXUQuK+VfcFdJKZMkZfbycLP/HjigblaJunvH13As79ZwRMPLeQ397/Nc4+/w+8emMVj97zPHx98g2FvUYyJDzPm82sOzfpniHhAOvkHSZl7K/fd/pFY/pHaVFpa+RBVOsTuwFJmweGYrgVXXUdjeTyt+i1sWWpg7mtlouBKWXylvF2ibQ9yi6c6zh9LdhqBAXE8cu+nBL/7Kzp2/Jq2zbfh+9I/M+wjQBnzCK1b7mXxm7G887Q7bz3xGe889RmfvRrAps92i1KXcxbobPG8md1/+Veq3W7FsOQGDAJ3tZ6/xrHmR3i++T7bXPrZsKyOrLUfi1KS70Q+wOFP7iUxYlCU+nm5/8cw5rWTl9NKVkgyhj3emOSZFgW+g01fLW1IGQ1XtDvlCRsc4vO+fBjNEcm7LCPTIutfD2RycqhH2uFX9DaPCGxd1BSXUmK1qUfIXfUCBteXse5+F2vIHAYaWrQhpxnDQ8VxKng7dfxLOmpbMO98hXrvZ7Bu+S26QzsZHx3QAM5SLoq7VQweMUospkJteFSXlUJDtVnzyJ2Y7MVRUUJycuglgOtvb+e0nIsqraKJXJ8a0j01dZHOIm8mezq0ITA1K8nV75Ua1nXW00uObCZwu5V9W53B9zPwpmSvZx0qUH+3Zy/2rFCqs8IEontkm4pPU7OCNFKSPaYVSNYf1lPg+RfsPh+S6v4MmcZ9WBoqqTJBRqiBPLc/4wj4mMy1f2TUW0BK2uZJ3xuI9NyIoxR5t87QYjmhKW570edkx7Ri9xRACbsNDv2acr+lAnCnsBWcJiOqF19t5oZGvN3a8Zv1GPWuP6Rh/c+I/OAWNi40ELihkcbsnZREyzm7tJFxJI4oT1d2fbaODW8sYekbESx733wVwGmFjF2aCNxci17eC6MumbyN76Ff8yLxm1aR7vGZBnCHPIu0gsZ7Bbhs5j7K/F6gZtUPqHP9NyKXPETMgU6818qxXOsJ92ujtvQMuakGwiNCcPdwIy0tkRJdBXWmMyQe6Nb2U/c7wKMdn9WF5Mz/EY2bfkLxkh8R+vF92PUBlOalk7Q3l5S9RiK3hmFccQuNnj/Fsfrf8XzxZmL9MojzSSJizovseOFn6Ob/gPoNP8e6+sekLH5IYHQh9rxc+moLGW4sZqjBSH9dLYOd3/QWX1tm2rNaV144bZYFzXiQd0rAToudk3Y/0lJDW74b49KWj499yYH4PfgnrWVv9EZio3Ox6k5hVbPQaOWXpgTcTmCZHjYtyx8iTwyx/LwhivNGsRiOCswpkDsmfetxEbV0Zp3PANf//ezUmaHSK0FRrauEqWPUmI4x0HGGkT4Vtyr65noM3HX5nxQFbZtjnVmo39cQqoK3A1l20vU1jPSc5Jwoj6m+cbEaN4tVFiONXcUS/O3O4kpR8DbTcThFKWHlylfHcVqOR0c/1zwLU6MXpmt5yecip49eFID8Us7jaxz2ChYvmUdTXQ3njqlYJJUk4fye8qpMSQc0Pv61VtZEy9xTx5bfU5aXUtgqaP6YfD7ceZaR3gv0tn1JfeUFbEUXUBPTO13/U7QYwqjP2sKhbRXSyTeyeamZtZ+oivGFhPpVUFFnINpgIz5bR7nAUlmFmlEigVpRysOttZQVNFKUYSE9MpX331jP4/fP4dmnlqAK9f7ukQUCcQu19ccfWMxfXnDjud+v5vEHF/Psox+w7qVH2PnOY2x45WHmPHUXXq8/yvZZj7Dkucd5+y8uFBeXUqcV8BWAq67CVm7FXmGjWtY1gKupp8V0WIuTizlQpMHaolmyfOtqmT+rAs8Pg8hb/gwZW+fw2Rw/7vzlx/L//RpAcvhR9r3xv9AJiNVtupWshb9m4at7yVoiinbzLVS538zed+8ncekrHN99j3znKW3y+sDX/xcWl5u14dOcBT8l4p1/YcXvbsXl1UUseruQhe9Usvmtj4n/+N9ImP1D/F67gbSwankG5zSAU/XILLqTVBao7OCvRFF00Fq4iw6jF2MdPdMxPpfb0bEJec49DXw9pABOL9rnGyLbvhrIEYDr1QCur2VUAzgtfkzaiPJC2BPDtVip0q2zsIWvZnzghKYQp0bPOZWetDE1ZKn2bbbXMx4g9yf0ds77/4IMv2WMjQ6JgujEXKInNz2JamuxlrRgF1jraHagar+pBIehvkZMxbnk5h2hoiqTcksqLfYmeprP0t10mq6mk/S2nqevGwHNSbpKdjLRXqd5Ri5f82VxAtznxAR2snOV0/N0JbxdBjhVpqOJqvQgatL3y3Y108Y0wG1WAKcU7XFUDT9T3lHyMjopNjZSXumgvLhBnskklfJ5mf6sPJPPyY8XwN6ymKLtT5Pr+TKZIRnYSrpFuUeTcCSeJusIzbZT1JqG0e1ZQ9WhZWRveY3wLcvpqDlDq10grnCE5NBm4vZ3EOLVTkRAIKvnzsLXYxnp4ekkHuyQdtFCd1ksDYZsMbS6Maa1kpPQT+S+bpZ9ZBdwM7HsvSJpV0VsWVYpQFhHpHch5rRszFl6YiLLORJbQ7y3tPPVL5Kz6mXy3F8lb8s8QjZZ8V/XosW2RfjLcWNyyIiMID3iMAc2JRLgpmaqUIWH6wnzbdHapjl/gKykXIp1BaTFZknbVNNbnSQ+pGt6OFjuuUcTAe5VbJwTzMbPgtjzwfMkLnmGpIg4wvY34rO2VfoUgTyXWlxnLWLFCy+yUmT9O0u1TOKA9R0E+wgQrtjDttmvs+2Td9g590NyY+sxF3wp78VpxoecHjRtFET1c38HvClRbVj1qdpwvfSZPd299Pf1i3FxXJttQfPQKU+c9J999mQGy/ZIW43H54gLoQnrSY7Jw1FwUdrJTEaxAJNWskMt1f8TZOa0cEj0x6HMKmIy68jL7xBo75F7Nyag5pxSa2Zy+6th7P+uTB9HOw/n0KlFxJRzlGbHcc6I0eXUM6Jzrnvgrsv/pCiA2xLnYEfC9+eB259pI8vYIEpMFeZ1utX7rWm0690Z7+yazjiVRi9yyW2veda+IVdsU4rwyo7k2qL2U9l9ziB0LcZH265ePudE9tWOSlatXkJLYx1nVUzDFV4JTSFPn4/TY3JR66i6W9qwVxqY6D+hzUmpAsXPyDWcmfbAqMLA1aUTmsVmVpalWI9dhVvJDYvF26UdVWhTDTXtWl8tEGciyKsYS5OehCIzUdmlGMrTKLZnYDCn0tecAUeLac8OwLj+NTzfeYP775gtcDaHpx6eIyD3mTY11pOy/ttH5wrAfcabry7jlT8puJvH7x9byGMPCuA9sZg//2GlgN0KfvP4Em2u1Ccemo/7qgBqa2uck9gLsFXb7VSXV1J1yftWS43VREfBVlqKD1JTU0OQTxlrBD7XLTSxboEJ93lOcZlnx3dJqCi2F8gQy37pkt08dM8cQmffR7/vvXRvu5PA1/6V3m13QMyjtG25j5WvrKTP+7cCa49A2MNUrP4pk763Coj9GNv6X1K47BeEvfPvFCy9gYthj/B16MOkz/0JppU/x7L+Gea9kcaqT5tZ/74nfdt/xfE9d9G/427SglI0D5BTEVwWi8BcpU4AO2+Q5twgugt3CsR1XpX1rABuqrtTIC0bxnQCbSJXgtxVAPe1ANzYZYCTtjIphkNNVQ+mfS7o1vwJR4SX1kaOyecqDm7md5QogGt1NFCz+SGGdvySlvU3kO6/iokxBXBdmIx5pCXGUizAUVlWqA2ZqlpvKhtVxcV1ddgF9JMpFeBXM0CYKhIEAuqk7Z2gXA1BGc6gj28kcZO7NvSn2/JbavMSnR7vK85jRmYATgXOa/NqfgPelCiA08BuXS2F0T4URfmybbVDtqnA/HoCNQ/cNMBJ+zfndZOanS1Kt16U7GlRiGLUzChrrcCvAr2zlOYMU5fvjTUvj5qys/hs34nJVEJQ0D7KSovx3uFFyP4gfHwDiIxKYrWLB2td3TgcGiqfbWfvrj1s3uxBRHAcyYeaWbhoORZ7FUfikogSCNy/L5DoyEiCg4JkGUFSQgJx0Yl47/Rhx47NHA60sPSdUpa8XcziWTrC/UupNvcy0dXKxWNNjPc5iN1bwfaVch/kHY71cNdqxBVvfYfSwKUc3FyKr3unlsihyqwEbukT42yUyCABxOBmQgNshPo6BHTrCPVpkb5hSu6Ruj/jFKWrepICtQK81oJjVwOcJo3s3thH4OZB0t2Wk7vmJfasypDfchbydUoTuza0y7m1aqJKlWjZu+vqyUtQM0mclt87o9WatBhFCs4IBMm9N0wx2ndW89Z+sz18tyhj93OtfubY4DEmh07iqGom3VBEoV1HkaMAU42ewb4RzSun5jQ9PXqKmlRPIsKXEZCyjoOh+7Hmq7I/V5YyccJSpSzVFIRlAmmRmTUcyJF7l20nPNtKjOiUjOwGzTNnE4BT02lp31HQNS3q3s6s//2iwM05ZHsJ3mYk7wSm7KO01p4Ug0+u/xKoXY+Buy7/g6KGUFUSg4K47wPg1AT2CflV9HVMiKV2QZSjKIjB43QWbqenPFTLaro8dKqA64woppMaoGnxQZqoIc3z0zAmorxvohCvpYCuEgG2mWFWFd/jhD75jtoux5waucCpyXOcPXaCkxNnnedyreNMizoPpaB7WtspLUvGZtXRUiegYyvSlgMdPXKNF+lrVZ43FXx7GeBUAVV9RLQAnLNT1USUoKqbFR1YhrkhF52jiMj8SgqqjFjaCjHVCyR25QhNlNKR7U/28j+y5b0P+eC3f+DwR7cS8dkduL9wN688/iIHP7yD0I/vIOSD24lddC8h79/Knx95jd88upRnHl+ozYH67JOLtPlQn3l8kcDdfB6/91MO7Y+naXr4VBXvrTZbqLbZNJjTPHJVdTSVhNFh2EiN2SjbqwV2O+lsOkl32ym6W0/S1azkFD2dF7GmZJCz/DnSvRaxdOkeHrvnQ954+n0WvbKGpM9uw7L6h4zuvIke79vJW/RzIt77MYUCZ6cC72XY+y7yF/2MgZ13suOFf2LE5y7OhT5C6cobMK/+BV+GP8LUrnvRLf45Z/beQe3mJwWA49i60oHXbHe+DL4b4h7ifNADpO1P/QbAOZVDma6KcoOZ8oIqzKJs6nTb5No2M9rmHOJ0tkUnwF3syebLwXwRHV8O5PP1sII5BXF5fNWfwfEBVTj3gkD2sLQtJ8ApL21b8yj1NYNUx3ujd3meiuBN0i6Upf7dAFfv9QhjPrfR4XkjKd6LGRvpl/bWRVOdFX1eJnXakGmHVtx3dLD1kigvXEOTqjcWK8+miEZHrSizflE4pzSPhK3oc5IOGHGs/Smn99zI5LZfUHnET8sadCYuOIfAlBwXOSmKZ3L44l8HOBWXtbkH74V+pC+5BZ3bfVq8mb+bmd0bVBZlA6XZwwILyvuplOIgxlwVFzfg/P/SMxkXUQpSrZ+S8x6g3biTen0q1SWn2OW7i7z8bAGx+SxbtogXXvozL4v4+Png6+vD6jWrWLxkEe+9/w5u7mv59LNPWbdhLWuWu5FzpJ3Fi5aQnp7EgoVzWb12JbFx0ez09sJ9/QYiDh/Gfd0atnlt4v0P3sXVbSXJkRUsf7ecJe/kYcywc3SyB4MhjaGRbuxVFopLDPL8+okWiNu1o53oeDMZG+dTtOEtija9RebmNRzYVMK+zdXs32xn30Ybu9fZid5fSoEph4KKXHJyTewR+Av1btUgw1krz+mpnKmVd22AU4kUyuvZTPKaBWSveoE9q9MFGFs1r6e/u0C1mwJr5TW9LGouWfVZTowAnAI3w4iA28D06IB6Fqpwr4BJtfSBajjwiv7uu0S1FRW/qUJX+rr7qKwtoKLeSLZAdnKehZi0KllWUFKjY2RwXAxjqK5rpjArGnPgAlIT3dgZ5UZGkhVbgTPMYUYUtCkQU6KgzKwbIzm3ieBsm0BcDRGiT1Jy6ig0qOxjNZWWGkJ1DqOalWgQNn28S2D294r6jgI4tS7tUlt3/l+WO6pNdTg+oGZ9UdDmfJ+ve+Cuy/+oKGhTGajfRxkRNXR6MMtGQ22/vMRfO5XEJAw3VtKuc9eCW7VhSgErpQCVYlMTdCuAmwmqviTy/8yMDJpbXivuKy/KtCiw0iZZnhblKdMUk3xvZh8nACoYVMdwdkDqN09eOs7fAEIRlSHY3lCHyZKqTdNVZI6jpDKBUouaQD+BGlsx470ntQ5RFZpViqkib1AbriuKCmXnWgE46XBVoc99m+uJ3tWAo7CZuhqBCkchpXX5l6qWlzcasDXmCyTpaSuOpHjjW2z7+BM2vvE0HFbByI+QuegOXnzod3wefC8X99/N0YA7ZPvjDG+/iRcefoHHH17qnHFBgG1G1P+P3v0pc973xGG3aR44BWwOqx1buWUa3qpx1KjJ+ovo0G+koTACu8BBV1uv3OsvNG/j6eNfXyFiZZ8VGMlPJ3ca4OYv2s+zd/2W3KW349j0OywuvyLwnYfZ9e6zpC+4jb4dtzHi/UtCPr2XQ8ufp2XDzbRtvV0r8Lvyqf8PoW//G1Ef/pBtf/o/OfzeDwTibqRr+520e92BZe1NZM6/gRKXR2nY/ixpC+7A5nIjzZtvweZ6C6n70wRevrhCOYiSlA7aUJxJQdlhymxJmGxpmOU5NhR402nYxGhLtXNoUdro0eETAmjDnBga5cTIBJPtrVzszhOY03Omt4ZTvXUcH55kaviMAJxKhlDxPso4+JzGqk6Bqws066Io2vgaWa5vMNzWrwHitQCuRQBuat9vIeohvtx3F4e3vo29oZyG5krqm8zUNpbR2mmnqdVCW4uD/u5mhvraGZLlaHcrbQ0WykypYiR10N92UdqdKqvRi7nMir3kNMkHTHRsuRMiBXADb8URH8CUKFX1Xqn3QXu/JpxhA8o4Gus/S9Tudnas/jbAqSSBqD1tFGSfJ8FrByd8fqplPLdtvYvMqHoK0iYxpg3K/R4RBSuKWK+8SqKMNS+bKEYV46RmKdG2q1px6h1RcoLKvD7aCnYIVCcL6J3BUthOUmwi2anZ5GcataHU5LhEKkqlT7G2CwikU2Iox1xs02I2C3KLRApJjsqT96qD1MMCExFHSEvIQ5dVTGVRF7kZDtknhRazncyEInISq8hLLcVuLSI2uIpPXzRyKMAMXGBktJfNG9ezd48faWkJLBKQPHd+nN6ubg77R0gbC6Rk7zJy172CzuVNedazKAxYgiHEg9KYzVRn7qQ224eGPG+axWBtKtpMYXoyuza0csi3h4oCgWxt6NAJcTNt9bs8cGrmiF0eHSSuXkDO6hdI2q0jLXKItIgeUsO7SQnvuraEdlKYOiJtoZPyShMVxfUCPpe9XuU5CvSPijHiNEKu7O++KVo7mc7a1raJ0TvUNyz9VDElDXkUWIsJj68nRVeBrdlIrxi16fnJbI9wIXLPJ5h2fczh5HUEJ+yg0dov13oZJJUogFPApABOTZll1U1QkNehTbd4QPTTgVw7h7KtxGbVkZ8r91A+t8p31PyoFulvtcnt1XEUGGtANgNnf4+o/dX3Fbyp/5V39LgGb012VfRbZarLNU86dZUm1wC3GbkOcNflexcFcF7x0wD33+yBO5DtICrXwVDPcWf8mCjHo0Mn6Sryo7NkH0fV7AkKskRmhjnHB49PQ9d0jMElZfeVplyUB87ZeUxPjaW8caKAJobO0FzVRoO9hUZ7G2MDJ7XtTk+dczhUgeKkFgunjnelOH9DHXdy5Mz078/8rlO04THprJqrLZhMyVp8WqUlh6ZaUbI15ZgqUrX/+9q6ODX1hfY7tsIJylUKfP44bYZ9ONID0SW2YC0UaCupp8FST39rA6N9LQIBLdGuyz8AAOSvSURBVFQZO7DYywTg8ihvzsfcoqdMpLBJj6k4GtOmd/CfN49Ns/4ABwXgjjxO8pxf8PaDN2tep/NB9zLpL9uTnmRo2428+PCfeWIa4K4UNXXW7x6ZR3xspuZ9qxFgq1EeuHIbNmuNFvNWXVVHTWURLQU7adFt1TIde7uGnPfhOzp5Bc5N+VnkrXqB3I0fM/+TnTx/z5OcCLhFK9Mw6X8PLu+GMvvtOvJc3oBogYrDd5Oy4XlCvZfy+T75P+YJRnzu1iCuedvtpH/2A+a/uIJVs2PIWvaEfP6Q5mU7Mv9lXF//QCvxQvz9ONx/hdvHu/BaGkns7gxMWQPa8NRl5SAdunTu5ZYKimwplFXK83JkUeHIodKaToPRjw4xKgZrC0UpyfWJQaAlNCiRtjvaMcrFrny+HMjhWP+QFhOpteeRs5cAThkNw9LWO+r7NDAbqKnG5P0+mQKnrUUFnDolx7o0jH/5njXbaqlefxsDW39Gh+uPCNv8Jm1NlfSV6+ivLpVzKmeoUs+QOZ9jjbWcF1A7Ve3guCjHY9LOjglETg2e0jzcHXWnqciZwFxRTLmKYyw+jSFiH9krfoXd6zeYNzyKJSl0egh1JjxAlHDXOBMjk7L9mLyrxyjObmbPBuv0dFqX4+AUVMTv76JKGCczYDfHfG7Q6g+2ej1IcXqntO1zWApE+RkmnPd8+t6rgrszMhPvpDL7lOfJuf2sQN4krQUBNOkjKM87pSn3utIT1JcdpabkFI3lSk5TU3xSRJZFvRRn1tAgnzeUncKUPkT4jhbCRNR57t3QTHxgE+He7YRtb8Rr4WE2fLCMWDGEQle+zn73IlIiaygzl1FaXIzn4kI+ebGItJgmAbivGBsbZPu2rdht5SQlxhJ2KISvvpb+6vgAOZ7vo1v1J0o2v0a+y58xur9CocebFHq+TaHXuxh3fkDxzrcx+b5Lqc97FO9Q8jb6rXOId3EnbnMwptRmgdSLWI1y/Qpw1VRRcj9sRWeIPzjsTMRY3yHSqRUO3r2xhggfHfmbPkW37nVKEyplX1Xw2FkH76+JGpK0mKXvasikzFEkAD0s/dIJbfL8BssxBrtVWZxpKPsrovpIZ/87s82ZuDA2MEV9SyXZJYVkFJVjlN+oEsMjKSOM7dHL2R27AYsxi6oSA3viN+IT6UpzYwfN1nOU50p7mXlPp2FKedMq5X21509SlNdNdKYCN7sGcCF5DtEtdoE6Bwm5TejyeyjOH6Asf1juo8o8V5455cFTx7t8zL8t0/tOe4XNueqcRumsO8nJ8a/lvZDrvQRv8u7I9Ts962r7t+U6wF2X713UEKoq5Lsl9r9/CHV/lp2E/GqxXM6KcpMGL4pwuMlGu34dIy21V8W+zXQMYwPHpSO52kvh/FwNh37T8+ZcP3X8a1osVlLn/pTiNTcR+94PKEtP4OwZdfzLx1HHdR7j8nEvi6prpIBSefqcnrpr7Tc1cIyJvgna6msZ7hzgtFzDeN9RjIWx2O2FnBTFrmonDfeoWBM1mfqUdJ4naMhPoCXPTzqsBo5OtMtvqEnIVRyTknaGehuoKhToyJugsqiJCrMNs8BchbVClHEjJTlFGERphMx7hzl/eJq6dTfRv+MOMuf9Jx889mvCZj9A1Ac/IfTdH5M29wYC37uT5x6ZxW8eWXwVvP3moXk8es8neHnup6mpntqaKoEZhygxgTiTkcayBBpLI2gtDqFd50GbzpM6AYe+3intGX7zucyIAvRzp6Gj0kqe62uiYN5k7ltu/OGuR+nf+hPOH/wVvVt+hus7gcx/z0HE/Ndp8PwljRtuY++nz7Dt078w4f0rBnbcSdHyX9Cx5XYGvO/C7nIDhxe+w445W0mc9ying27nRPC9pC9+kv2fPEfH5ls4Gnw/+Yt+ivtHu/Hf1Ede8qSWBekcmrvs2VDDimVFzaJc0igqT8RSlU2FPROzQ5bWDGy6PbTmutBvTWBq+KyWPaeepaqjNt49xRe9BXw9VMDx4eOa51gDOGlPA+0CtrKvKurb3TrGeP9pzp6FwXpR0Ls/omDdXzAFbZRO/aK2XRXzVSVFlKi5d8cEvooSIkncs15A9jNysoI4o1IwvXfwdYCvJl/57nRKgA9f+nvzpddGzhUbOaWOJ7+rjquO1WC/QEXB59hLxqnM6cMcG06HwYOB+nImx2FiAnrbu7WYJQWZCjwHegbo62kWw8TAxHgv9fUWmlscDPb0cnhPJT6uTg/QDMDF7hOAKxeO3u5H5Kx/JlvaYNgHv6AotVMDMU0BiiKduffqHTCkDpCf1I8+ZVDgTNq4AIul8ALGjDHyZHt+8iCl2ZM06JPlfF2xSV9k1p2V7wrsGca0mmAqpq9Cd1LLTtVltLFrdzCbt20jKjQOW8EoOTH9GnD6uU97C2WpTV21eZjNCxKIn/0TDEv/HcOiHxH8l/8X3kv2UFJWiVXAPDqkkMVvl7PsHT0RG/dz7tQIVjHWNnisw6DPZdv2LVqtti++Pk19pYnsbZ9RsO1dQhcuJWTOUoI+WUzCqjkCcbME4t6lYP1bZK/+CzlrXiNr9atkyzJ71Usif0bv8pzA39PkuL1Nwb5wyrILqKiwY7U0UlnQTnlaKym+cRxevZNoVx8i1gcQvXIe+Z4vkbbmYXLXvUThJgHEuArZX93v6fb9V+WotG/pj0x2SqpzKCvoFVg5TpPtGJPShk8du/Z7fbWo0JPz3zJClKh+74Qcp1EMjPLGfKzthSTmHSbgiDv+MesoLS/XZlwYG7pAaJIfm8KWoDekMNH7lQZrTs+Xc+lMRlDt5ri0gylKDSMk5zVr0HYwxyEgp/SLLKfXwzKlP8msIiG7gazcdvS5PRTm9WHSj8oxJqVPdcLZjHfPWRLkWqI8b07vW3meSrIZo6/lLGfEyFGhBce0eDd17U69okYirgPcdfkfFQVtajL7/+46cMHZDiJz7NgcPRp8ackL8pIr5dhZ7MvREZXQ4AQ4BU1qonS1n6rW/W2AU3DlBKtvA8RXmjehw2Zl3Pd2rYhu/6afYM5I5JwotSv3VYA4MXxa+86V252ffaGdh/a/5q1zxtx9cz91DcrTckp1WPJiK29UU52NYnM8VpteFPo5xgfPYy+awKw6Aek0TGJZO/LTaMvfSJtdznPYGYR+5dRIGsAVicLNUxM2K1HKT74vHYpVFJkpqw/95s+ImPMCLz3yAn3bbuPz0Ls5teuXfPz0Mzz20EIeu/ddnrj3PW35h6dUdurVnjcFb4/cNZtlC3ZQ7bBTX1eD0WQjOreaiuICbZi3SysyvE2bRqvRsJu6cj0Dfce0a/7mfVNTkampyU6JDPSdwuLow1pWi3HzxxRsmY3n8n28/MR7rH3xYTbNepGNs95gw/xU3Bc5RMGW4+dqwnttOdtWFRH4/m/ImPcjgdD/oGzVTSR/Ksp2yQ2cO/AwhN9G8oL72TpnPvvn3kvY2z+gwvUG+rxuIfGTn5C58OfEf/zvePzh/yL607tIWHi3HO9O9IlNznkUp4fpVEyWrWgAk11PsTVVC/w32zI0iCuzp1FYaBSAyNMKj3abDjHUZGW42SLLSvoduUxUHWCqLprJ7n6Oi7JSWXdHB0/QVllJX30bg01d1BTLekMHI52DNGZHYQ54l6LNosxXvED5QS9ajTq6LHK82mb669vpl32HmroZ7xqX9VbKSxKpdWQx2tbGqKOeQWstQ7baS0sl/ZU1DNtqmOyU7zZ30V/XQqfZTENuJsVhSRhD0ymJMWI6uBGT96vUJgcw3NrPYEuv/FYP1WY9tvIsOmuqZVs3n188RktLNa6uqwkI8CYi4gDu7muQp83IQA/7NlkEitpRpUNUaYsjgd0awKX4BlC79scM+t9J6do7KUzt0JImtCHSaQ+c1XgOQ3w1EfJckhbdzaF35ZntisZe+jXZBzM5PP8p4ufdQ8zsXxOyYp48r2O0GXxo0e8SRaog/JRAiizlmMo7VZo9gu5gAtFblxDi8QGuC94lLT1RjJ468uOGtbg9LXBfAE5lxYZsq8d7tRG3970Y9lHe6Sc0z3XCB/8X+wWEEyPaiNzTTGFUOInbNxO5bAk5y58n33u1gHkNx4+Pc+r0FGfOTDLa10dFYS0x0dlkRK/HeGgRK9/Zz7L3cln7WTHrP8skzWU2hev/QuG22XQVRlF8YAWZ3m+T6fcWhqClHNmWzsG1UcSuWEbe2r+Qt/IPpK/+E3m+Cyk9vJHcDe+TtuJl8tcK6K15Bt3aPwqwPU/v1p/yRdg91Lj8lIRlT1MgxlxRrFnLrP42rF1LFLiobOxJbIYeubfjdDaeFAPFObpw5Xv9XaKNaGh95LX3V/2hKtTb095GWZ2OnZEe7IhaSVpuEhekj1ZGngKhuMxIfGLX4h+ygnaHjRbrBcpzpw0tDd5kfRrknAkNU+jzuonMUgAnkmsTHWMnNLtGltXatgO5DkJyZaltF70mciSzGn12NzYN3lScnECaHOu7EhzU7yjvnVnOxVI4zkDnOa3f08oMfQPO/h65DnDX5XsXBW0bFcD9NyYxzAydtjYOce6oE3IUFGkAZxMLu2gnU0MnLnvg5KVXHYMCpstDqFd3EhpgXcPFr8WyyXE67Q7qXX7EyT23YF38f4gVm8j589JpqI7jBJq3QXlTFBxq3/nGcVRSw9XePYE4zWOnIO7bFqf6XHVY6twrK3UUFB+hraVV66C66wfQZTnIkXuRm2knLauC0vw4OvUeDLaWMj7SfW2AK1QA5xxecnovpkV/Sjq4UQxey4hf8ipvP/MOG174Nf5v3862V2/h5Uee54mHl/HbRxZp8vvHFvPiMyuugrenHpzLI3d/wtJ527FWWgSsa0jR24jLs1NmstBWuIs23VZqy/OpslVgt5qprakXBS6d/DRoz4h6nqrS/1jfCVrq+im1dBAnnWpmUQstAhf2sM0MtdeKghhl51obW9bYiAoZITfxBAfXe+P+wj2sf+0pdrzzLCHzX5Ll01S6iXJNeIwGz1/Rsuk2ju+5j16BVBUXRvS95Lo8T/KRWlJ3zaNn0w2iiB/n5O67mfC7k/MHHmLU9272vf7PcOAeiH+A4hU3khldI0BwRgM4ZYm3VB/j6PAXDHePU1FfQEFZAoaiGIylceQXRWKuKGBy6GuGGq206dcLcK+iXe8m6560F3jRVrCdVt0mJ+iW7KK3fC/V8evJcnkdg8f76Na/S/769wReP8Xg+TE6t1fJd3mZ3NUvo3d9jZwVz5O5+Bn5/0X07rPQrXtHvveuJnr5rmH9++SsfY3KwJUUGVoJje4jKa2P+JReUrP6SUzrJS65l/yCIaITByiQfUw+C9C7zdJ+I2vJH8hdIQp/5Z9k26sCjrMo3qyOL7+z4b3p33qHfI+3yPF8h2yXv1Cbug/1d+L4CAECNDU1FeTmphEefoCvvvqC8+cmyPZeT8iaaG1e0ADPdmKD+7GWQrrfbk76/ULu96O0bXuQwrTOaY+QKETNAydKWADDGGdjyFuMq7gHGdryQxJ8D1JW+DWJq1+iZ+OP5Bk/APtvJG71m5QboUqn5kR2pyY/X5StArgROd6kBoPZsc0YV93F8YBfcMLnF6RteIn0nCwspU0YUyYI2d5E4CYBOAVxHu34r4mleM39lKy8nep1v+TCoQc5H/hLDr///2Ofzx581vXJPmbSNy7GsO4P6NY8R67b81gPfSDPfiN9lt0M2oMYtAVqxW5taaFE+blgdvslY3sfonLNA4R4BaAzFeKx1ITnx5Hkr5sl9/8NTIe2UOTxCOOBD9G5/WbC1m6V3xvloF8LGeklGKIEuP03yjN5SxuCNQi0FXq8RsHGt0nfsJzD6yM5sC6PkJX7OOZ/q7T5h+na/AviFv+G4q0fY0q0YC8+L/flhLRzp6h7Xp6n2vs3xTkaoLxPZQIoKh5xfOC89InKq35lv3ZtUf2mc+j0r8Ce9Atqyqyu9mZyzUkExHngE+lGd9uA1l+ofdSyq22QXUc8CUhwYdfBlTSYHdL3nReIUuevjC1VC04lgSkDdgKrXE+lbpxCXTfxCtqyRLLrBdRqtThrpXO0UlXTS+WlOyg66KD0vVm5ndJ2jmrwNpMgcS14mxE1UX1Z7gT9HWc4fVzFtapQCnVt3+1p+y65DnDX5XuXmSzUrf+NABciL0+SvlY6iFOckoasoEYpfeVxG+9oF1Bwp8+a5HTFK7i7ohOYHFaxGN/0wDnFCV5Xw5SKWTs6cYGRrnGqkoJpyjyIOdyTNkullu7d09RLV0M3nfVdjPYeFRhR31G1uC4fxxlHdy1Ic1qdKnbO2XmpfWZEfab2+YL+zkG623vkei5qVmZv4wB5OUYyDYVk6gtJN5gw6eLp0m9gqLmI8eFvA9xwXwPVJb1XANwVoj9JuXRmhh1rSFn2Mm/8cRkP3LOA555exSP3L+Cph5R3bS6qbIiCNVXY94Wnl2nratujAm5P3v8ZG1z3UGW3YbHXEi7WbIYAnM1WTa3FKArTk3pTCo6aJoG7KhrqG+W8vg1vp6a+5oxIW9skKQW1RKRXkmasp611XBtOHmrupT7tEAdCwqiubqAkp5vaykFqHB20OexUedxGj9fPKV/xIwoW/btA24MMbLsJ75f/hbi5v8ThdjMdW2+ndv0v8Xvlf5G96j7yVt9JzCe/oNbnJYGgOwh884dkrbqH/W/9mIPv/4wq91vp2X4nmfN+ytD2m/g67Fda1fnMaDUtjzPLrVw65o76k5wRkFexK83NdRSbUyg1Z2CqTKOwPBaLtUCbm1QZFqPtbWJo+GnzwI40VYnBIfA3KEqvu4fBah29pkMMVITTmO5L2prXyFj9Kplr/0KaLDPW/IUsAbHCHYuoDN1Koe9ystzfIUeATYlaz3R7S5Zvkb72LZJXzJLla7LtdYFB+d6W9zDrHQQFyz1rGcNaMUht1TBmcz82+wB93RMcDOsiO86EYZMcb80r5AgwZAvI5ax/2wltbm9i2vEBxi1vkbJqFqmavDkts0gTSVryMtnbl3Px7CTGwhw+/PA94uOiWLp0EX5+O7Q4sOGOWnJcXiVL4DN53RqyAtPIOlRB5K4Wgpevo33Dj5jceydm1zswKg+cAJyawN4i4GwRpaxNpxVroWPjDXwd+mvaXf9P4rz3YzJ+Tf7Gdxnc9nMIfYCLu28gevkrmAu/oiJvmJZ8TxryQ+XZqTITashVFLnxLFkxzdR6/UZgUKDvyH3ke71OYnw+VsO47CP7Gia1em8qI3OXZx/ur8+ief2/8WXo/VS73yht5ya2vbca14/8xbDIx2f+fpJWvU/eGoHrVa+TvflTjCH+lEQnUnj4CBnBsaTuiyUlMB5DeDTdZQFk+b9C98ab5Bwe4bjPHUQH7KC82cDWlQXMe7OCfYu9KHB7mcQVL1Kx9maIfYyLe24i0nUjRw43YCzTkZlTQmhAI/u9mtm9NpOAJWEELAohYFkkQe55xBwqJXhXOV5rm9i2JJqo2beRtuQhQj+8i4hPn9BgPHGXjqSwAZIOdZJ0sJPEAx0CdKMMtJ+lr+0Mfe3fIfKZApTvDif5tjgB7tuG75WihlFH+saxNBWSV5FEcMpmfA6vZ0zpgUv9yFecE6O6uKwE78MueMesxv/gCoxpJhwGeVdVNm7+cVQRX+cohBpKFfiUpYqRNOQ2czjTIbBWTZjytomEibGs4uEOKWhT8KY8ciKHNIDrlnfpanibGUr9pijArSyYoL3ulOgq6e+PqgoGqq8XXXQFmP29ch3grsv3LtoQ6vcwE4PywiUXNpJT0oLZ0SuQdFF7wVVweJ9NDSe6MNracFUcnIK8vw5w3/SSOUUV6VWWkgoSPyYdxVhLI6N1ZtqtNoyuDwo0iEKf+x9k7d+uDasqYFPfc3r1ZpIivv17TnHWO1K/rcSZMXtW68ycSRTO0iJakoacv1p2C8Tk5BnIMpSQI5JhMFOmi6FDAK6vqeRbHjgN4obVHIItorykM9E8b98AuLxxzQOXtOQFXvztPB4WKPvT7xYKuM3ht4/M1WrBXfa4LeCPTy3iyQfmaOA27+NNREYkU1dfQ2N9LboCK7kFNoE5hzZ9Vo2liPaCTTSWJWqeucYGNZH6mUudrop9U3XuVDkANd1TiaWTsIxKcooa6e46pmXxqqGTxqYJ9HozjuQDeK7bpCVEnJg8RVxsJIFB+/H2XMXp4Kcg8QmO7bqX4hW/4OvDj2Fc+jNWPvPvLH7pHmrdRTHGPM6pvfcz9/Vn2O4XgjXzEJM+v4To+6hz+SkHdu0g9HAcn81fzvsv/YZ+L/ks7gnNY5fj+R6Vu1eT5LlEgKIbi+G0dg8VwLXXndQATQ3T5xdmYyhJQl+cRYWlhM6OTvr7RrVnqZ65yhgd7+rVYgCH60s1D+7UkDz7EZUYI+1C4F3tOzl8AVtxOXZTMdVmE0V5empN5Yx2Dmlt+diEGAAjZ5kYPMVE75Qmk8NntW1TYnzUlY9i0bXT1VKtQfxQZy0jrVb5v50iYy8njh2nt2uKpvoR6moGqa8bZqB/gvy8AdpqOgQ0rQy22BhqsdPXXI1DH01V1DLyPd5G7/oXDJ6vUxRXjlnuQ1nO6BUiQJg7QmnmIFUl7Qz193DmzCjnzo/x+RdHOXa8j1o1/Vh4FYaD6eRuXETeymfIF9DJWvknslYLOC19gbDZD3Lgw4c58PET5Gz3pMDfF+PeYAr2HcJ4MAlzVi/F6b3kb19JRcAycjZ9Qk54IRXGz4ld8w5hb/2AsHd/zJHZN5Kww0+g78srAC5cFKtKRFEeI+WBO0t+Qpu8A49S6XYTFWt+RsqGuVQYTopydyasKC9UWkTvJYDzePNdKlb9B+fCH9Eynpf/7lfMmVXClvmJhC9Z4RyqdHmeOBdX9rvns3+LKpOiCu42yzGatZkVfFxb2bmmjYhdFgyFpexatYgm1x9x7uC9DG+/ma3zd7B9o4m1Hxex4qNyNi0tIWHNXFKXPkPRihu5EPYAE1t/TPaBpWTpBDh229nl3sSO1dUsfruIhW+Xs+jdCha9U8FCkUWzyggOyCNTl09qtoH45DyWfZrOCjm+12orSavnTZcRScPXXSVs1OHrWof32hqqpD2dP61GG6QN/w2Zifn97r5vRlT5G+nr/gbAqbCSjo4Wypv05Jcnsj9pI4Fx28QQdA5FzuynefClL7Faq9gXt53tR1aw4+BKEqOSsRumBORU5v5xbY7bUjX6oJ5//gms+SelHx0hKbueENExoQJxGfkN2v+xWbVaZmqMLI9k1RAlEpdRT2HekLxfqk9ViQ3OoVNnzN3V8KZExWZ2NZzVDFE1w4Kq23hMgZxKqFOOhmtA2l+T6wB3Xb53icj//qbSCs6yE5RhJzjTRkuL8tB8rXnhpoZP01HoS1fxHo4pmNKU5t8AOPUyXfKCzWxX21TG52kNqJzK90sm2jsZrbfSVlnO+N4ntczFo9v/k4zAjVqw98z31PCo85hX/M7fEA3aVCDvpW1Xn6cGcE29pGXrSde8b4Vk6EW56/fSnL+P+nJVx6tZgK39GwDXRl9rM1Yt8PZqL5zFeEGUcBm5Lq+Q5vYZnquP4LUumcDtGRz00xMVbCLtSCOr5+/lkbs/cnrhHpmn1X/btTOU6mqHlm1aV1tNeYWDPAG4OofAmyodUl1Drc2sTazfXBRNW3O35kk8KwBzWsBNydjQWQGco9hrB4kz1LE/w4rF2s1R2d7dfZzSyg7SdFUk5ldL51hCW1Y4Lms2EBxyiMbGZnx2eBMeGce8d9/Asu4uWrb+mtKVNxL5/n9Qt+6X1K3/JVN770MlZegX/QRC7+Sk/69w//R1gsMTSdnrxrEdP4OIe3CIMj4c6EN0QjJHEtOY9ccH6fL4IUTdQ4fHj8kKL6W0AMr1auj0MgjPANypY6qczXk5rzZ0pTrSDGnYqy2clmd3RhSQqiqvPUtpb6qt9lQcobPIX8BqQBSOgZLyZCy2Qq0dqKLNE8MXcVSI4qypobqujvIyB1VWB4P9U1q7Vm1SHeeYtFu1VMP4M8ujo1/SWt3BYE+zVt9NxUaOj4iMqonAO6mv7qXUNEBBQS/WygFKiwSEcruocYzQ3jCs7aPtP9LFxFiPwHULbcad9FmjGWxooWDnIrKWPUue12rMOf0CR5/LPTnlrM+mRNaVt0wVnK7UDVMgCq84p4nCrEaOhJQJuFgJ9WnXPGnm3GEMwdHovTcKJC8mxWUuWe7zSF4mALT6NxSs+S2pC+4nZeGTZC97WuT35Cx/hhzXd9AHhWPKO0mJ7nNRyvJcBLjUMGthWjPZ0bVkRNaQEyeGnvK+KBD7FsApI0aVHzmueUn0CU3kHpHvHKmmMLVT87zNPGeVcZmqAM69jt0b+3F/7S3CZv3vVLoK8LncwK43bubQgs/Ic30Jg8szZK19mwi3EHZtEGDz6NDi/FTsnKq5psSZuNHE/s3V6PPzSU42sPqdMEIWvkCSx3NsnPUhq9+LY+WHlWxcWsnuDbUCju2ErEsndcXLhH14J+Hz7yds7Tv4rzrCHs9O/F2b2C3H9nGpZsUHxSx9t5hl7zlFW3+nWIyUfPJLSsg3CbAdCSPmkzvJWfEYh2ffS+ScJ6UvmMXetRkEeDgL+aq4PwVytRWTnDnh7Af/uswA3LWN5atFAZyq4flX+kpp5yfFqGlqrcbeVEpdlfT7SZvZc2SbvCPnrxmGcUGMor6OMWLSQvGLcWFr2GJCDgdSlGumoWyAquJJLXlFDaHaVTyxQFaZYYisLBORWYWEZVaTndeNyTiMSbaX5g9IOxvCpB8W8FMypkGbiiMuF4BTSwVq3wlwuRPUVch7q0BVQZhKVtASFdT1XQe46/L/QNE8cN/jVFoqLiEow0ZNrcrYdHo3lNetz5apxRYd7Z/QFNrMS60NiV4BcJp3S14kFVsxPnhMXi5nJ6LASwHYRP8xxvvkpbsUH6deNKV8L9Je3YBDOu4RgTfHwv83ib6rNIBzet6cZUuc3/n7RH1nckR53777e6qS/WCHQE3uIIX5beQaVMdfTrN+kyikGFGUJ+ioa2a4r0nAqFUDt7GhmWHURqpLr4yDU4rrBJaCU+j8tpO1WJSj/06qSs9TU3qR6uLzmjiKzlJf9jkH/PN57jeLeejOD3j+t4uJCEuiubmR2rpaDdaqBdpSdHYKCm0CB86ZFlRhXjX7QrN+Kz2maAa6TzI8fIEmAYSC8jayTC3EGGo5KBAekl6pQXmYPFNbjXSW1h7SCpvJL+ukrXWC/t4T1OXnUXvEl4KcTIL8dmKUZUOt/G58HA3VdnSef6DH61a6d95J4dKfopv7A0bUXK1HHoeD9xE+5x4ytrxHqscsDu/1o7V9kIqcRNLWv0z21teJW/tHClJjaGluk9/sJCl0L1HLnid+zescXvoChng5t6Irp+ZxyiWAO+qMXVTexRFpOypu0VJVhKWuAHtDEe0dKo7R6U1V7XKis43Ogi3Yy2IptiRTUpFAuTlLnttpzZunit7aBNrsNjX1WDVlpVbs5kqam1qkPagYGmc7nvH2zrQTzXs3eJ7epkZ5/i1XwbwG9NI2jg51UFnaw6FDbQTuayYwsJmwsDbsFf0cG1Ne3NbL+w93MSSKszV/HePtTZw5I9fXOUjBjgVkLfk9uVuWYs7uoVIbUlYxRSrW6PL9UdM3xeztYfvyGi2T09elQRM1JZSCLVXqo8JwXoO+nJhugZAqtq+0EDHvVc7vv40LIXdg2yQQty+FkvAMDLuCyNvuQY6AhoK53J3bpF1PCQx+IQCnEh2kXReqodaLWIu+1KRCBeSrycwNE7QVbKaxIEr+/1y2q5kDBOTU8KzsYy3+SuRrTVQmq9pWKUaOElvxRVIix/Bxb8N/Qz/blucTu/AZ+nfczpDf/SR+diOZK35Hlsu7RLn5sM+jTOCtg10ezez2aPyWqOzbALd6gcJiSixZBG3PYcEblSTvi6Uhbxf+62rxU/PCbhBg9Gi4/B05ZoRrAHqXFwV0P+CQtw3/9T1aDUgFXGo/H7mH3wS4JQJvalq6kIA88oqKyS6xkhYdzJTvLVoMXOfmXxA++wH07u8Q4p4qx2y/BHCqRl+99Rhnjv89ADfTJs8JnP3tflD1ec5++Vqfy7sy8TXdnR2U1ObQ3tlEa0MngfEb2BN9bYCbEVVPUnnvc/TZeEe5sfPIKnxDVlCaHcygNYd+e7EW39xmraWusBBHVgQVGT7SlrzJzzlMfIaZXJVtbRAIU+1UGx5VbVoNvTuTIFRxX5PB2eZnMlKvBXBmleWsn2C457zoKOc9Udel1Qm9BqD9LbkOcNflexcFcFoSw39zFqoSFVCqpj8pKG1gYvCMKEalzETkZe6zZ2mB4ceGTkpjvzbAqf+nhk7T2d5CVUMFlbVGebmGtX01gBMlWtdopaLGKJZctxz/cselPBxjfcepzkmgLisaS9IhWqxVnDqurMn/GrgpcRb/Vef17SHcK0UDuO7pWleaJ+0MdgG5joJN1OqMYgme0WoVVRX102JvYbBTFPhgi3Ry7YwMNlJX3qV1RCqWxymnKMvoIMf9Q3JW/5nYyBhyDL3YNMU7JdakChaXzmnaO5ER08LerTrSohRE1GtQoUCtVoAtt8hGmIp906l6bw6t/lutfF5bVUOrIYBO414yjHVE6OoEuq3sTatkf1oFR7Ks8gybsdq6iMivISRPFHtuLXGpRXJuSdgS9mGJ2Ilplwt5bm+h93iHhsRNTFaHMmI7xJjjkKwfoq0kgLLNAmqRD4k8SPOeF9Af3krzjkc4vvtuRnbcQsKm+dRUHMdeMinP6ziNFadoqPwChxnqTH10mw/RZW2kyXqeZutJWh2i1EW5l+SepEzV0lLFYlUn/g1Rgd3tdc5q804A/0JrL2ekLQ519ZFbXERyUSE1DWatttrR4XNOL9nwKXpKdtFcGkFzbRUdDfUMCBgdG3WWxhnonqC8yEJFqUUbki5VAFdp1Yohjw1eGUP4lZacc7ltC8ANKYBrYlSe/5XwdgnKBNCOjXTQ39lHWYkoqZJeaS+9HFXeOgG8q/ZVANdYJADnwURXrwafqlzJUEsP+i2fkr30aXI3L6E8u1dgSEBJeSOuBDjjCRIP9Ai0XS7e67++SyB6DHsp2AWWWquP0tM8Jc9mkPzUNhLCejHu+FBLMiHuftr9XyE/pV/OEWpMYlgUX8AUV06x32ra8sMo3rWB0og0yhKrsGZ10FAq70DlEJXJViwJJqyJZVTGxFFyYCeWsAVURu7EnFAhYqIioVRbflMqk0yUxxRQGBIjcoSSg7Fk+YVzeP1+It12Ee+ylqTlfyF+wbPELXySI8ueI2iZD3vd9QR4Kq+bSnaoFgCrmhbH9FJtqxYwquZIUAmlJh2l5jS8VuuY85cyEneF0ZDjzQEvO/7uzRq0zdw3DajWtwikVZHssgSDy/MCc7sJ8BBQnP78MsCp+ZBLBN6cy1UflbB1cRmRwQXkFhrJKaokJWovPRv/gy/CfkWt6w8I++g+Cta/y6F1KVcBnJqiq9FxVJur87jmLZuRq/uob4oWDjKujAunsfFdot4b5Um+evtX2tDpaN+klhhUWJ9Jd3e7AFw7+xL+NsApUZ+p5Iam+naCjuzAL9aF3cGLqBFIayvaRUPxLtoLA2gp8KG1cC/D1en0WaME8L2kbw0mJ6uYwtwhef/FMJB2reLnygXgnGDmLB9SpuLgpD9Wma1/LZFBlQ9RpUOUoedMXFDXq9blXP+Lch3grsv3LmoI1T3SoZUS+T4ALiK3ihJzG0N9p5wAp2T8KzpNwXQV7+X4mHpJpj1zslRlPiZEaTq9FzAiwGauzaO4PovCmgwamqu1grqal00st66Odhy1xfS0tmnW0pUdg1JiWn0sJWdERKFdOdfp3ysq+9UZwPvXOzglTg+cGvZR7nrVeZylWldBh3Erdl2jNgykSiI4axGN4zAO0GTuFIhoZnSokXpZr9SPi5Idw1IwhlWUYMGhBLJXPI3BxwODvodwua9JuU3E5zYQl1NNaX6v5tlTEFdVeAZz8VHyC7sxldupFnirE3grNqmAX3nGIvl6CzazhVqHmkfTTlpBNbaMQJryNhKaYdKytwpKGigpa5bv99LXeVRLXjh7AnJLVHZkOvpD3lhCllAZ+D6lvm+StfY5Mla+TMHWueSseYW0dbNoNWfTU+onYOjNUF0RbZW5FG/6DRwWgDt4N/WBr9FckUr54QUUBb9LUch7WGIX0VEoHbdhN836/TTkRVCdm4Itp5yanGythqDVaNC8lKbcs9LhKkhW164C2BXICtBqw21OURmoM1mo7XXHpU2pGLYLl0R5INQwcVfLpICqg4LyJo6L0dBe08NInzNmrsccSV/5IQa7TjGiPJTdkzTU9tBkb8RqsgpYVQpgVmC32MgvtmOrtOFw2Ohq77vKqFAyE3Op2raKn+ttkud+hSft29IqxkObvCedmhwdUft+e38nwBU7Aa6z+5JX+6yqvdXej9F7MZlLfisQt5TyrE4nxH0D4BKCZwBOwUgTW+YGse2ztRxav5nDWwJpcfTTLAZTuYLd5DgclhqCl/4O45IbtDp8Oe7PUpJfTFpqMlXldXJPpD1b2wS27UxMDGHPjaYsfg/2tBAsuXFkJ8WQmRhBozERR9ZhqrOjqcgIoXjHB2Qs+RM50p7y17ygiZpf99vyZ3RrX0Tv8gK61c+ilzaoYKnAVRXWfQGj2/Oy7Q9krX5FIPJD8na5EbAqliUfWFj2gVmDJ+UB+5Z86JSl7xbhtUyuJ7NQ4CSbhMPpLHu3mAVvmsgJPkBjzk6CN9sE4JougdllcXrhIl12YJBzSF39HrvdKzSwU58rgPMVgFvyXhmfvWFijhxz3qxSPBaaCfJslHtYSkamkbAAByFbMzi0eDFxa1YSsnAJRxa+hMH9DQ5eAXCq5p3Kvu1oOM6pY86sfqdIe5v467FrmjE8dnZ6OPXa+6iEM7XPldtUuIHyZPf1DGKrL9W8bzX1ZRyX/ru1sZOgeE92RW39mwCnRBnraki1q2uI4KSdbA9fSVFRNicG+xntrGeiuY4JMeSPDU9x/Jjy+F1gvKVKgM4fW24ExuxqgbQJzdvmTIBwxrwpWFNiVrMqCMCZL2W4fhvelJTlTtJsP+aM/9VAbAbg/usQdx3grsv3LgratsY62Jnw3z8TgxI1hLov3UpT0yjn5QVVXg3l4egs8mXQlqYpMvWCaPEYolCdSQKyrkT+Vy/+0NAxWrt76O8dYXzwhPayO1/8rzipZPRzrSK+GhL4ZscwI3+P9+zaMh1nJ52S03Pz1yFOBQf3tUhHIcCgTVRdALX6dLEeAwSy1NyP0zE9moilqDqV3GPUFPfT1VBHbXmPwInKxBJL0XiBsqw+sj0+JXPZ7yk6nIPNeIpEgbagHDv7BcaiZakmdVYAp45nEcnNayUoy0KawU59jUCJyUZYtqpergJ/q9AVWsW6txGrsxGaaSU0q4ZaYxKdBRtF6dpoahyTe3qB03K/zh6HcwK/ynvUoSAl1pey3bOp9H8Dy4EVNOTEy3Yz/VXVjHWP0lvTRL7rGyQuf4Wa8gYmOhwMSad+QY7R0thP9mF/3N99kgPrPyArzJue5nZOj5+Q7/bSWNRMrcFBra6AJn0qzboIWnRBtOt20ilg0qF3o8voKVZ5APW6LKx5ylt5WvNqqnITqlyAgjl1H1TJCTWUaiu6oK2XCei115/XkhHUEL6z3X2pFexVQ+PKA9DTNs7hbDvmqj6G2sexVijPqCjB7iaByh3k6EvILWqkQF9BWnYZlqIyrIUVVAkMOyqU581O3gzAVdlpqheFo9rkpfaqlKUz9lKVt5kck99s7WZsrEcbQv8mlP1X5FsAJ9eovC+9Xb109/XT29JOoe9SshcLxG1ZpkGcal9XAlzSwW78XAXgPJrY4dpEwtI3GN72b/Rv+xFRs3+FLqmVstISKi3FlBTptYzVBXM/YeXSBezc6sn2rR5kZycRGRkqAJKg1ZOLjztMgoBaWXkhCXFxcu/ypH1mEBi0l5AD+wgJ3kfALn+CQoKIjI2krLiQ+vRIAc1Z5Ht9RoGft4gPet8dV4lBid9OMrdsIcZlA7GuniJquZEYNz+iXX2JcvUhdG0QIR7ZNOm8SA0MZ+4bdpa+LwD3fiVL3zNrw5faUv2vSYW2bfFbxaz6qJjoyBJKq3LR6XLYuMTEorctLHzbhu7QIZpyd3Jou5WAdcoDNw1ucu/2eHaIdAnA9ZMZJHDhKRC6+iXC3EJRMyo4AU7u8Vo7m9515cCnszn42Ww8Z7ngPq+UfRu7yM63yj104Le2S+CsDT85lp9nH7s2DpHiskSbSmufS/qlGDg1fLrfq4netjNidFw2GlTc2l8HODWM6gQ31b9d7iev7udmvHTqXVH/K2NbtePWtgbMDUYN3ro7OjgxcoELYijX1jTgG7WGqLQg6Tuc3u4rj/ddclEMDpujkh2HXTicpWYMcZYeUbHFx+WdUe36mBjJKszhvKz31hmp0W3Hnp8i/UG7QNsJyqQ/0PpPbXTCGTunFQeW/lfVgFMFgq8Fb0rUzBRVJVNynQKJ2rRZ1wHuuvw/WBTAqVkYtn9PAKfV5cmyU27rYbDvFOMjnzPe009HwWaG603SKUgHMuocWlKZeSrGTXk9FLipGRba7NU4UsJoyj4iFnqi7HNBXqwrOwP1Yn2tufZnOpcZmemQZqDwys/+K6KAUXkFnUWAr73PjCiA6xaAsxZeIDUkl6SVf8a09Xfkr3sUXZQRyzcmb54R5VFSCQwOY7/8Lx2O8Tzm7EHyvDeTu+IZ8ne4SsczgdVwhsK8bi19/oAAXEpOrXRU6hiqSOd0nIfsl5bTQLrRRqXARIQqcinwpmBafedgto1DWTZiMquwVHQy2HOSsc52rWTGZGezNqOCVjtPOtOJgbN0WiqxR3lR6jsLy573MR10JS8mlOH2EQ1EJkbF4pfnNTmuQPwL9H4uZC99hswdq2lvO0pf/zmGBk9RaargSEyS6tj4/R9fxFhcSl1Ns7SB00wOCGQZRuQaj2LI7yddIDQtp538nB5Kczsoz6nBlldEQ1EYLSZ/AapNdORvEsg7KDCXh0MUnjWvbfpenCMvroXksAqRSvLjm6VzHqOlsoHR5jJGW+u1mEkNcqYVkQLUc9LubNV9hKRVYqvpF4gbw149THbobnRr70Dv+RuSN7yBUV9EaXk11VabBm3Ky6liCdWQdH6JYxrgHDTUNWmGyGWDY1rxyX0qjfTFvPM1TNtfwLjnE7pa7EyOdl0Tzv4e+SbAaYaSKN3qxjKKHZkMj8kz7hjEsPUzshY/Rd7W5QJx3Vo7U+3vMsDVsmdTH1vdBslxmw9H7oa4h8le+QT69ClSE3NJT06gQsB13z5/DoXuJy4pGotDDIHwcMLCgjEWqsxeM6UVlTjq60hKS6GoJJfKkiJqZHu52cj+oD1ERoQSHx/N3r3+JCUeITU9gZa6Nhzph6kImYUu4DOKUrouxc1dkoKzWEvAXg7psRfwWT+ggYz/+lYCNGnT/g/waMdvXSd7NjbRmO9F2t5DzH8tg9kvRfCJyLzX4lj+XiFL3kzg05cPy7bDzP3LEZa+UyhSzMGAUsrsOWSmprLusxhmvxAp343k/T9FkbF3Bw1ZO9m5qojtq6sIlN/Y4ykgt66aTYuz2bAgE4/5OSTs8qPA9w0MLi+TuuYjdrmZ8XFtFuhrYeOKSlIW/x4ifw3RvyZrydOsmF2Er4uJ3Vtj2LPtCFuWGPH16MHfc4DATa3s2dB0aTL7wCuSGNQMGSE7mhjsOqMl6sy0t78OcOp9nanv5tym9Zma1+5KY9fp0VP7z4QBKA/VUO8YpTW5mJp0VNYbtT5SgZbKVs/UJbMlfDEFJTlaxumV78BfE/XdPmmn++N24he2Sdr1Ue2YxwSIVDLBKbke5UVXQKWmLDwzdpoeayoN+ZtFDlCTV4xFDLty/ZSAnMpgPSnQNg1sAnTO6bVmhlevIcqjr5+QPvGs8z7ODKN+A87+HrkOcNflexdVB879sEOLg/vvHkK9UrTCiiIl1gFRMB10GDYy0lo97SlwxkGMDZ2grrqClvoahnpGuHARTFF+dLr9K2f3/Aqbx90M9xzVlNM3X3xnJ+O0ltT8p5pSvqJjmlHSV3/nvyLOzs7Z4V3ZuV0tCuD6205gL/maqJ2HaHH9Jwi/l7GdN5EbuV8LuL4cm3UZ4DSIm6lALkrKnNVB7taV5Cz7HbkbZlOW1iTK9pzmaSvPH+Kw3NMDAmL5yuqc9jqV5HXKMYawSsdVkDdEst6mFevdr8GbmhmjSoBPTQLdglEg0Jw7SkPFMS2b8tjgCN0lOxhurWGs9zgD9S00G7KpOLieMr+3qdzzIZWHN9Balk5rYy3JBbUM9J7WhlaN5c1alqpZIL25cYz8LAO6dW+TsuQ5Io+kkFDUisPRKZatiZioGF55+RXcXdyIDIuisryIxnoHFbZOwlXpmSxV36mKkGlA1eIoBVJDcxqJzmkiqcBGRolZgEAvij2ShoJdtBm96DZupkO/hTb9QWyZkeR4PI/Z5deY3W4nZtlvcGT50K5fr7W7tjw3esoOMd7eog3hO2FHDIejX3NeOm1rVa8WK1hcIc+gvIf9rh9yaudP4fBdtG1/gEqLlfqmFi2+UCWHaMkgIjMAZ1XeOIeduto6zXhQ0DZjaKihzfEJKNv1CV/t+Tlf77+Vhh2PU19dztRYzzXh7O8RJ8CVfMMDpzyMAseDJ7S2f0aAfLCxXYO47KXOxIby6cQGa4GKgevG17WJzR+vY9fs90la8DCFy35Ky+ZbZP0ekvdnU5xeRnVZB1XFg9RbWuhpGqLBKmDcWIpDwK2jZghTfh3pezzJ9X1fIGw2MTsX01bXRXvNAD0N/UyODNNUW0tLYyUtzVXyrvfS39XF1MQx0oO2ULn8P7hw4H7aPX5M/qFULVlBCz2QNq4yWMvyjpHsu5vMLYtJEMj0m7sOX7daARkFRo1XiYpP27OhhiYBuKwD4bi+9B5Fy35GqcsvCZ/9G+a9noHrc/ehX3ITpa63Ez37Dha8lslmgau0jHJiwvPYuKQClz88Qca8n2JyuYviZb/E4PsqzcY4POYVs/yDUjYvtbBhURXrPgwjZ8k9lEm7Myy7jZC3f4jve3eQuOpVDGtfIHbDHmKDBtm3qY11i8XAWPgHiFHFp+8lc9EfWfh+CYFz3sW06hbKXO4gfu697P30fULmz8FvVQq7PTtJWu0EuD2rMuS62wTeGti5po59Wxq/AXAq3lf6rGvGt6mRBecw67c/c3rlZvpPtf7NzxVMDfVPUF6rx6Smzqov0RK8NE92xzA+kevxjV4rBqSdc2IMXv397xZVvqe3b4SQpG0CcB4MD0w630/pZ06NqYQCObepi0zJ/wrqVILbKTm/oYYyOkoP0Kz3pSnXjzpdJnZ9ozYZvipBorJQzfknBe5UHJwzG/VaoiavV/GyfR2ntL78WmD298p1gLsu37vMeOB2fE8euBlRilgFxpf9/9n7D+goryzfG36/9743zO3pmQ7TbrcTNiZHBZQlJJFtg7HBxmCCTc5RSIAAESSRJEACBAIFFFDOqZSrJFVJKuUcSjlnkTO2/9/epySShUN3T/e9s6i1/uupenI94Zzf2efsvXNb0EcFNlek7WWZAzDG49+4EHkMZU4yEmWeVOEn4ubNJ8j2c8Lt429RIacJlb02WuvVL/TgC88wJVqNDFcDkKaGt+chi+FLPf/ZvL9OvF81yHHh9+Pl/NK31twSqYK87F1RbvGvIohoh/07iL7qjOzkewPjs9i8T4XGSxCXmXhHgFXckc2IJniT2KwjeCsWVgdezrAmk7QLyHGLyRFJnJUJt5EqaSIwK6FCiFNv3UIKrcPdpSK1DK0XGlOADEmrsNIpaT9KAX1csN1GdclDdNc3oSj0IDI99yHbdSeU575BpuMipDkuQ67vUdRkx6GjqRL9vc3obKkmgFMiPqNaFKiS9ArUqPqQpqxHUUETMkt6kOtzgSoyU/jYWsA5XAnfhGKkZuTC38cPTqedcNzWHpLwWFSXNyA0uQgXInMFFKZllMGDwI2thc8/Oxygk+e5RBfgEkdijy2CG4GCV1we/CVyJCTFI1fqi8q0s8iPPIAKB2PAazLgo4HkPeNRknAGHaWp6KlvRluJHDXJx1At2SNSZvUwPLQ9QElxG/KK2lFf3YvY1BI4BGdCWdyLJMetKNz2GwLCYYje9CGundwKaWoq8otKn8Ibi2FOIs1BnpJgjuCtrLSMwOrWwPP5iCqbB6SH6Ol8iHSH5Xhy+h08cf4AxXa6KMmX0zoNBFvV6CH1tVWjv70GvW0qMa+75blxb3T9hQZ/8/L2erQUxaEy1hI9NfVUgTCUsuVg8N3i9+Q74djQXt2ARNs1iNpIjYPDW4R3aq70IYKu1OO4VSWsP5qE2v2/wQO3yVBaDke2xTB0OY5H49GRiD17jhon7Cl6A7nJt5GdcAcFKf2oTXBCR1EoAq5FIMw/AzKbRbhz/A3ccXwHvqvGIyWySwwpKMvi8UXf03vyCNmlicivUohKn8dXPrwHXLFcjIo9fwaCjdB/8n3EXwlFVsoTYZkVlmk6bmJEBxKt5+Du6T/jwfm3ELfDELa7s3D+UAWBUTEuHCYdKcZ5mp47VIqLtgWoiLdFwtWLOPnVQjrIhwRMk5BzwASbF4fj6Cej8L3LaDrmFJQdHA+L5b64ciUHJ+2isfErfyz/9Bps541Gv8P7QIAOgfwEyM6vRWFhAXLS6nHCMpdUiP2bi2Cz2gs3zmrSelp4zDl7V/0JSbuG48zCDxC14xPUp0VCVcshXTrgYF1AALoMBbbakFuPQ9je5di/NVd49sJ7PJV5Omix/xDdVP71n3wHdmtPwOtcC8L3rEfU9tnwOBwOd8dquJ0sgadDGeICGulZeKgGD1EeMcBRudfFaQp5HK+6rORnQf08/MSYNxJnohFl3QDIPROPQfse5ZX0vtIzl14qQV19vbDKsRU7OTVBpNBy9DyMzmb2/H6+x+Snxc9CdXUjnAKO4NTVQ+jsYMcjhjUCzr7H4rg3u/k3nb8Q/Vf6v3zs2+130VtXgfqcQFQmHiNoP47iuDDkSWqo4UtwxmUePUevdmJQj01mj/WGKjpuP78/dF5/pV4D3Gv9p4tDh5wIysMhgrj/jDAiz8slKg9R0gpcpxetXnYWtSn26GlsfzrgmgMo1lbXIU0RCrkyBJWqMqRcsYd07W9QZP0uYreNRktdlwA4Low4krhoRVLlKMbQPbWycQE1WIg903USQ5w6FMjzgPfrxPt5OZvDoLjwbKm+iZyUhwi7mICgbUZIt52CKOvZiPHJgVIKdUXEjgpJbWpoGwS5hBs07y4SnF0QtcUUMQfXQh7BA86fG6sUTxVYXL0AGh+6pmmSbiqcuhESW4z0gbFwOaTEuEaR/PkagVsYARzDG4MdWzHEoH8GwqSHkIXQdh5nkOdphcyzy5F+ahEULpuQ62eP8hQ/1BakEbDVoLmePR9rqIIgoGivRkZ2Pq5E5aJB1Y1kRRVqavqRoaxDprIWssJ29NYThFp/haidnyAmNg0XCbwu0rmEpBTjUkA8gmIUyMqrJbgswPkozt5BAJdcAglBoTs9hwxtQz1Dg1JDHQMq77eQwI6BrggByYXwDk9Dpu3HwPkPgAvDkWxtirbGu8/Gv5H6Wm+irTgNqsTDqE06gPoMV8hjPBAbFYqUlBwosusQkVyO0PQmxF69jPNLJ0K+/S20nx6Pgl1/hv8OA4Se3Ymi0krRfcoAl5ubR/BWSdDFUe4f0PW6rX4m6bngRN/5mTI01hBMlNJzEGQLheOnyDz9GdIurkNbXSHBXQNqShVors5DebGc4DYblUUZaKotoGerhioudmSowfXOGvTRPVBLJaY3adv2KilalK7ob6ykde+Id2HQyqIWV9pPBMQ1lVQh+cQmRG02pcbCFtTkN6JIeRsRPj2w/1IfLYf+QzSaag4NQ+uxsQQ8esDlcYg97YjMFPay5oHh1yHnvL1xnWhK80RdcSJ+/8Z/4NtVq9DktQZwoevvORpBGyYjPqxNdGVxnDI+l97Ouyiqykc5vePqd/Z7kYzfzWoJolf8Fio6ZvrWPyHOLVqEGHkGcDeRENGJ9COfAe7c9TgaKVbTcHhnFpwPVsDpQAlcCN7O2ZTA6WAJzh4oI5BTW+AkHq6wWzgfj505puBIpFvqYf0XYTg0533cPv0uAf94KHe9D3vrizhiHyDS0X1kthlGU9Zg/+y/oOkwAffFCXh8loBsjTFOOV2ke56FOlUjIoLjUFbSDK+zp9F1agJdq/G4cXoCQla+idpjI2H78Zs4vf5bpMSE4vNFC5GhyENNVQf8vX0QHR6FnPQcBAdcgyy5Cv7b5gIXCRavMDQPw5MLo/DdhTGw+MJOJP1POMKBfD+B9JpcBDHOiO1GQVo3bhCQibydL5VJangbFJWZoluVG7M/VQaqrXfsuDBkOUcNhKbGNmQUSQjiYtDS1CEyLFSXN+Gkxz6c9LFAappUjHt+eduf0gPaR0VxJU5628AnzENY+tgxjBPHczJ5/i1iNYpuVAJLBrhBaGIrHQHgLQK9noZaaqgloSr1LEpiLxHElVL5yvDGY+LYA1s9Nk7taKZWFs1jxwdFDDVIym5ROUGgKMbB/XV6DXCv9Z+uK1RZnotQe6KKQe7/iRDnSvvnwfR1dbfQV1cDVcIB1GVcpgKcxzWoW2kcQFZVWSnibeXkx6MqrwgZMRJqFSUiLzUdnHVBRAWnlqG6NfnjAuvnxLDH+/mxpe6XaMCaR9s/Pzh9UALgatgJoY8qmwfIl3ZDenkjEk4tR8ypowg7fZHgiSq9xE6adoiCRB0GhAoUmq+IroJk/1LE7PoI6X7pUKZ8J6xurBwCMAYx7j51ISiLjC2nebdpXjP8aV66pEtAWoakE1cJbK4R5HGXahr9FsErBbhxrK27SA8tQdrVa1A4r0fW6YXIvrQJhf72KEsJQHNlPno6G9HT1Si69fq7alFGkNJQVUzwpgaGnNxCEd8vMrUU0aTmuutIUNSow8bkNAqLSkNBKZryCnGLKoxspQruUeruXLf4EngmlOKapAC+0Ur4xTJo5sCdtr3IKXGee2Z+Si9DHj9fl2KKcD6SpmePwf/EZvge34Rr546jo/meqEy4y1dYpajRwOpv6YUqJw5FCafRmHoUKokF6qX2aFVeRWN2EFKjPVGsjECc81q0H34bCDREr+NEdNu+gxgLLSSnpKCgsBDFJFlaPkoKmoRXqxqY1JYLdpi43XMP7pedERzsiezseEjT4pAkkxAoypBXmAGJJAhJSWHIzU6i60xw7nsZoSFUuUf7EwAHIsDfHWmyaLFepjwOJSXpkGfEQS6LhYzmS6VRiJMEIyM9DlHRvmhuKMEdrkhe8X7wGMf22haCgZWIXE+NjDNbUZHdQCABOG9ajqitmlDazUbg+olI3/x7NNq+hZp9v0fo8WPIFOPm1I0OBT1v2dSAUCWeQ1tBAEKCwpCakI1kRytk7NVD5kFjeGz5DNJoHkB+EyUKjuVI7xzdA4YA1mAXHYNltPN+2M/5N1ib/DfsNv8TApzCkZvCx+OGBw8vuAVZdB9CD26kfRtCvt8Ql9d+BXuLPJxmD8+9pQRt6lhrIjbanvKnXahJnudh9aUjnFesxdml63FggRU2fCHB9rnb4LiU562B045VuOwRjRkmW0WWE46nqKexGosNzZBw/CvUhWxEdYg1rp0/ikNHbOkehdD1T8acOTOxfecOLPpsNq4eXALf/V/A4bM/IWP7uyg5NAIxa97G+WOOsD5kh+3m/4HcU7OokWECm2+nw/6UE+rqG/HV4sWwstgNf3tXnPxqHU4v/hIOn49D1CYdRGzQxdbPzyLOvwHJtqtFuB55WDk1+O7RO34DhenXB8rRny4PuXzqbnuA6qLrVIY9ot+vto79VNk4GPC6tqYGVTXl6Gq/KcavhcQE4ojnZpy/dgw91JAR3pwvbftTYgisKKnACe/9iEkJpka9OpaiGtr4uRkUrf8q0ft3k626dD499SWokJ5Bcdwx5MeHEbQ1k9Rj4kRyewI49lrleHHimeb50TegKuJE/wxwXF7wfn/mmEPoNcC91j9E3NXGY+AcQ/42K5ywilAlyhpqOet8ZA5i06uFqby9NANVcbvQXqZUV6hc+HQ+pEpQiVS5H0GCRDg1sBfkg3tqb8jB7qChXv5fLnXhwxDGlrRfB4Hqgbw8tmmo7UQYkTr2NB0oHKRU5+9dg4Id/4pK6z/h2qpRiA+ooIKXx8KpK6VBMVzJg+WI3TEDSSf2ISflNtLju5AsaUF8HFW2cQ3wiykmeMsTY8SiYisE1CniOxBI8xjcuCDyjyklyMsR4UXYKzUrgYCRnScSbiMtpAByT1ekn14BxekvkHeZwC3SFa01pehq44j+jWIwfW+HCv0k7jatqy5HqqIAUUm5aG+qQH+nigCiRIQbYasqW8wk6ZXwSSjG2XAlkpQNwprKkMBii+ltAppEaSmcw7JFmjV1d2gersbmIYAAjsObDPW8vEpXeFu6BtyV/KNlpIuxJTgXXSrkQtcsMKkY+cWtaG++g7t0j0RWEHqW+DmU5TSL87/V1IGOykLUy/1Rn34RDTIHNKQeQZPCCd52SxG/eRhUR0ejaO8H6CeIi1v9OwTar0RBcRnk8mIo5FUEirfp+XixccHBSiuLKwjQghDo74n4hBDY29sgPMIHoWFeSE2NhJPzSVz1vgRlViJd3xpcOOcAZU4SAgM8ERrqhcNHrBEY6IHTp+0REXENycnhiIryg5+/m1juH+CGtIxYJCVHw/XKGapYC8V/e/n5HBRDEwNTa0UdEu3WEiAYIUYE+62CMukh0mOv0/N0GwmBVfA4chruNsfhZnMMsVfl9OyqMym8AHBJZ1CZeAnlivvIT6UGQmw/ZDFqyek94HW5a6oog0Cjm6H22bujBrgnYhxsb9f3SD6+BNINbyB9+9s4t0IPaZwpgrM0PPeu8D4zqCIO8WjGSSsCNoI14QVKYssbB9VVQ1w5nA4UoiLeHtGXrDF/+mmsW34Zx46EwHpLIjYulGHjokysXpCJtV9H46JnIvZYnoeh5kqRyWSW8SboTuLvW1GUGERUkI4nd1sRHBGDE6dO0X08ilMOxzBv3kf4duU3OHLkCDz9AnHRyx9b5owAXCcCAbroP6sFeUIk9tgcQaIFW+hG4/6xN5F1aQPcrvrDPygIH3/6MTZu2oTLp5phsUaKo3tSsWp+KtZ9kYq1C1OxdakC0R5yJB5YghirxZBHqAho74gAtPlp/VQmcTaaZ9dVWKv4NwMFfxfWuScoU15HOkFwseIGQdZDdcyzgW1+nXgcHVvF1JavHnr23YIcRPdparrsV1vfWAxwZQRwDj4H4R93Fbdu8v/4Abc4fZ1Yh8+V/9PA/3oFWPH/vtnOAMYRBNrQmhOJqkQ75MWHgL1TuTHBIMcx4ji0SBaXk3FUltIzz89+SdYNaniq9yO6aYc4xs/pNcC91j9EPA7uqH8+9l796wGOHRTcJUXwTiqDZ3yJsOaJilpM1WLA47FO3vFF1OKkio4KnHqZExozLopWOVf0pcVKZOWGQa4MRXVZEW52U0udCh4xDuLpiz7wEtN3tqiIl5V+s6v6i+uoX0Dhgv7CfPUylhrgBpf9EjHAPaZK9hUWODrXlhoeX6aOA8ddppe2LoeK4O3uRQ2U7vkLvI5dQa6Mu1IHAe4GwdpN5KU9hNI/ArHbpyHF2QmSpHq6HwXwjiuAD4GOW7SSwCWboCcfHnStr0iKIUloRnJ0PXwInKSRzQiOrKR1lEiR1IhxblmJPOaOwC2sGOluzpCf+Rq55xchy3Ur8sJc0FKVj+7OBvQ8B209LVWoryHIzC9BYCI9H3Tf+P65ROSioKAIt3tq0N5YgfAkmh+lvq/n6b6y9cwlPAvpOWqAe/668D1oUPUiJb0CAZICXIpQqrM7DMDcUM/Uq8TH4+7jpNhSmtK+nlv2TAW4TNduUAyanNLtKl1LeW69GuQI4u5QAR+fUYlz4TnIK2zDnR4OAP0AvS23Sddxo+Mmepv6EBCThTOBaThPFWfGljegOjwKiq1/QqbrFiSllSAjowJdLbfoOfxx44L/e0sdD+AvQV1FLhpq8lBWlIaOljK6jiXobCpFZYkcrQ2FaKsvFOPeVNSo6WgqQ7OqAP2tlXTtctHZWobaSiXKS+VISQxFQ3Uu6mm+qjyLwLEMTSoF6ouiUFUkR197l7ryfulcBqXOCvFEeBp31LUNZGwwRdzBb5AjyYIylXPIEpwl3aXnEk/FIVkyJWw1VjdQeGB4lkQNcOUJl4U3NQ8EV4dz4bhbA1MGLoK6oowbuMmOIy+cyzOA6+z4Hqora+ilGS1Sp/ltNERSJHfXcuX6DOA4k4My+Q6ifNsGHBYGAI4tcPt/DHCVCScQ5LQVk0Z+DSuLAyioCENCUgDs94RgyyIZ1i+Ix9nTkbC2uijyBxtqrhb5hOdO2wzDSathrL0WBzbux2lLG3g7e6IgWwl5aiIaVZ0oUFZClpSD1AQF5GkKFBcUo7KqEUEO21G97220Hx+B0kMTkBEXgcJiavw4zACujBJjIKVnV6GqogrN1HDIkaWiRJmGC0cycXxvMvx847B9iQzrPk/H+oXp2LosG8EXgxG/Zy6i934DeXQLvd+3BcDlyfpFzwQ7MHCwahZ3MXLPBjsG8PABLl+r8m+K+8DXkKd5sj6019+j9Z7dj18jBji+fxxuqCC/FMc9LHAx2BYtjf0/KgN+ibjRwfETz3ofhoOHDeqbekUDiBuA6nKbLYYs+i5A6dWWMX7OuIzup32yNa6L3rkyAvmCuBTR7a+M64EyoYGuYTE9w2X03Lequ1AJ6LixUV92S5QP18WxBo/3y/Ua4F7rHyKGNu5G3ec10I06xDo/Jd7mKlWSirwCyDLTCL6yEJZaBJ+kUnglFMM3mSrapBIx3ol/SzLzCeDq0NP+GD3lGWhMs6fKkiocetHyiqjyyElEUV4Supu7RFygrpZmal3ewINbVBDRi8iFBb/oN3to+/YWgrybVCFQi6mvW8Qg4mViHYK7ezduUiuzU3TNsjv74LLBLgD1OLqXB+n+nNSxvHj68jLuomgUceDUke7Zg+7KztXoPfYu4GeANtv34X38gkiHlZ3QR5XQdWQn9iPCqx4B7rWIOh+I2B2zkHzhEuKljQhNKERSRAXk8e2IllQiLqEOqdE1CA5Q4IxfCpz9kxGfrIRCrhQ5OVMy6frGFSMztk9Y3eRRdUhzP4/sC99CeW4RpBf2IsMvAdU5Bejr4S7SOjW0tVahpb4CJcUliJIWEOgwbBP0EKDx/eX7fIG+x0jzqdIqQx5VUn4Jz8D8UlQuvKJzkCavRmfLXboXL3bNMFwzbN+mgq1JRa3/3DoRKDgknp0xfp31jcVQ6RtTRNsSoL207FXi82RgvEAg5yUppIZCE4HOPQKhblyOzEZAXB6aytvoebmH6613RVcod3+2N91DVVknglNrcPhiEPxW/Bn1h99C04E/I/L4GigyOfyHOrWWaCy8BE7cFdNadQdVyiraN49bq6FrXoteHk9IsNZDv3sIiJtKctFaU4h+HtPWrqKGQh1ud9YSRFbjBs27Qdvc7KzHddpHb3MletnJgcT76+tsRFNBGFSSvbjR0CJg6PlzeFmD0MTfGeLaK+uRfHQVYraaI+bQUmTGEMCncEoy7u6/JcZnPoUndoRJvEG6KRwTcpN6CeDOoiLxspjPDg6cb1UoaWAqcq/eQFF6K0rLlWiq5yDHfI48JEE9lpUrvW5q1MUcWYSob/6A2LX/AaflU5Cdeh356QxsavAYlDLpJqJ8WgjSSp4C3BmSMwHc2ecA7uzBClSlnEGA827oamzExYvnkF8aA2VhJNIUwXA/549Th0Nx7mwQZhish4HGKpFP2EhrDebP2gaHY06w2mkHnYmrMGn0NwSBKxB70RaqFF8c3iwnsMvF+UN0DtZR2Lb2GBbP30uyxnyzdXDZuQQJTt9isfkX+PLjnfhq/gFsmq6No/NGwv7TEVg5bTrWLTsMjz1bkOW4BflnNsN/y9e4YnMBKbkEcf6xOLAlCXtXp2D7N9nwO+uDOIuZiNyzEhnRHeLeMNjm0LVpUd1DR/0j1BF4VBT0oySbU6C1IV3ShKyUehRktAjYex6E06MZqvvUlrSfAP6fEm/LgCRLS8Zh903wjrwITmD/a7tPWVxO3CRo8g+/CjvXzQiIvYb+G0+EJyuPg1Ov98sArq+Xnqs+eq5Iwiu7+y6qMq+inCCuNMYVRTGXURp/CWWSczTPmaZXUSDJFxZlBrjMhE5q3HDGFX6nhz7GT+k1wL3WP1QHffJwNkwNdEMtf5U4xlggAVpEeBBionzh4+UCuTwFSanJSM9UIDImGsnSZOSVlCE1LRUpKdFIiAtBTWUZQUMNQs9vR8ThLxB5YgOOfjsVkSFeSEqIQFVpLorys2mfAVASGOZlK9BUW4P8nCxUFBXi8a0fkEn7qyzKoUq4FFJZDEoL8lBXVYGc7Ay0NdYgOioI6akSlBcX0P5KUFlShPzcTIK+26J1yuPZWOrWHb14Pyl1l8Fg0OGh1mGAa3gO4LKSHyHs7FVUHBiOzjPjkbPzLVyyt0FeRR6kydnwd6mFj7MKO5fLsGdzCkKvuCN+90z4WB7CxTP52LL2ND77yAYOR6KQF9+IdD8ZImw2Iu+wGfKPmSFozyy0tlSjtbUOpWU5kEljUcP/X1qBZHc/ZLpsRf6FhZA7b4TUO5Ja7Z2Q8rnJy9HdWklwUomiolLEpRfhGsHUJbZUPQdtz4sBiLs6PWN5HTXs8zy3KA5XUoCK8g5hWeFuEO6+eXpdqGLoJiDqbL4jKgkGOQHifXytuuBN+2OnjJeP91MS0PhXgN+gBkEugJ7boqIWejbakJRWTsBcAO8YJTKzCbLaHwjPWj9JAWrL65CrrMDFEAU8zh5HlvdJKC5+DaXfIYKpPtE46G/rR1dDO12DR6LyEmO8uPDvAkoVTWgjQGYHEE6PxdDW2VJFFZ1KeJRWKPPomQ+DXCFBuiya3g0lGlT5yFMmIzUlEtUVWXSOmbR+BUqLqNFTU6DedtALtaMezaUpwrO2oyTraRiRV+l5gGOxA0FNXi2i961B7BZzEWIkOaQWqbF3IY3l7ku2pHGlz442XdRYUCEvR0XXpBZFykrUJjuiPt2NAOIhOpoeoaPxAekhOvl7E08foqv5Ceqqm5CWH4nK6jLcGQLg2lofotJ1JXBhtMjWEWphgpZmtpI/QUMFjy19BnEMcDG+zwDOwaoMPlcykUjljrdTHv0uhwMB3Ml1tgjeY4CLG6bgayM9+Pi6oqAsHpm5kQLisgqjEB6VhJWLDkJ30rcC3lh6E1di8acWyK1JQmh8IMz11hHcrcGUiasRdHIHsgNPYfOXKTi1Nx2+7qEI9g3ESTtHbP3mCDRGL4PG2FW4ZLcHGQGHYay3FVoT12Icwd/4seswacIGmBtvh7HOBmiPp2NqrcTqWYvgt/EjpO2bi+g9C3Funw+uXElGZpkEsclx2PltFgIdfBFvOQfhDHCx3QRwd4UjSXFmN3IyqOFGja/KvE5kxfP8e/Dc/jVyD5lBYW2MRMdtKFbeRX4qO0XdFJCiTO4ToUf+Wgsci8tEDqiemByLQ24b4RflRe+2umdkqPV/Styw5vGzNdUNOH31IByu7oF/rBeamjrEfGFZFGX1zwNcv4h/R+UN7ZfDjbR3dCM3Pwn5iisolh5HadopFKefQ4n8CspoXknqSZRILovUhzw0ID2GGw7cNc1jZgeP98v1GuBe6x8m7kblcXDsjfpr48ExwHFFGBEeDH+/KwgK8kJenhR2tvtx+JAVLpw/ibAQH7hfcUJBbhpCQ30gkYTi4qXTCIkMQ4rzZty0fxv3XUZDsv4viIu8BpWqCKEEcocO74GT03G4uTkjJMgDly+fxdmzx+B68SxVjLcJCroQHHQV13zdcfTofhw4YCXGCUVG+UNCkBga5CvGF1lZbad9cOR3R5x1OkYVcoWwxKkdGfhFp5fuJ/UM3oZerhYDXFPViwAXfSkc6VvfRPHedyBZ8RtcdNiN3Ba5SJdzbGchrNfJsXGhFMcOponYZinW8+G/axOsl+7Bt7MWYt3sz+C07msk2CxFxLZZiN04Gk/OjQA8xlLhrIVj9vY4aGND/zcS3y5dgra2Gmp5tiDj4npkOy2G1O0iMiLrkZP0EImSNrgSfPlKclFWWIiQ5AJcJGBziaT7ONAdOtQ9HpQAp+fgjoM0KxRV6Gm9I1Lh3KJrVFDcgqbGWwLU+JowrClz6yHNqBTZHRjo2ELXQUAXm1INp1A1DHLD4W8Zg/nXiJPz8/WQZKgI/LugIqBMSKuADztW0Lm40jVJSc+h6xYuYhSWVNQgK7cKZZVtyJPHoKEwAfL0FNy/9QS+Vz2osRFMjYVC9Hf2oa+DCn9SPcFfe20DAVkBqkuykZmRTNDG3rw16G6vRH1xFQozCpGSGo6MjDgE03MfFuYDOzsbXHI9A1fXs/D3d0dsbBCi6N3w9r4IaVIkejtqnwEc3fO2+hJUJx5BvdxdNE7UKeqGfk65u+15gOMxqDx2szRRgmTbFQhZb4LQ7TORc3oTEm0WI/ZKDJSpj5CdQBVbXDNCouIRmZiM8IQUxMbHoyLuMJoyPUVFzl126mEPA6J3Qj2l8+m6r85/TO8dn6O6EaX2nuRxVNyFWumyFHB+H3AZiaCtU9BJFSinBGtvuCeseIMWpKEAztctGymyVHg7E8DtqYLt7jJEWSzGA9rf48sT4LXifTi7nEFGTgSy8gjgCqKQJE/FwX2XYKq9EiY662Cqu17IaMomzDHbiYMHnbFz+3GY66/HVFpuoLkOgY5WyA5ygs3GdAT7UYM0KRrnL5xDYlIczp1xxldz92Dy6G9w8egeFPmvh9NXmnBYpINLy/Vx5RsdrDSdimmGm2Gmt0F0zxpqrcUUjQ34csZqBGz9FLK9H8P5m504apGCmNgkBPjFY89aGcLOeEJiMQsS2930PvcgN+UGcpJvoCy7HldcneDpfZkacsVoqrmFtIxaOK+YiJJd/47mw28jZtN7CHU5Rg2FdJRkNYtxX3li7NxfNw6OnRzU8P2Y7utjavxcg437BgTTc/qY7tdQ2/y81OfBPSbKwgKcvWoLe7ftuOB7DMnpiejpvYW7bI0TAEfPbx8dWwDTAMiJ7dX74LGoPKRBPGdU3jQ1NCGzSIqs8nhklyZAUZoERTkBcjlNKxPpeEEoTbJHSXwolPHtBMCct7qZGiV9uMONUjFuliGTj0ff6Tjq8+DfP9ZrgHutf5g4BpxDSD6svX+9VYMBzi+hEJnyFCizFYiKCoE0JRw+XhdxjmApkV4IBjefq5eQr5QiKsIXPR01CPD1QDy1LKXn1gPnRgE+WkjY8BfEhl5CXW0uAQ5XVpcEvEWEX0NsdABVYuz1FQevq5fRUtOJJ/dAxwukis0fCZIwRET4IZK+V5TlIFcpQ3RkAFV+bvD24gHiycjOSoKvD7XAM7Nw9zpH4R/akvayuKDqbrtJ0xcrvpfFYNJcy4NkOd+e2jEh/moq8u1MUetsjDTbqQgJtYOyRgb30/mw3V6ITYtSsX6BDOdPJCE93BEJexcgzf5LSA/ORyrBnJRa5Im75yBw5yJEnSQ4tZyF+47vAO7jEbTiTzAznob9B6xRoypFZFgAgCekx8iLDESyT4oYA5edeB/pknYRY+0iW66i85CekYvwJLXFbaj7+nMSFrnoXLTU9gmrW0PdDcSmVeJ8WBYqqvtEIczXhK1Tmcp6AqHypwDHUFdb1Q2HoBxsvUKVbXA+zoTm4zSJ9/1ru/H/FvH/YGvcVUkhCks60N92H30ttyHNVMGN5hcVl0KeRpBSUUDPWRBOHD+EDKpMbG0P03PojuiYcDx5CJp/AtHR4cJ71M72AD23FxAXG4pdO7eIZzk40AfJyVTRnz9Dz3MAPX/NBPtlyE9uR05qMdLSGOCikZUVTw2cYPj6XkJSUij9pspGLiFQlgiPU2V2PMqL2CP7GcB1EcB1NlWgNsUBDfJL4DzBPwlwLz3HDHBdBJkdFUmozwlHxIGvkL/rTXrGxqDz0G8RfdoZ2TIIgEuLbUZoVBJikmSISkxHXEIqSuNsCeA8qCKn/Q15XAK0W1QJMuTTs9LbA/R0A9d7OSQQnQsdv4++d3QBud52KLadgtLjBog+uVHM5zRKDbUP6Blmpx22Bt4ggLtFANdKoEbwxuPgeAzcvgqc2leO41YVOLG3Boe3KRG+hbMdTAL8dOC+bARMjdfD0eEsFHlUliij4RegwO5v/fD5rP0wJaAy0t0MU/0NmGfyFeYZfoYvzD7HF9NWYLrhFsxk71TdLYh0sUaCxyns2RAMqTQdGzau5wobFha7cPL4cXzz1SFMGrUSzvu3Iem4OVI3/B4NRz6gMk5TBO49uWA8JoxfByPtDdCbvAb6GmugO2kNJtO8ZbNXIHb3Z4ixIJBzPQrlNSeSIwqjjkDqvBpRWz9C/JGvkOq+BTH822klMn12oTDJF7JYP7jY7UTo6fVw3zefYPEDNNuOxPdeeije/ReEbR1L5Y87MjJlKM18gAxO45fRj67m+78C4rgxy/B2X4jHL/e23YN/zBUc89wOWXq6GO4y9LY/o4Fu0ts9P4h9lFWq4BHsguPulrBz3QmPwIuoqWkSZYoY8yxgaQDmxLb87KmfP+EJ3kflu2hAfIfKqnIReFhenkhKhqIiWT0l8TSrPAX5mV4oS7RDqcQDxZJoVBKUVqZdRWNRPG60dlH5xft+jL5+9bCbW92vAe61/g8Qhw9hK4ylZ54YD/drwolwBcjegIq8UsRlEESk5kKZX4j0rFxq5RLY5ZdAkVuC1MwCpMgzkVdairz8cjTXNNJLcBMZngdRafMhWhx1kLDPEIrMUBSXpqC0UIG6yjL0tLbjZtcNtNa34EZbN1oqi0jFuN7O3aBUAXTewq2uW7jZeR1tdXXob+/EjY7r1Mq/jkZVNS3rRXdzK7qa2tDb0onW2lpaxsEtBy1vP19wMcCxuNL7KYsdWxmaVJxUmcVxqzhgbytygp2RJTmEpOJISNLi4OeuwNn9VTi6uwZrv8zBuq+K4GoXgOg98xFvMQ+Xd+yC3ddf4djieTi6bDGWzlyOj0zWI9S3ATGX/OC2zhT+e2Yi0nEVrl11wyWXc0hNSUBpaQ7BG4dmaKLjtxC8sffpDRGGJCauFhzYl++ZC0F3DMFbdnaB2nN44F7+lF5eh8Hdh8CfYUBV3iWcEtiZ4UKEElWqfgF1fE24sM3KqUdqRsULFriu5rsIIGg6H8lZOvJxyDcPu9zVz9/PWeJ+yfn+WnG3Kjs6hKeWobnhpojdlqWshUKZA3lGIl3fWIQTiEniI5Ami4fLhTMEWVcREnwNteUqHNhrhYgwX4QEecHd3QXpdJ85N+jBg9bw8HBFYmI0Ugjg8nKlSEtPQH9HE2ry65ARc1M9piylFWWZ9eghELveVoWe5grc7FDRs6x2LOloLKOKkgP9VorAvtyF2kPqp8bQM4A7RQDn+osATlgTBsQD3LtqG9FaFIcuVTqKkzxQav0hcG0Kbp16h0DhErLT6D7S8ySN7UBQVCqikuSISFQgIiETuXGOaMliyx9BGoE7d+EOii1yHFi4PC0F1fS/w4+vR8hOc4TvmooYx21oabgFr51zELmXk75PRbKbI8oSLtA5XBKeskleLgjYaowwy6nw3jYPyYEq4Smbk3SXAK4DDgRrDlaVBHCNsFtpjysrdOG+Uh8Xv/0INqsuwmf5e+g4MRqtJ8bBd9kb2Gj4FpbNXYetq2xw/nggzh1SYMfidCyYeRRrzHVwesH7ODr3fUg2fYD6Y+PRYD8KFrMnwtRgGxYZmuDY3Hdx+ZuR8NswDue/GgNX66VwdDqPzz6bj9Onz+DEseOw2HAEC+ZsheOWBag+PBLlBz4Uji/w0yeA04Pv8rexf84HWDZnEeaab8JnMzbgy49oOmsTVszfihCLryDZ+RGkp5egIu4AyqP3ojxmH1LtFiN6+1zEnFqBVJspaDk1Gi0nRkB6yJQaf1dQdMwI+bvfxblP/hsenBmF1mOj0XVqPBBkgKp9b0FxxAQVednIzpUTwN2HPO465LH9yEnpo/L1l3WlqsM4ERwRyPBv7ipta+qHS7A9zvjsRX1ZgxgP+vJ2v0QcnJdjvHG6LLaeiW7T/idUfsjhFngK3sFnERXtj7bWTvSz5ZCfNz5ncd5cjtMzL34/QR8HKqbpTWos3Op5iNKKPGSUxCODLW5DKgVZpYkozPJCqfQUylKoIUENooJkB2qg2KApOwS3+b2hY/QTGPaLwMIDxx5CrwHutf6h4kpzv3ceTgb9+m5UrlAvcZR8AQOFQlfiisAR8znYKs/nqfhN63EMseLSTty//h1UqZeR5rsZmWkB8HY/B7sj+1BWnEYFe7PwQOLC4HrHPfRWF6Ex4xLqpcfQkHYKdWlOoruos6pImPA5L+ddKvC5MhrsnmGnBR6LxBYfMS6JxPsb7LoRralOTmjO35+BHHcLDMZBUn9naFMvV1vt1Mte1rMxcGyBU4/X4fykKqqMcqId4eVeAOcjRVTh1OPElhAcXfgJDs7/CJZzPsLOr73gZ7GUKqlvsGuJH+Yab8Y03UUw0vkWuporoTVhCS45Uss5A4iLaYdnVDbaOjuAH+7i/v0u3L3XhUcPCGJbm5CZVCUKZ7WnK8FBfDcCYopE+BG+X3w/OItBVmYePOleP98t+iq5x+apLWN8L6PUqdHYAaGopI3g+BZipRUC3lgc2Pcx3w+67o/onijzGgTAPSDAVd8f9diU9PRKXIzibBFqqxs3HBjkeDzmqyDuCh3Tk/7HL7XSMZjxuQ617GXxc8zdqtwg4bh2nQQX7fVdyJKlIzdDifqKOjRVVhNMtaE6vwB9jcWQX96KsqNTkGczAZ7rJqOpuoG2aUB9cQ3KlfkoK0hDd1MlKovkqC/NR11JIxoq6pGrkEKaFAtVSQvyZV3IT72JqswGdNUX07oK9DSUQSGLRWG+FLc6awjsKtFHsNbXXEkNkFr0EcR1NpaiukSOPgK5XwNwT7uXBsRA3V3XgLbiOHRWpqAmOxjeGybCb/XbcPvi97i69UsUxmaiQpqDwvhEKKKvQpngQ8+VDzUOfAm4TtA76YCOogx0lWajqyRLqJO+N+dHoVLqjrTdI9BhPwzSjX8kuBgJnB8O5RFdZIQ7IW7Dm4DbWDx0eA85TgugktH/SHdAW1E4Aq1no+8oLXcdg3q7MZB5H6bjuaFEcgn5kRcg9zsL+TUnZAReQsj+ufj+PIGn5zj0nBmPkOPLUHBgDO5cnISKgwxSw5Fj+R787b+B1N0aOYG2yAk6huzA48gKPoLcU2bAlbG47zwOXSfHiGwIcJ9E8KiD4vhT8N9ripsn30fl/g+Ay5NFsOgYm5lwdXPHAZuDcHJ2Ql2WP2qTDqNWdgzJFxbj9tkJtE8tJGx6Gz4r/ozgb99Eypa3cPPMGKS5foui6CMEaTaoTjyMqoTDqJPaQuG0DFGbP0KM9QJUxB6hefYoCt2HGMsFiNvzKdK9d6DgGMHgVU36rxrIO2YMmf9RXL9ghLtnxsL76z8A3jq4dZat9H+E+9I34PDxvyHWYhKqUt2gKqhHdsrdp93RGTHcW9CLzub79Cyoy7nBMWxcDnLoFy4DeciJ2gHse3UZ2vmYGhH3UVvRgIsBRwngbOhZvyW6w59/3n65+JlVQ5goIxjEWm6is6UVN2914tGTm7hD5dyDB7243teN1ro2Oi/ujh/clqa9jwkyOYMEP+M/CM/y3o4+5JWmIaMsHukVQ8HboFKEsooToCiOJtiLRU5JIorlnnT/j9E7qcJdqk9uc/lP53arexAYf6zXAPda/1BxhXkqWO2NOtTyv6c4BphfQjlUykzUJe5DicIN7T112LFrJ37zb79HeXEJHt4GumtUaFQGUMV0DNVxFgRCx9CcG4nWnDAq4C+iOv4AahL2ENidp8Jehp66FnppCRAI1H5cODwDNBaDGRdI3Jp8ZmFTWyc4gv7TZTQVwUef247nD/5+Xrevf4/G58bAcSgGhaSTzvskpF4XYb9DBUerMjjsb4LT1gtoO/I7fOcxGoWWf8CWL64iLcgD/vsMkLn9fajsRiFm8xgsn2uLpZ9expKPz+GaSwlK0m7jckgZdl9VIoJguDSzFaV5rSjJaabr2Ir0mGZqVQ/Cm3qaE9+LCAHPaoATwM3ju+T5CEvKFR6ngxDHywYtXIPfuav0WlwOAiWsXEgzaLuEPBE6hPcpz2sU3Y4p8iqcD89GdHoVMnIbUEJwV1PZheSMSgQmEpiUtaOr5a64ngzX1RVduBKZ+/R4/Aw6h+fBhiCOoetlSzCHDOHzSJMq4UHLBrcbSmIZ7SM2pRjhycUC5IZabyhxCByOWRieWo5ERS384wuRKivHzc5H1Bjg8S8cCuM6gvwuI95+Hn5wGg74TILUSgNtzQ9Fw6Miu5NgrooaEPVq8GqvQkVWMxQxt+medSAy0psANholxVIkJYSjtDALCfEhkMQGoVCZiuaqfBEPLibaH4WFMvrPkaitykFcdCBkqZFITYlASjIBDj0z7NjQ/QsBjsebtdbeRln2dQLMG0JlyttQ5VairSQWbaUSoeZyGXJDnBGyayEkuz6FhOCoKGQnalIOQSXZh2qSeroXtck2qCFVxFqhMnbPU/HvijhrFIRZQmU/CfDXRcm+4bh3diyenB0Gxf5xSPbajOg1f8B3l0bh3ol3kHHMBBVJR2ifh1CTagvfXVPQfegNfO8yArVHRyDr2kE6h8tQJV5AWex55IU5Iy+cFH0Z4Yc+wRPnYQQ2Y9B1ejxc96zDtVUjkLDlbQQt+x3a7N5HvtW7cN6/CikBDpCHXESc60Ukul9E4EVbJNmYEEiOxj3nMWiy/QDfEaR95zIWLt9q4NQBG5z4xgB3Hd9D+b73gIsTCeJGwX+LLi5YrcCZLTPgu38+PPcugMshKzgf3APb1Z+i/dgofO8+GT2Ok7FjxltQ2dD5eU3CdcfRtM0ynN2/D077dqhlvQOOe3fi0oEtiLb6DImWcxFptxquJ0LhZnUQcTtnIv7oFkiDE5FhY4aHF0biAQFrhv0XkAVHoN3JGC22I2Bj/v9DzPq/QLLlfXgt+wvO7NwP/3MJ9F896b5YoVxyBZmxnB2DAwGrrXBVhTepbFMHzlXnk1ZnmxFdkWx1o3KPG8Gdzb0oyM9AS00zwVsn7lBhe+dWN3q6G1DXUIqelk50t7DD0tDP309JnWlh4Nmlhl5P1x0UF+TB2ekYshRpaGtrhJ/fVZrWweWCIxpqK9DT3kcgRdtwd6bYls+VrW+P1V6t9Lu0ogAKArGMCtKQ4JaEzDJSOQFeZTx9T6V5aZBVJkNekQJlYTCK4g6jrUwhuvPZUniLIO01wL3W/zHiypK7siw8/jor3K/VhagCyKgibpGdQU3SfjRnOqG+IAJZyb5oLopGY+ZVqOL3kKzRrPRDe3ku+tpuCzjjguQuveyNFcUokLmhIsUONZJdqCGga8y6ht6WfrUnHr/AtO5QEoUGv/hcaHCBQd8FyD1nYXv+N0/VsDd0BgduBXIwzVKlOqfeIMBlStqhSj6OBA8fnNhdpQ5vcKAB53e44Oapv1ClpomqA29j84KrkId6I8JGF3ccRgDXNFFxSAebFkZi69c52LQoAyGXW6GUdsKJIMcpJAcySSsVxLeoAL7xVM88Bp+Ju1ATJQ103Z9BDAMbhwuJl+ZBnlWAkKQ8+MbmwTs2RwTJ5WeBM2d4x+YiNllJsKFEoiwHkrQCApsCYbkb3A+PIYvP4FAk/UhTVAsr3Dma5xqVg8ssOi6vx7+v0neVqlcE+uxqugM/SeELcMUQx/DFDjU8Pu95SxvP96BzDErIfbre4LKXxcsYAuXZNZDQubHn7FDr/ZR4G+4W5u7h0uJWkeqHnxWGuLameixasQKnV2rhu7Pv4wfX0Yjb/B5q8jLQWHkXqpJq9HRwV2c1OpvKUJ5VS8/FDZE/NEdWhOgYH4IzP7hedIQLKTj4Co7a7oN/gDta6gpRlJMKN/dzSEgIgetlJ/pOMBXsjX37LHHx0hnExgYID9W0tGixbndz5S8COLYS15bcFMFcueJmZdBzkx3fhoKUKhSmqlAorUGyfwhCnc7Ba/8uuK80QfSW6YjZ/w3kYQrkJrZAGaci1SA3vgU1Mm/USs8gN6EWSnrO1MtY1VDS8rSoGkRsHIW8PW/g4tz/haidU1DuuhqZHjaoq2hA3ImV9Hsl8p2XojjKGy3ZV9GidMe9m4+Q5u+GbMdFKD6/guBlHVKDK8X4t9yk64i71oyz1uq4b2cO1uDkRhcEblkE/41f4sqqpVg/3x+rPwvH5Z1L4bVpEi4u08OBuZrQHLsUVjt94HhQifWfZ2HtF+EwnLIFq83N4blSAxeXamLrtHFYMdUUa2eYY67OXIwbvQmfaE2Dy9cTEL5LFzIbA7h/o4XF+vrw+Ho0uh3eR6ftW9hg8AE0Jm6BjuZWaI9dgq+nThfhQlaYzsA8bRO4LNOC91pdnF6kiYXmyzDNaDuMpmyAsc5GMTXQXA8LqxN0zc4gyWouJDvnwXXDLlxcvY5AegYkJ49DkfwDws8HIuzUKUSepmfD+gj8z57HppnvYLXJ7+FGAHn5iAdi/MoRc61YlAF5su+hTH6MHEkeKiUHUBl/EsrYcmTE3UV5zg16NtShRLiMY4BrVNWjpCgTPa03Ra8F92J0N/dAqYxFlpyeuyQJPNwvoKIyH0mJsSgpVKK3pwUxMSFob6xHfwdbxl5sNP+sCLpE6A8qS7mhwQnz79DBI6P8EBzqgytuTjhwYA+aGhqwY8dmNLJVuruHYIpgbQCmOHk/wyY7LnDoEVWNCoriBAK3gbFvBGpDA1wyskqktA7BG69TlkLbpNBvArjiaBQnn0Bjdgju9NGxuGeH6xD+fwPA9rJeA9xr/cPFUfUdQvJg7cWhHV6sPP/e4thhGTkNqC+tpML4MjJjHFGe5Iim9COoittBrWx7NOVGoqehVQAXd8ex+ZoHx3e13UeaskGd+zIhj+AjA5lpQSimyqs8YR/q0y+hn73dqFXWVVeLlgIJVQoBaCtMREd5DvoGAU90BXyPzhYeA9KK5wOMDopf1Cf3gcd31XpE4t8v64eHdH60bqn8EQplT1CU/gSF6UC5rAHd2fbIDAqC67FmuNrWwsW+Ay6WIciwMkbF8U8QtsEIO5dEUisvAKEHdRD9ze9QeWQE5Nv/BKsFB7BteQW2f52FeN8exMna4RhVimRZI0rS1Md5psdDqiT9e0gJ/LxSKuBNlfSgPDn3oqwKKblVyMirRkZuJRQ55UjPqUI2fc9WlkOeV4msgkrEyCtwTVqFq7SNZ3Il7evZfvi7WyJVFpn1BB83aN0aeNA6PnQ83+RyEm3Lx04qQ1JWnagQ8Aj4/h7oeC3wSCp/ui+fVNofHWO/fyUuSSrhS8ccXDZ4rKvP/f45eaXwuVbCm/Y71PJfIi86/7yyLhHU8/Ed9b3+4QFVarfvoVIaiaxLO5HnuR/Jp1egMeUAmjJ90VunxL0bLbh3u42ewSYUyx7Qc/EditO/Q0VOP5TpWSjNz0Nhbg7KaVpdWAV5cgY6CcTu9zehpTYf+cpkdZBeArqm2kIRPqQoT4bWhmIR7Pd6Vw16OU5cZx2ud9SiJvnkLwI4jhWm4FhXz0G+SPgtuQlF/F1qGNxBwtFVqLD6E6qPjoDPunGIsdso4sRF2exAemQrNbSeICvxPpJDWpDgbkvaiTCPTAGDmQl3aT93hDIJWHm/oa7JiHKPJlCUQlXaiOv0DLCVRVSCNGXHhj56f2rKmiHz3gfZtf2iu5mHRvC6jfWPkRF/m/apdmTITrqNOD8O5KtOmXVqTxnObHXHiVVHYf2FNTbOPY6Ni+TY8nUeFP7n4W67AhqjF5IWQHfsPDge8cWpvUpsWJiOxR+fgpneahhprxfhPjQnroGOxjpMmbxBjH0z09ss4sIZaq3DhDFrEH35AMIvWWLyeFp3wkqk7NIAArQB74nYM3scJk9cj11z9OC2fBxcV0zGShNtaE7aQIC2EaaGm8W++TgzDDeJgMEctoQ9XNkj1Ux3PbZttIFf2DVctd+Da5u/QIrVbEj3fYoEy/mIObQNssB85Ei/R5YMUCqAiKMWKLH4LcoODkPwDj2EeTfD5WgdIrzbkZt6n4B3IDtMPGcfuIccguuqhBOojNuH4pQ0grbvBZQwvHHPA8czbG3sQrqCylQqxGorytFUXYfcnASkZ4Sis74OtbXlOHnKDvb2h2G1ZzeiIoIRFxeGXZbbcO9uD3qoTH251+PnxFkP+kUX7vciFVx/+3VUlRVj06blCA3zgYOjPdasWYG+3laccjiCuvpygrVe3O59JACOG9HXe9gz9onaWkjbZxdJkV4RjTTuOi1NEZa2oQBOTsqoSKb1kgesdIkkBj8CuzIpCjO9UJlkj46ccPRUl+JW1z26ZnTeT6GNhyM8+/0a4F7rnyKGOO5GPeKXB4//ZCuce2wBPONL4cbde1F5cIuSo1CZgV5VAXqpAGBwEwV41x1UlJZAmZ+LyrJ6hKWWiXF0bCERidKjecxdIULSlMjNDkVt0iE0pZ1GfdoFqBIPol5KFRuPmZM6ooa7Z1JOoktVpR5kTZBXVJEDWUE0VZSDAUbpJSSxp2q9qgf2to6wO+ogpvY8JR2zPf1j2TnCcvsxbF17DNvW2WLHOhtYrlsJm83Tsenrxfjyc0t8Oc8Cn8+yxKfTLDDHeCNmGa2HwcRvYay5Bdu//QJLZ0/GZuM/4OySd3H803/HjIn60J9sAVPtzVizbC8+/dYCM5bsxBba9/b1x7Ftvb3Q9vXHSOrvL2sHrbdx3UF8tmILPl68Hh8v2SD0CemjxRsw+yuaDvyev3QjFi7fSAXlBqxcyb/Vy2bTejwd3PZ5LVy5A4vWWmDBqh34Zv1ufLPBEl+s2olv1+/Cpi1W2LhZrQ2bLGGz3x6njjnhuP0ZnOQgqbsO4Utad9GaXS/o81W7sJD08vxfqy+HmPdrxfv4YvVOLF9ngR27DuKQzQkctzsLhxPnceL4BRy1Oy9ke8ge+6jCtd4wHfvWz4KNxSocOWABq20HsXXdcWxfd5SeCzu6Tyewe4s9tm7cS9oHyy0HYLHpJE1P4NDevbA9vBd2R6zpGPvpWbOmZ2s/jh09QNMDOGF/kL7vx3H6bk/r2B22xv59u5EaH462zAt/A8ANZFjgGFiJN1DpuUGMB4OvFpIPGiEtToHY/VsRs2UqYm2toIjtEKniguzskGM5DHkHPkT8Dk1EuCugTHkguuaeV1bSI5TmfCdS4t1jL0WqrAfHoorxTgxxVAmnn1mNHIu3kbtnGLy3T0dP1w8idER7w4MfhRGR+KnDiLD3qZ1FERJ2f4QH54bhkcsHOPmZBr6Zn46diwNw1XIRXBf/Eb7L3oLcajT8lv0BF+n5s9+dj01fyrDkE3vMoPfQXJ/eR5MtWPTpbsyZuhUzDTcKZ4RZJhtFGBFOr2U8ZQMSPQ4izs0KM4y3wEBrNTy/mYiGY2NRe2QktphPwKQJ6xGxRQe4NgHwm4QzC94nKFxNoLYOs6duVocp0VqLmUYbMc2AQ4msERDHU3M6xnSaZ6q7DnOmbcfHUzdi/bzl8Ny0EKnWXyLB6lPEEchJ7PYg1TMGGXHXIXXYDbgMB/w1kLjDAHa7ighoy+FgVQR/lyq6Zr3ITnzeMn8P2XEtKIm7ROWhBVoL44XVjRsofC/Y2sYwl5NLwKYMhiwzCKlyf6TLQ9FQUUcNhl4Ul+TAyspCeFTvtbbE+XNOaGqpxtGTB3D3djeV3z0D3Zo/fgZfKYIgAfQ9P6hD0vRRoycnR6SgKy1V4sGDO6hWFVPr7zYqKvNQQ2V4V9tNqicGekQGQIodLe5Q3dHU1Ap5KXedxgk4U3DX6CsBTt3Fmk768fJk5JTEI09+AWXxx1AeZ4/67HDc7botnHb62drXQwAn3jv1f3gNcK/1T5EYhxSRD6vBBPdDrPP3Elv5eLyR6O6KYRArQLisGg0N90WcNh5czS+Fqrwa1yRptDwbV6KUYuzVy/ti5wiXyDxUUuu+tawE8hhH1Mnd0FyYhubqFnQ09OM6v+zN7WhSuKM64RB6OCI8vejFFblILopAUblS5N0bHL/B4/BKCuphoG8MfT1jGBpOhaGByStlbDQVU7SMoTFBDzoT34fuxD/T9C3Su5g8ZgzGa2hikq4Gxo7RwofDdPDBe/oY/p4e3npDG+/8aRwmjX4boz8YBc33fovpo/8XjIb/Nwx7402885Y2ra+FSRN1MWK8FsZM1IIGgZ3GREOqGIxIhk9/Dy0jTByjg08+no+16zdh5ep1r9S3pG9WrcPylSSa8u+h1hvUmnUboWtkjuFjJmMUnduH4zQxYpwWxk3QghFdN7Op02BqYi5kRtLRMcQkTV1oaLH0xHQ0bTeSxNuzRtO279M1eme0+vvg/H+m+Pz4v71P/3P4GA1M0daHET0PxkamMGLRd329qdCdYkDPiy70tcdjyoR3MGXcm9AePxqaE3QH7pP6nk2coIMJ9JxoTZwq7s+gtCfrQEfrJWlr0z51XpC+0BQxHT9+LLzdL6G/2A/1GRd/FuDqyzmH5tAAx9kX0uL7oDi7DDdODsdt53EI3T4espRmSMNKEWe7gkDpEyTa7xNAJTlzfAD0NNF2Sgth7jLkpz8UWUaeV1ZiP4oVnAuVx1k9Ox/12FN1Kq329ieoufytyBXKqbTCdhmive2JiMPV1sBp4dhK+AzgkoJbce5QMc4eLIO9ZQEUBz+j8xgvwOncYn1sWpELn42L0XHiffSeHo/ULW8BV7VRf+htHLU8hd2r87F1SSo+Nj0ArQnfQmfyGmhPWgNTg00EUBugO34lQdZ6zJuxBR+ZbSb42kQwt5ngbT+Cz+8S6zOIzdD5CrN1FmCO7kJMm7IUUyYT1H2rjTvnxuHu+fGw/3Q47XcQ4DZhKgEcx35jmJtuuAlG2gRvtIyn0/Q3ENRthIHGagF3HNpEU2Mzdn+5BNL9nyJ011cI2/0t4izmI3HPAsQf3obInTPQdXw4bjmPQvAGIwLTMpy2LhfWyVMEcZ6OlUiP6aZr9iyjhoLzy0q6URgbQmXhbjRmeqCnmbMyfI+22mY0VNYgIzMS0swAZGVFIz8nEXJFGLqaekTcx7CgAGpMHEFZWR4S4iOhyJTi4aPrSEyJRFdrI62jDpb+/LP3sxLww9+53GeIY0vaYzy484jA/w5u3LiBe0TzjU3lSJSHQZmdSXBPx6DtrvOwl6cAxx6q36O9lcC1SI7MYh7fpraysX4MaAPicXCsl+ank+QVMto2AdnFUSjIckNp/FG0ZofiemuPsF6KLCx9D0VoE4bg1wD3Wv808fg3tsCxN+B/9li4l3UuIgcBicXg6P2ceDxNWQuPgTFZDHmvGvc0CINpWbWIzagRXbRFBc1IymyER1wR/BJLIZHXIq+4C10NPWiQEeBJHXG9/a4Yu1Zbo0JmYSIaa+qo4FAXPCIWUVEjZs38GDNnfITZsz6h75+I6cuaM2suTecSqMyhAlqbWuzDqcXOGkmF8giqEMYR0GhQhT8JJgaTYahJEDBhInRIWuMmYvK7v4P5mN/CZOS/YvLbv4XmsLcw+b03MGbYeIwbOY0qfXMY6c3AuCkmGDGZgFJ3Boz15sCQ5mnrmkJDx4QAYpqYZ6Q3+0fSGG8M28NU2eIH/PD9d3833bjeh8+++BojCUgm0TkMSkPXBOZmszCHrt1svnY8JekQ5EzUNsTkKUaYNGVg+tx2rMmkcVomGE16edn/CZqsYwxN+n9TDMwwdepMuvef4KM582A+dTq0aJkuwdz0aeaYNc0EM0y0xf2fqqtJ92GOuD8GdO90aD98P/V1p0FHl+/tj++ZkO4smBEgz5xh9koxxPl7u6Ov2J8AzuVnAa6pigevvwRwCQOON5K7UCTdRvrZpSjb9W+o2/cGvNeORr6iCqqSCgS57YbL8im4uHgcvHatQKztSjy5MB4/XBwL1ZGxUKZkiWN3tz54US08VWdVeP58nge4DgK40vNf4/Hp9/Cd84cI2DJFzGOAa6dG3fMAxym7ksPa4WxTgjP7y3GCQOXahpnIt/oT6Q0cX6iLwxZVSLReAfgQ1AUYQrr1bTwgyCnb83sc2XwMO77Jx6Ylafhq2kZYzhyB/R9PxKmvtHHi8wlYO38xFn+5D/NmbYM+ARkDlZ7GBphMnAvfTRqIttTF0XmTCNwWQkeDGjEaBGVTNsJYZxN0J6/EhSWT0Wz/IZqPjcDhj98XsDcIcAZa66A9YTXMjTbBjGBxCsEdL9fTWCMAbrrhRtFlO2PAQqentQGWXy6GbP9cXFy7FhYLduPk1/NwcZk2AtYZIGyTAUI26sJ/jRYurluBM9YFcLSuEeNtWSctS3D5WDmSQtoIpgctcd0k/n4beXEJqJZYokZ6muAkHtL0AKSlB4lMIBXFecjLjkdTRTUKclNE+CdObdWoakZBgRQ9nQ1UpjwR3vBtzZwmrhNdLTym7lda31gCwAbEFji2xHWre0n6qJzu7LiOno5+RMcHw+7yLoLGDHEuHNKEAa5/wAJ2nbMwCEeGR2hr60VxaR6BHMMYOzH82MI2CHaie3UoC10Zd72mQF6WjLSqZGRXJKNA4Y4SCTvanEdrsZRArktY/djzla1xrwHutf5pGrTCqeNyvTqkw3+WOLQEp+eKTa8SFsChLG6vEoeB4K5Vhj2vuALaXu0tyeJk+ucilAR4deiqqkRd8iHUpV9Ed60K15v60FBTi6bGTmpBqbtRnwe4GebTMMvcjCrlaQQicwSsPYW32XMxY/pMzJg2C1MNzanVPJ4AbgxNNUjaMNWfRCA35gVN1RtNBbpaxiStYf8b5iP/hfQ/MOGdtzBq+AyMHUHANsIcYz8kQJtgDmP9WQJuPiSA09VhWJsJPd2p0KR5E0j6BHImQ0EASWPCVBw6YEeF7d/3c/16P+Z+/hVGTdR9AXImkhjiphCwaZH0CHZmzfyIrtFsTDObiWnms4Smm8+Ejr4pJhKYPr89i2GV9/Py/H+2NHSNxXTiFGMhfQIs/l/6hvw/jDGBzltLzwSmpqaYampOlbQmzHRHwpCuB98LHbpPBgRtDG+TCPi06R4a68360T0TwKc/g5490yHBbVAvAFw6AZxI5P0KgKNGUYvqDoGaOtj0IMCJ7tOELmTKKpEtrUNWkB+K/Q+gMOAosgJP4nZTBtCTgtQjU1Fi+RdU2HyA05/8C5y+GI2YnTpQXvgKymsOaKntVEfLp+OwVYLF39XhKV6EN9YgwLG1hq0/RdH+kDt8CsXZBUj3c6XK+AeRpJ27UDMTnuXyZIBLCevA2f2c87RMgMqRjaHYt9JNyG5LOI5ZlsNv06dQHXgDqsPD4LH4Tzi/ZisubNuI45b+2LokExu+UmDdR2ug3PkHVNu8DwTq4tGZ4Yj33Q2FKg1OThcwy3gDZplswjTjLdj9sS6q9r+FNgKz+PX/gfmGH2OW6XZ8Mm0zPjLbhKk6PI5uJQLX64ruZ1zThuOCkdCcsAqG2psw13gxXJaMR+hGTVxbo4FDn3yIwHUaBGEaOL5gMsx0VmC60WaRUF8AHAGdruYGWAmA+wwOSz5F8KpRqLIdhoqDb+PSqoVwt3QS+VEllgsRY/E5Aiw248K+GDjuZ4hTXxuGOIbdGN9munY9Ysyj+r6z1/wdgjglquNtUJZyCiWFOcjKjkULwdrt7sdorFKhQJmKnpZ+ca8460p0UiQOXd6IS1cdaH4Xelr7UVPWgn5qDP9qy9tT8XYkYYljpwr1uLKbXfQM9FBZ00e/+x7CN9wdJ30tkV9YIIa5iJh0tH4fPUv8nZ0YBMQRCHLYol6CvuJSJRQlCaKbVM7dqQNwJsa+Dej538LqNjCPwS+zPAFZYgwdAWBZGhQVqcjJ9UeB7DSKJYehSnZBT02VsMZd73v8GuBe658rtrwdC1SPhftHAxxLDVw5wvI21PJfIuH5+NI8/u0SkYOkzAa0lRWhPvUEquIsqAW6H80Zl9FZloXrXY/Ei/jwLgFccbOwus00m4qPpmnh42k6mDPNELMJ2AYBznyaOQyn6sFoqj6MTfRgpj8apsLi8jHpI1EZM2wNykR/JiaPN8EHb+tj+DuGeP9tA2i++zt8Oum3+GTC/8bk99/BqA9nYtxI1jQCOHNoTJxO282Grq4ZxhMkTNYhKKLvugQCBgMgwCCnrzudjvHMCsffjWk6cbwhDuw/MoBdf79PX1/vkAAnAIdFMMNAwzA3a8ZH+OSjefh4ztyn+oRkaGwuwOfl7YdPNsFYLRNMpm1fXvZ/kvjc2SKnSWCnQfeBLXQsNeBNhYGBAVXEDHAadH/M6Z6ZQougTb09W1NNn96vFzUHJgbTqHEwdUhwG9QgwPWXBKJO5oT+9rti/OizilFtDeHK7NFD4rA2IF92H0oZREJ00XXKYJTQgYwcqrByZVCmPkZlMQ8mb6UaKQvokuD7zlSUOc0GPDizgQHcv/o93L41RfTuhcjwOISbNyCC74pjdj9BS1MXulquUyVMMMfdTLycKn/WoIfiIMDxd674b9OyJmUA6pVeuH9H7fXLVsOfBriBZPYHanH2YIPQmQN1AuyOrnOH976v4GX9JQ6tOgO7XZU4d6oY9vvk2PhFKjYtyYHFF0eQvePfCOCGAcH6+M6J4IwAIbUkFXss7PGx2UbMnb4VM0y3wGMNZ3bQwA8+uohe+2fMoXv06exdWLZgFz6dsYUaZOuhPWklfFZNxAOXD/Hw0kg4fPYujAjszI12YIH5F6g/OhwI0MLjC+MRvvL3Yn8I0ITSagwMJn+FGcZbxVi4j8230LG3wMxwK6wXL4XUej7Or1yAkkN6AjRxTQs+G+bDZkMonKxzRPDipO3jkbJ9NHzX6sLJIpAgjq7DvnJxfU7sLoL3WQL0RO7SviW6y7MS2ArHzisPkRebivpkGzSX5yEtRwJ5oQQ5xVK01LegqapWjJPjYSW5uXT9PCxw3MsSeXlFwnlLOB7QPVaPYRt87n6tBgGOvhOQsQVNLQK3Ls4A8T36eh/A6eoxnPbbj+IydUrEwW7TPs5TTVMGuEFLHnfFck9OR2snsotkkBOAZRLAsbWNA/dmcUotmorUWjRPABxNMzjdFgFfZgl/T4aMIC6dvVjL45FJ66aXSQnq6HdFPLIKg1CQbIeyZAf0NbSIRstrgHutf6pEdgaCKLbCOYWpnRuGWu//RjHEcVdtnLwOvU3daC5IokojUDg9VEks0ZR1DZ2qUtxqb0dpfi1mzZqHmdM/wmxzYyrIdTB3hg5mTzMSVjhzczOCNx0YmuqpZaYHE8NJMNMdBWMCLCOCNUMjYxgacCXNYMVWlTmYNGYqhr2pj/ffMsR7fzGA1nv/jgWav8X8yb+F9gd/xPhhIzHm3ZEYPUyTpI1JYwkO9RkGZ4juxQ8JbhgYBMDRPAEMJP5tIo7DADALenrTRBfr8LFa2Lv/0AB2/f0+PwVwz4sthwZG5gS402Fk/EzGpCnCAvdjgGN4G69N338G4NSg9OPt/94aPM5Qx3rZUqhF94a7Uxlgp+hPhbnBeEzVGQc9HbOBLm815GkTiBvqzhx4Nl4EOEPdXw5wAT7uuF7KAHcGfZyl5CWAu93/AzobryMtLBD+pw7DzfogAk84QRreSJX4bQKjPmTG3URWUisSIxMR5SFH1BUpKuNd8X1bFNCdjO86UpFiYwSV1X+gzuY9nJz9/+H8ohGI2WYIn28mINv3PK533hUQxuOX8suzUFCmIIB7jObqVpRl5aNCWQhVQYUYJM9wxlM+RwF09LuhrBHK4GPI8t+HuqJq8T8Y/tobHorg1Bx0VsQ5lNxAYnAHTlkW49jOIhzfpdbJ3cVw2KPWKasSnNpbh9yIy1BGXMLpA40CZs4fzoLVShk2fpmKzUuU2LHQBZe/Hg+PbyYjZocGwtaNwtpPPsenH1nSfVsvuk8NNNdCY/wauCwnwLs8Bt+5T0L8+jegP3YW9DU3wERnrej25LFsJlPWYD41qlaZGeAbE318TvfbXH8DlQdbME3rUxTtG4HHnlPQf3oCgr/5A+A2EfCdhMzdI6E74UvRDWsq8rKuE96phjobsWfREgFwV7cuRupuLbRzFgb7sSi0ehOBWz7F3i2l8Fg3H08IGJ9cnojcPSPgvX4m3Pa64bR1FU5aVeDy8XKkx/QIaEuNvo6UqH7I+FqycwhBXFb8LdSkXoMq4yRyeUB/VaoIrdHU0CqyHnDsxjZ6hpx97XHEYxOCYwPUKfP+Jmh7SQPgJfYp9J2waHH4JrbCdXTdwnk6/lmfwyKtlhoa1RY7trr1dj6gKf/mfXC2iO9FNyw7OpRVF0NRTNBGgFZex7mN01DbkIOquiwUV6cjr0qG/GoZ8kj59L20Ro7KmixU1uUivzIVuaQimpdfmYJiVTqU9FvEjKtIJziMQFHSMdSmeeJ2973XAPda/3yxFc4+IA97vdRWuF+TYuv/dLF1zi2mAOVl9cjNT0FHy3Ux1qJCHoIyDlKacACt6cehCLHD9KlGmDXjY8yaPhsfT9PDxwRxs6dPo8qTKt2pA+D2VLoEdLow0x9DEDcRRgYEbya6NB0EuNkEYrMJyAYBzgDDSBPe+j3MR/0rjEf8K4yG/y98POFfoDfs/4PZKHZo+C10RvwFhlyx604Xlf4YtkwRABgQoOnrTSdoUEOFDkGjHlUe2jTVoPV4PsPFPxvgWBMIfIbSq7pJxxG8sfVuqGWscZoGGDFhipg+/32odf8WTdA2wkja96hJugSURhg7cKwxk/WGXH9QbJXT0zMjmDOFvq4WTPVG0T0xpGXc7U33ju6RIS030iOA0x2EtlnQnmwqpD9lBnQ0DWFsqIfp00wJ5Mx+pJnTaT0COL+rbugp9KdGyBn0E8DxmDJ2FuBwCiVVRejovQlFqD+S1/wG5Xv+jMzNv0Hgt39GlFc28qQPkJ3YKxwNclJ/gK/1XlQdGoPWk1oostdHb7EXcF0KdCUj9rwdzq7Sh+uWqTi+hAHiXdxwmYDSfe8iYLU2pA670FnTIcCruaGDACAZTVTp53gcRMvxCeg8o41Ea1Ooylpw6/oPVOHeFVY4BrjO9kfIc1mPZruRaD0+BkFWs9Hd8UTAZ1fzQ5RmcRDkO6TbKM++h9zUdkR4VSPKtx6R3nWIulaPaP96BLvVItijHgHuDXDdsQvBm8YgZNsEnFq2ABds8+BwQI7Ni1KxZbGUJMPmxWlY+4UUC2e50Xu5Aprjl8NQ41voTV4r4MxQeyP0tTbSO70ZS6kB4rdNC4EWOthorgFjzeXCM5UT03MyfDXArcWMKV/iS7Mv8LnxAszU+QJTCca4C3W65ly4LfotJBv+iLCVv4OV+RvY/8l4HJ43FlunTYKJ1jKxP94Hix0b9LXVY+CSreYg2s5GhGRJtjLFdYeR+O7iaETuXICdGyvhtWEh4DUG8J6Agn1jEbDRHAlWn8Bj11Fcsi1FamQf8jO+x7Vj5+C1Tg+hu2bAe9vnSAprQa7sB4L5NkQ7HUPGpUWQuKxAVkYEwdMP4hlih7K7JO9Qdxy9uhluwU7oabsnrE1Dgthfo6fwxhoEuO9xXcDZQ9ynY9U3tOOc/xE4X7VHS0ufsCq/uJ1az4ICM1xyFz7Q2tIJZbEMKdmRKChORVtnOSrqlMgqSIA8Nw5lNQqUqRQoJLArrJChsEwKSVIAMjKjUamSo6Y+B1l5yQR/SuQTuBUQ6OUQ4HJ4EnlFKvKVviiKPYzO6sKhAY67kzjcwuCYnkG9KlXMs/VzB/Tjdfk3z+cB4M/Pf7ZcvQ/Wj5aReDvet0sk7Z/E6w12e/G+1b9fse3AcQfXe37bF9YVx1Cv+6NlJN7uVddhcNmgBo/58nqv9WpxXLjDvgMQN8Ty/1vFXq+RqQVQKCKgyIpCXVWNyMGaqfBHboY3qjOvIPXabmoND4e5oRZmz5qnHow/fYYAOlNTMxgIaNNXwxvBnPBYNTCAsZ4xFeqj1RBHkPW8ZYUBbuIYE7z7hh7eI4gT+rMG3nlDE8P++CfMHvu/sFDrdzAd8b8xb+Jv8dmk38Bg5BtU2c8hEDAjSFODDUOcNn030J2Kyc+BEFviRPflwG/WPxPgGKrGarwIVmzFGkdw8vy858UWO+5CFaA6hAWOIUrHeDrOX3JDaEQ0gkIjcNnDC4bmc+hY+j9a/6+V+tz1YbX/MKLjEuDrH4zwqFj4+AXho/mL8OE47SG3GxR3l5oYzcR0M3PRjaozRYPgzZTupbmAN31DA3pu2KPViH5PhY6WIbZs3gVJXCJCgsMRFxePzZu30X6MYGxsJmRibP5UU6cSqGtq46TDaTQrvVAncxTWrtb662ip60VbfT/k+WkoUtUg9soZtNq8KQb0c8ql5J1jkZtWjJ7279DRcA/tpO6OHxB1ahsen3kP8JyI9tPaaM3ywHcdKXhUH0MNnEo0lMjR31qAzJBTaDj4FhCkj55TYxG0yRTRW2cg/vBa5MRWoEB+H9nyYshTuqA4vR1wHQFcnYCs/VooL27ErRs/oKfjrhi7JAK3tj5E9aUVwEVaz20C/DZPQkaWDAUFchTkpSG/MIMq1WyUVudTRVuIvIoMNLXUi249Dk3y4C7Q2fRAeFsqk+9AGncTuY4rgUsfiuPGWUzBhWMKOOxjgEvH1sWkJfR9YRDWz1yDFYam+Fp3DOYTYOtqbYfZlOUw11oAc80FmE5ANtNgDfQmfAXfYxsQ4rQRprqrYKi1HnoaDHrrMWXyGoK09dCZvApXlk9Al8P76HL8AHZz3xFOCgL0pizDCrpvW2bOwJbZVI7oLoHmpE0E7Buhq7mRoE0NgIPi2HD6BJCWXy5BgsV0pDifR2J0K2L3maHt5Psosn4P7svG4viyZXD+kqB33USEbNSBy6qFcNl+EpLdnyJuxwxEHbKAIrIGuXLiO+vduHnsDyjc8yZB5J/gsXUB/R8fRLhnIGblb9BgPxK5W/8IhesqdNeWE1zTtaXrK0uT4bj3Lpzx2o+qslp19+XLEPa36CUIe96zlCGOx97lF5bCwXsvzl89iY6OO68EOPX+BgCOtuXwUP3d91FcoUSyIgx5BUkoKU+Hm88ZXPFyhH/wJcQk+8PV2xGe/s4IjHSDK82/QstDoj0Ql+QPmSISktQgXPY+jRPOh5AgC0ZeVZoYL8dhSnJLYlCUdAptBZIfA9wg2FxLLkGAtAz+qWUIIPmllMI9rpDghD31noGJ+E1Tn6QShKSVIyS9Qqx7JbZAgBbvj9fn3/403yuhmOBGnWpnULyc93GNlvsk8XL1b/X+1TDE2wWnVSBSUYWwjEr40vnxcgY6D0mh+M3HeB6axH5JfG5X44sICgrof5WK/za4fHBdPg7/P/9UPkd1vLDn98P75f0M/rfB4wjwpO/eicV0nUrF9iz+L3xe4vyfO85rDS2GtguR+djtkYdjgWqr3FDr/d8ofpY5KbtcXoDszGCky/2hyAlBVn4UFPkxyCtNRGjkFQKuCQLiphtpYbqJHqYba5N0MFVPC8YGk2FiqC0qYAN9qpC1Z8JQdzb0aGqiZwJzvVEw0SXA0/1IWFfUEMdWlmkYP9IU40epNeI9Y7z/tik+/PO7MHj/f8Fw+L9B573/QTD3L5g1+r9D491/h672LNH9qk8V/3gtY3yooQY4PW1TTJ5kICxFQ0EE658FcOMJSAxMZ2PO/C+hoWf6dB5bs3RNZhCcDY4F+7HYiWEoCxz/zwlTjBAUFimg6vPFK/DpF18jMDQcsfGJ0KD78FPX4peKz5Pl5etPrfBsbN21B6Yz52H+l8tw7uIVFJeWYenK9RgxfsqQ27MYprW5C9V8NmaaaGGq7oeYokP/neYx6Bsa60OfZGxkQHBuAEsLS1SUl+OwzRF8+sl8HD1si7KyClhYWMF0KlX41ICYNeuTp+JufK0p2nA4dxxt+b6olTpSQ6QN9XU3UV/bj7qaPppeR1vnPYRfdED+5v+B/rMjRZBen3UTUFNaK8aasZMB6/4DIPLUFjTt/Xf0n3wXxQfHI8U/BaWyVhQn1yInsQO50kYUZ3Uj+ooPwtd9iGwbLcRuG4kolwDEH7dB1JapiNq7HCleUihTvoM09h6SbNfjxvE30O/wHhK2j0FVaYvIXazuQlV7oXZ2fIf8M4vQZ/smrp/8EO6rRyExIxhpWaTMIEgz/KnS9IW0MBry8nikFkeiUlWOOwNORzxWrq32nnqAfsItJEdfR9aJbwCXDwD3cYjapoGrF9JweEc8vp0bgtWfhWH5vHDYf26Kgr1/RP6et5C540+wNPsdZmnPxVcGRsja+RYK97+PlO3DsXDqfFxd/iEKD3wA5a4/4xsqC3Q0N2HPJ0a4ukoHV1ZoYamRMSZPXIugDc+cGM4vGQ1jjv1GMGagsQZLv7bBTstT9C5zHLkXge1l8TZG2utw8tvFiN9pDqlbEBTJnfC/7ALPUy7wtliDh+fGEmyPQemBkbBY4Y3je+pwYk8FHK2rccXKHbGWCyHZbgqJzUZkSbrhc+gQem1/h/L9w/H4oiYenHoDEQfXINwzH5X7eRygIe4R4CuvfA1V0gF05YegiEDa0ecAbD13IlmWImBqcGzl300vQBiDl3qq9jJVj79LUyhg77YTV66dQ2/3A7rng2PmXhQHBeaQHoPdqzy27jb9Lq8ugqIgFlk5McjMjoUsIxKl5WmoUmWhokaJzJx45BSmIDktHCnpEcjMjUduURJyCxJQTg2GxqZ8pMkjIFfGoqyWGvvs7CA8V9nRIRGF6a6oT/d8EeC4ouHuK3lpE5p6bqHl+l3SnaeqbOlDnLJGrKsGq1yCtgrkqNrRyOv303oDKm7oRkyWSsCPexxVXOUtaKZ1qtv6EUEQxtuLY1LFxseUFTWiqfcW6jtviGMw9DCcMTDJS5tR13FDnE/rgJp6byOHCpDYbBWK67rR3Kf+7RmvTpkzCGfSwkY0dt9EVUsvUWwbqjvvQ9V1H4qyFoIGNYgxaDKkFtf3oKbnIf3PG+LceRnvh4EttbABKiLxWqJrPo53YtHT/5CcX4/q9puo7nmEqm61VF0PUNbUj8TcOrjR/x9c97VeLYY4vuaWnnmw9f/Hhxb5zxR3pXpTAyE6UY7IJCliUyXIUEQjSxmBPGpRBYdfgtnUqQRsuphmMA7T9MeK8UxmujTVG00aiWl6IzBVe7QIC3L61Dmkp2Xj49mLoDnRDKZ6E2FGEuPXSMb6HxP0qcfCGQyIf48ZboRhf9HH+3/RwwdvT6Hvuhj+5iiMH/YeZhjo4pzDKcyZ+SWBn5mAOF0ddmYwwRgCp9nTP4PrRXfM/OTzV3Yh/qMAbtREHXwwRlNYpvi78bSPkZQig/3J09AymIYxGvrQNZ4BD69rSJWlw8Bs9ivPeYy2CcbyGLiX5nN35uoN2+g+ZYnfR+xP4rSzC8ZM1keKNB07dlvjw/E/bRn7JeJuUrsTp6mgz4EOnfPbH47HeyMnCfF3tsrlFRbBdNa8H1kYn9cEgrjJuqYwM52OGYYTCeJGQpMgTlvXHFNIWgThZibTMNNsJmSpMoI2O0ycwI2DqZhMU9uj9khNTgWHshkMZ/PUA5oATkNbA96evrhRFos62Wnc6LwrQm/c7vsBt6gi424udsipzM5H2Ok9iLlgg2iXw1AVVoI9/USlN1CJ3rn5A3Lj4xDlZI0oZ2tcs7NHSmgLFAn3IZdwJgT2WuQcv3fo9y0EnfFD7OH5SLabhrjTx5EUWIH40w6I3mqGGIvPkHIlFFlJ9xF6PhzeByxon/uR4HEGXS23ROX7vBcqV9byUD+EHPocftam8HBYh9SsMMhyIiBVhiMtOwwpCoK5olgxEF1G72eVquIVAHcTaXE3IHGwQ5GdIcpOGcN7+xK4OEfC7uhlbFl/BNs32WHtGlt4rDMA/KcAgYZotBsDz69+i0tLRuFrY2Pg8iTh2HDDSRsLTOcjdz9BWbAecGUc1k8zhMakDUjaMYFgjeQxGnvnjKbG1AaCNg002w1Hk+2HOP75SJgZbRPdsNrjVsHpnAvSi+Iwd8Y2Mb5uKHAbFAPeLKO18N86Hwl7PkN6cCGykx8RRN9BTgaQeO4CAeoIwGciag6PgM16H5ze3ygcOE5ZlSHUow1pfpmI3b8KsVtNkXh0O7wsViL5wDwU7J8o4u3B5UNEHNoMv8u5CF/5B5F9Q77lP1AY4YHrVRlQhO3DcZcNsPfZBXevU7jZqXZKudWtdjz5KZDjfKQ8fm7QaeUnNQBfg2KrLEMY55/m4QD3CfgzlBmwvbIDoZIg0QXP67y8HUsNcLyMnm9iBwa4W7Sfkop8ZBNw5ZC4G7RSlY26hjxU1fB4TSmV+SliWlAuQ1FFGk1pXnmqusuUVEi/iyplyGcv1HJOt8UpugjeyhKRTvPzlAGoTHR4EeAYmNi61dh1AwplLQL9FQj0kwuFBmejgECqneCJoYjBJiG3VoATA1IiAZCXpwyuzhJEROSiqrEHHTfvIb24CQk5NQLeMnNqUa7qQBktY+vUIKSF0zFbem4TrdYir6gJ1a29AsT4XGrbrov9KAiEgkOycemcBFfdUpGQXIp6gro2gsWKui5qNVWilaCOwYytZxfoHCR0XF6uJPjKp3Nv6r2L+qIs1BXnoLHvAWTFjbReDjzpXEoaetHY0Y+aXBnq6htR23ETgdIynAtXIlJRTf/xDmqqKlFTlEtwe5de7kacp2UMow1dd1BX14gGqpAbM2OEVLkZqG7sQFP/Q2QRvDLEcSX+fKX+Wj8WQ9y5iHxYuOeJdFv/lZwa+P5zNgfWZfruGZsDn7hsJKenICTsAlW8U6minIdZM+Zg9szZMDXmsWhmMNDXhJGRFgz1J0Fn4ns4c/IAlIpkRIcTnCQnwWjSCAz7t/8XE4a/BUOd6TDQmYEpGiaYommMCcP+DO33fw+tYb+D1qgPMFoAnAEBnCGGv2soxsWN/MAU+jofwdxkPgL8wyGTyjHNdC4mTTIgiJuF98fqYoLudKQSIAUHRkDXcBrGaQ3dLflLAe7OnTsIDg6Gi4sLfvjhh4G5r/48D3CjJ+nhs0XLYWl9CGs2bhew5nD2PGrrG7B4xRrRbcrx4jZt5xAAxVDm5sPQbM6QAMddqCM1TTCa9HIXKv8Xaxtb+PgH4YuvV6K0rALVqlos/XYdLrldxQkHJwGRz2/za8XnpG86i84xD+u37BTQxt2zm3dY4culq8RyBlS2ANqecPxJKxyLnRk09Uwx3YwgzoghbgR0dDRpvpHawcPAFJ/MmYfcnDx8s3wVjI3M6Hn7CFqauli6ZBmyMrMxm56/mdM5hM0zgGMLnJ6uHoL9YnBblYIGubOotNiLmivF6wxI3ZyUnOCMoO7+fU4BBtwjoGNv0B9VvrQeW8Ye0HqcuLsg8ztkSn6cX5elSH6CiGM2uO0wDA8ujEH5gZEIdVMID9ZE50uI3TELMdtnIuGME7IS7qAoh6CSjvngntq7lI/3vBcqA9xdOreukjgxkD67MgVpJQlQDIR9YM/AjJJ4qkvUsbx+CuDYW5UDDcui+6CM9ERe1FmCmSJ4uEeK/XBYCLaeSEuSEHZoGm6cGob+s+Mg3/kuYtf+EZ4rxmK+1hS02Q/DrfOjUXZgBGZpzYZk8yj0nB6JlsN/wRpTXQLs9UjeOVlkQYDXeOyZPRbjxq4TgXxvXxiP2y4TceKzD6hx9xX0JnxJWoy1y/dh/97jmGGsjvc2FLixjEkcQsT6y0VI2DUdEvsDwgGB4VSkxUp8iBinS6iw1UODgylke00Q4JwI77ONOGFRDB/nGmQl3oAy5REywqsRe2gbYrdPQ9SOjxB8yg2xB5dCddwQlTYjEbB6BDxXacNj4xjkhx5FfUERuptvorC4Amd8DuCkvxWOuW5DTuReXFflCjgqr61GV/cDMUbu6fPzVOqsDq0NrWiorVGPc/w5i90QINYnQoKoLbT8/CbJ43Hw4iYkpCWIbt2htlHrebBjAPxBZG3IKc5AxsDzk11KypVAmh6BmgZio4YslNVkEKBJUUiAVqZKJ4bJRB6Ph6tKR6lKgXyCuVxaxp6rnOVBnV9V7dWaTutlF0SiLOn4jwFOQuDWQlBmuz8Au9a44uzJSDjah+OghQ82fHWWWrmlaOlXW7vYClZE072bPbBjzSWcc4zGpbMSWG5ww/ZvL0KSUCyAr7qlF60EYScOBCIyLAe1nTfgk6juKmXrV0y2Cj13H+IkLb9A+6gn2EvKr0MdrVfX3g97mr9r/RU4OUTjmnsqLtDUYr0brLd7Eck2o5wAbuMSZ4SHKdF56z6iMquF5Y6tggUEdNtWXkRSejWaO3pw/dRU3Dg4RoAcW9u4SzatpAl1179DU+wF3N71BzRFOqKu95GwBPI1yanuQB0BXfu5L9FrMwk15SWo6rgjumUT8xtQ130PTdf24sGuf8fDHb/Bw23/Ezct30SH48eoKiRY7H8srHSvrXC/TAxt3J260y0PJ4P/a3WnDoqt3ZzVgWHOK6EUl739MdWYQ2B8LIK1zpzOoUHUzggG+vrQM9CAhuYEnDp5EkWFpViy8Ctoj30Pvq4OyJbG4jPd96D79v9DkPYhpowbB/Mxv4Pp6N9jyrv/HfMn/yvmT/wXGI97CyM+MMR7bxrgvT/r48N3WQYYM5wqdoK+yVrGGDdZD77eAUiTKmBiMgvjRutAz3AmYhJT4ecXDD3NadDU/Nu7UBngJBIJzp07h0ePHg3MffVnEODeHTERiwhsSgimjhNAsXXssP1J2J88Q3BVg7WbdtB5sFemMZ2LJjZus0CWMhdG5h+90gLH3adDdaGOJHBavmqDAEBtg2nYYbkfB48cE2PV2Nq3dtN2YaV7ebtfI4bPGR9/jrCIaAFuw0ZPFt2mhcWlyM0vFOPf3nx/rPivXtcCfnYsHIsdNrT1zTDdfAZBnAbMdYcTyE2AsfE0TNY2whQC1aioWJxzvgB9PROYGHL8P01cOOcCSVw8TKey48yLFjgWj4vzdfdHY5oHCkP3oq6wBL0d94XV4nr3IzGgmytAtsTxVA1NXMFyxcvw9EycKYHFFWpf5z3kp/eIhPfqNFsvSp50HzEnjwDunDKKYMdRD6FXZMiVfYfs5NtIcQtEjMU8xG4zRZydDfKkvejvedEa8zLAsaWkVRmEipQjUBTFII1DPAzG7eLwD/x94PdQANdeRwD3NODvDQIYquekQahPc4PLcQmComOQW5+KnJpU5DemobhdjnMnrLFQ7yOcWjAe2ZbDUGM3Gue+HAHjyV9g+bS5WGH+Cb4ymQtT7eWYrzcPUccWI8xuAWZMWSS8U3fPHIvzi4bh3MJ3sdxgMiZNWIewTbpAoDYQoIfItW8jY/dE5B6cAOclWtDXWCW6RtlbdShwG5Se5nosnv4NInbMReyujyDzSUVW8gP6X2qAZkBNi2xEtE8RYv0yIPHPhzKpAfL4LvrdCHlcr1hHrEv3KiuuB5ITdgTWMxFv8TGBqyWunolB6CZN3LswFrg0Cvln56Cnvh7dXU/gG+GJU75WOOG7C84+J1FdWomuwkAknFuEy5tnwGXnVFzZORul8nTcvsFx/Ai2BiTuB92XClU50vKjUVlRIqxxg/d9SD0FLrXUwXnVIUFu0nPD9zdWGo5DrluQoZTjEcG+2nv5x9tyI0Y4MdDzxFY8Tm7f0dYLZZFMWM3SSXlVUqSmh4rxcBWqTETGeUEqD0d0vI9QWmYkkmTBCI5wQ1aOhMqbBIRHeSKzQIJsTnRP0MYJ70X2BoI4TtWVSY2PEtnpHwMcQ0tz7y3Y2QQhiub13H8krGxtBGDBgVmw3OiO6uZetPXfRWldJ7YuP49zJ6NQy5BGsCa6WwnsgvwUWL3AETJFNVr776D1xl04HglBdGQeajquizFjgwAXnaVC950HOH0kFC5nYtFM69fROvVdN3F0nz+OWl1DaXU72rjrtI+7c++irq1fWAZl6RXouv0A0dH5WL/oLIorW2n/N1Da0C1A88hef1xxSUTzjYeoq6vHzVMmeLTzX9HjPB81dM61nbcJ5B6htjATN23G4ZHFb9EabIPangeIza4R4+UY9Opypbi9fzgeWPwOLVGnUd//RIBiAgEcW+vaLq3Anf0foD34MDoSXdHlvQX3rP6MTofZqK1rREljv9rq+BrifpEY4hxD87H1ch7O0PS/IsQNyiOxDMc8JQI61OOYZsLUaNZTj0H2CNXR1iF4O47CgjIs/nK16DbVmTwVBu//T/i7nkSBPBErzD7ApGFvQGfsKMyf9L8xd+Jvxfi2eZP+FXPH/08Yjf0LRhLAffC2AcaOMIG2hjn0p0zDVEMz0lThzThGUx8akw1xzTsQiUkp+PSTL5GUkAo3H3+MmUQgqcXx4MwIFIYOp/FrulBv3bqFK1eu4OHDhwNzXv1hgPvk80V4+8MJcHW/KpwJ/uX3b2P3PhvRnfnt2s1ITk0T0DU4Lm3EeG1s370P2Tl5rwQ4YYHTGLDAvbSM7wdfDw/va0jLyMSKtZuw5Ju1dBwZGhqbMXXmvL8Z4Fg8Po/Fx+Pu1EO2J5CTV4D4pFSYzZonulG569bD2+8XARxL/Sxx+I+PMMt8quh+nzXVAMaG5hgzdjLOnj1H17Qf55zOY+nipXB1cUVFRSWWLF+NyfSfZ8/8SASO5gaFmckcmBrPgZ7+HFgsovLs6FjUHPkQudZjUShLF9YsAUcEZM21zaivqkFHYy9udD1GW30r2ho6hMWNK89BcFNXvmrrSU/7XeSndREIcJYGFqfbGpz2IjvlAfwOH4Bk7Z+QsPlNBK35EJGeaciREiwk9kNJU+k1OWL2LEXUJmMkOewXaZg4HtxgpT0kwOUEozzxkHrcW3Y4MoolamgbADeO5fVLAY4zDaikwcgNtYeLUzgkmXFIL46DNJ8dUbxx2fUK1q+0xeTxGzFTdwm+MPkUn+jR9dWeT3C9EVMNdmCKxiboanLKq/XQoPUknkcR53FAODAYaxFoaayGEQHXlEkcrJcdGlbDZu4ERG14G6FrqDG37E+Al5aw0sVt1cQ0o42YY7rlJ61vugRvn5mtRtDWz5FkMQOJZ88gO+newH9S/zd1jtPryEl6iNzMcmTmZyFTmUG/2wnkOMabGvSeAh/BbGbiLaS6hSLWYj4SCK79rNZBtpsA3EsTODcSec6rERobD6drR3HcZzuOuu1ASIw/2qme5KwH927/gEin3Sjb8Vs8PD8KDTbDUCpLVecEpXup1iMxFYF1Ox+gr+0WOpp7xH1WNw4G7vfLegnCnsIbW5Tp2ejve4AgiQ9s3bZBmZ8jxsS9vM2gbrLVTVj8flBvTw2XlpZWkVaLMyqkE3QV1ioQm+SHdEUkvdcJIiixb8hFxKYEQpZJYBt9FcGRHohMuCacF2QEd9l5Esjp2cmifaifQ2pUcONiwAqXWZKAooxLPw1wYeFKtN+4J6xgjQRTqtZ+WG12h5zWab91Dw724XC0DUXvg8coIWDi8XBs+VJWtqH73iMEBWRi33Yv1BBs8fq/FODaCPZ4HN2l8/Gw2emNTlpWTefAwOQhKUKQrAL5qg60E1Q2dN9EGR2bv589EQXrrZ5oonldtI2HWwoO7/UT4/kaeu4SSDXghoMZblkPx13LN9ASfAQqeiBqGlrR6zgLd/a8jTv73kVbyGEBcNFZNZDk1AlrXFvgQdy1ehP39/4FPWfnEkD20YvejsR87m69hTbXlbhOAFhVXQvVHaCaHp5Gfxvc2fVH1FLLTEWQyNeGnT4Gr/dr/bQY2s6E5QlLnOhO/S8KcZ6JpTjuGScq3Qna6q5JTR3OeclZEGZjymRz7Nl1CHk5hfh60RqCNxMY6c8mkJoJzeFvQ/fd/44wD0ckh3tCd/T70Bw5HHMn/AvpNwRw/xP6o96C4Zh3oDt2jAgZYUBiD1Xet6nxNMyaaSai8LM1hiFmMoPOJAO4u3ujvb0dPlf9MXy8PoaRpjBsPAcKL+vXAFxXVxcuX778iwGOLXBvDR8vAIetYlOMpuOCqzuuBYaIsWoMPQxCgwD34TgtWOw9iOLScjFG7lUAx2Pg1OFSXlzGYucCnh45dgrXAkKoMg6E7YnTcPP0EVY4A/M5orv25e1+rQbPmZ0ReDp73hcwMJsjgI29fNMyFKLL+NcAI1vidAzMCMY+wQyTKTDTGU4QMB4HrW2QT9fP1u44PK76wM8vAKEhYfh66beYqKELI2NzNcDNmYcZ0z+m54zTcs2BhuZs7Fo4iyphPcBXG3cuTEEBQTM7J3RT5VlakkuVVCjSFIHIzIpDW00LCosykFucJsYxqcGJpiS2knS33URvx230thMYSK9DEcfQ8CyP5qAUyY8QZn8YrXbD0eE4hsBxEsLcCCBSHw2scwPZqU8g88skiFuC6M3GyLhwCH0dd59C3KATg7oCfwZwpfEHoVAEIUMZDmluJDIrU5BeEg9ZTiRSMkOQVhSHjMpE1DU34vFdiOwPQwPcLahSryIr+Cjsj3phyUJLfDl/BxbN34UZ+htgNHk1QdgakUh+uhFB1ZTN0NfaJEKHzDDivKScbF4NVTzVHL8WUZesEXHJUgCYAafAmrha5E411maHhHWYSusaaS4X3aUTRi+FzcfDAc9xgM8ERG6aJLxUB8ONDCV9zXV0bqtxae0CpFjNhsR+DxQxbQRgd9TXnf4X567NS25CZlw36TqUiR1Iz6drkpNMUNc28N9fvF9CCbcIvB9D6pOEhIPLEbrRDAErxyLdciJCdk+iun4+jl7dhaPu2+AW5IzC/DIRqFfEW6N79PARkODlivq9vwM8xqPr+IcoSYkV3fIvZ//ggOhsAR5sGHAstz4CukHA6+9Ud+8/3eY5AOOE9M+8UL/Dbbq3ra09cLpqByefvSgoKRZAKYYAPLfdM3HXq3p83u2ex7jbz8nt60Xw3oxS7o5PQlZ5CmR5BGMF8SipTEd6TrQY88YhRApKUyFTRKC8So6svDj6nYKKajk4Zhx3oaaXxj8d/yYaFaQ0ej7lJYnIzfL5aYCLoN9s3WogeGPrWnldJyw2uCG/rEV0ne5YeZFOqBXlzb3CusQphHgf7JiQW92Ohs4b2L3+CpJSy9B9/9EvBriO2/dRWtuJrd+4IENRjTo6PnuPno/IeTpuTni10n7Z+5T3xePqGNysNrrDyz0V8pxabF/tKrpQGfLKW26grq4Bt06ZoPO4Gfrt9XBv3zuoUaaiNfiwsKy1nfkUNw+MRFvwIdR03UdiXj3ya3tRW9+MPjt99J2YivaznwnIq8tKQFXnfeTXdKG67YYAuBs2Y1FNrdgaKjSq6UFsCDmBWxZ/ohc7WFj52Dv1NcD9OjG0caaGXR55dP//a1ringc4HqvEle9gaI4pHM5jihk+m/c1Pv3oK+hocD5Lts6pPU0N9T/B5BEjMGXUMMyfOQ26k7ShPV4L2iOHiXlao0ZAV2saDEW2Bg7uyx6mA16qtI+pVFlzkNbZJCND9RgqBplxmvrQ0zPH+vXbMUXPTAyeZ29Njpn2fNiQl/VrAK6jo0N0of4agGOg0TacBnevawgOi0RIWBSmzpiL+V8uFRaq5wGOx459s2YTvK8FQn/qrKcw9rLYSYM11DIW74+dFfjYrPdHa9C+jODrH4RUWYbo+hw9SVcce6jtf634eO+NmiS6b50uuMLR2QWSxGRoGZi/8j+8Snw/GeJmmM+EoeYoHLDagPKyUmzdvB3amnoEZXrQ1NIX33WmGIruVA5hM2f2PAKHidAf+Qfoj/gjtIa/gUkTTbHts2loPPQ+Gm2HI3/fSBSmK/GYKtvm+g6qiAKhyAlHZl4kpIoAVBXloa6mDqpaFW6JCpDBia1uP6CHgE9ZkoraxnoBWcXZ3yEz6XsCse8JINRZGwZhQJ70ENEn6Jly5dhjGmg5oYmQy2kEcA+fAQOJgSEtuBQx+9chestMKC4eRW/zDTFOj/NXsrWP48bdpEqWp63KEFQkHUJmdgjkuVFIVUZAWhCD1KxQZGSHIzUzVHRfRaZ6ID4mGIUZBVAV14oxfe11Dwje+oWDhSL+PvIkxahJsEGEhytWLjsOzdHLoD9plZChJiejZ3hTw9kMww0ieK4ANgK6mQRwHKCXocqAoMpA41vYzR+P5L2TINk5Egt0TWFqtBML5u3AV59ZEABuFE4Jhgx2WrS+1nphufvSYCqsPtaExRwNfGNiLJarvUt5qobHQXgz0FoLU731cFj+BVJ2z0LcwbWQRzYOdJ2qr71CcgPFaQ1oVhXT/y5BYZoKisQmKNKLSIVQyMpeOW6RxYGQVaVP0F5Vh4yTWxG7+SO4WC+C9VVLnAo+CJfAk5ClpYu0WAxJg+MVWTx+UR4ejHRrXdQ6f4IsGx1keW9AZ1W++hmi+/cUyH5SBHUMcgR0g5Y5dRosdbfp89kU+PnkZ4UD9571PIhLwfaobmjEPX5eXgFwwvlh4PsdXqfjDvKUGcjOJ1hTpSOvIkU4MhRXyVBWmSZUospAPkFdEc0rqpCivEaO0koZyivSUVWlQGFhCuTZMcgn2Muh9bMJ5Djgb5lKTtukI6NQoga4wvBXA5z9oSD4XcsQ3aUlqg4UlrfCbq8/jhPYMWAxlO1c44qG9huQlTQJp4Fn+8lBBHedXr+Dk7S+64UE9Dx8TAAX+osAruvuQyoIagX8VTf1IIMg7Pn9s9iJgmGIxcuCZeViTF5uURN2rLokxsyxowM7QPB/yqzqQmNDE24d10Pn+UWok4XgtvX7uHFoAu7sfRdd5xeiRhaG23vfQVvQIYKze8ij/82WswZpEO5Z/B6tIUdQk51M3/+ATl8L0bXK3adqgFtF+xqPxujzaJVeQ1OEA24TDPbbTkGNqhalzdfFmDkG0Of/x2v9vNixgXOm7rmah+NB6t//lYL9DgVwTyvgAYvMBE0DTNQwhK7uNAIvjqg/0L3K0v8Y+jqzMUXA3RzhhcrAJqCNvVH11d6o6vUZ3n4McCxTQ3MRvHcwKK/OFFNoTDIkaDMkOFGfD2dmGIyZNpTF6tcA3IMHD6hRVYfvv/9+YM6rP4MAxw4MDDEMZ3w8Ho/GYugZPUTAW16Xt+Fr+/IyFv+PUZrq//VTlsWXJY45AHHcvfpzHqK/Vu+P0RTdv/xpbWvDgsUrBDwOte7PSQAtXQd72+OoqijFlrVfQWPiGOjqm2K6+SzoG5nBxGQGZk6bDRN2auAYhLM/hbHGKMwd/y/4bPJvYDryXzF2lDYO7TyHJJfDCNhngvATm5FLYNNSUYdmKt/SsiOhyI+GIi8WUmUoqggUOfE2j1HicXCD4nmtjd1Iyo1AXmoMZN7OcFi9EFd3LIbnjqVICKwlkPhegJEinkApGQg97oQ6u3Foc5iAzP1mCPcoBLW91ctZCQ8Jpu4j4VoOok6egv8aPYRsMkVp2BU6njrtUX/HPXQ0d6G7pY/O4xE6iyJRpziFMqogM3NCkS6/huycCBTmx0Ah96NKNFDE34o5tRAFVu+jaO+HCLOeSzBwE72NN1Aq70dOQhsUcTdRIElCRdwenD/jhRmmOwnaVglQYojS11gDvclrMGUCJ6sncNLdAB36PmX8apgbb8EMky3QHL8K2hPWCKiaafgN4jd/gH7HUWg5/A7WG47Dju3HkJ4fiaT0UGxYvh9GbI2bQiBI4phwHALEWGcLDKZsw+RxGzBlEjsurCdoo+Wa64X0NdbReTD40XnQ/L2LliDZcg5irRYhPaiAAPgZEMsJzJTxHWiqKkdPZzV6OqrQUleK4kwVMmN7wdk01N3cPwY3FmezKKTrw1B0v/8hEgOOw+HYMrgF2cD1miUunLdEU00nHhOocbfjy+DFsN3X8YCO2Y+W+ltoKK9BTepZVEss0JwfK7rkGbYEkPf9zJg3Aiu2xvV13CeAeyisdM9b3fi7EB3zHoFkQW4Wznntw6UgRzS1dgur2uC6PxLnTu2lbfue4D41RHKysuDlew4JKYGoaVCiokaBSnZKKEpEaUUaKqrkKK/KoEZNFnLzE1CtyoSqJktM0zKjCOayxPi3YHpuC0ukaGguRGk1bUNKTwtHeaUCpbUKcDqu7LLEVwMcd49uWHYOe7dfxZ6tV4UjwLH9gaio6xTdkxJJESzXXRFWttSihhcAi6GK48Fxt6nziUjhCNH7MwDH+xQAdzZOAJyc5u3b4okaetmk7C1K6w3uf1CDYT7Y4sfnnpRXJ/ZzyVmCowSb3PWaSeDJy7OrnwFc19l5qKIb2hxip3Y4ODAK1WUlqCvKxm3LNwngbFDddR8qglNV5110uq/Drb3vobo4HxWtt9B9ajpuHNUiUq8TYUUY4Frc1uH+3rdxd997uLf7jwLyeo8SvKVFookKkDT6D6+dGP56DULcPi91iBG+727/RaxxPwVwg2KgGrR8MWQ9hbBfrSEAbqYpzKdyl625CP7KAMcwY6Q7gyBwFjSeOzZbdHjAP0PPUMFvfw3A/ZrPIMANhhFRXyu1Bo/9Kkh71fxBcRottiwOteynxBDHMee4S3fugiU/mzHh14hDlbADg6u7l7DCzVv41++f/z+DrKX1YWzdvIMq9tGYqjMcJgZ60CdoN506HaamMwXA6elPFV6pAuAmj8RHY/8n5k34DUxG/CvGfDgaLicDoSKiCtsxCv3n9NFy5ANkn/0GzeXFKMrwR2G6DwrSriBPdglV8iC0FcpJGWoVqKftNK+lUApF7AXIdo5A27EPkbnl96je9x9I2fA7RLm5o1SWi4KENBRKolCcEIqsUG+k++xHlu9GSL3skBsVSMsiUBAXhvzYEPE9K9wPMsuJ6HIYjxqbD3Fs4Xu44myL6oxYNCvD6bhhqJVfRr3CDQkuGxC8fzpCD06HxHU36pSeUKUTJFJF21SZgQa5C2qlDmgu8oPKcxVwYQRwZTwklhpoyvZFdV4SyoqLUSMPRo00DJUyJVrkDvB2Oo2peluhMXYVdCauwTS9dfh85kYsnrsZa5dux9ZVu7BjjQXWLduOjct2wOusHXzPHMGh1btwysICyT5WSPHeBK9v3kTXybHodhiHqE2jkOS1Cy0FDqjLPAmF3wEkXLJEvOsexJECnHcj8NxuBJ21RCDJ18EC1xzV8huY+p+2gNdxK6z8zAJGOhbY8flySHZ/grhdHyPFLXwA3tTdoQqCtyxJJ2qLK9DVVkWqRldrNbrbq9HZUoGyrFpkSrqEhe5lcFNvz9M+tNbdw6M7QGJ8CA5f2oBTIQdx6ooVQiw/R9y2j5HjfgrX228Lj+GhwIvBTIQRIbGVtr/9DhoUHgRxu1CfFYC25ttob/8evV3fgx1ohtoHS92tyuCmTqc2JIgJ/YB7/U+oMeALF789cA10RnvbLREmZ+j16RwJ4EQIkb7v6By/Q2RUEHxDziNJHoYr3mdw7Iw1wiW+CIryQGCEO2KSAxAa4yW+ewe6wDf4ElzcTiBS4oO84lTkFCbB0/cssgnuFLkSODodxGVvB0ikgfDwdIQsIwLFdZlIJ3hLr0j+KQtcMLw9pSipakd+cZNwDmjuvY2a9uuo7STCzqnDrrWXUUuAlVfTIeCENdjFKaNtWvru4OBOb4SH56LnwYsAx8FyGd444XcUUf3zFjgGr6LKNmz99iJyChpE/LnBLlq15U19HJ7nzo4BA8fk4LmNdO6+njL1fm4/QCiBpAsdU6nqfgZwZ+aipvMOVI3taPPfh4ZkH9HlWZ+T/BTgOFZcbQ9BHIHdzUPj0H9EE41uG9Hovhk9x02Eg0J9si9q6ObVtN9Et+d6PNj1b1SofYrW8ONolLhCVVmJhv5HyKfr48nWt9cA9zeJIY6nnPie026dj/yv0aX6SwDuRRmLrlUGMR7H9gKU/axeBDhTBrhpnEtVDW6DxxDpswjgjGldLQLG57tNGe44fyhD3PNgyfpHAdzfU9x9OlQcuF8itm59MFZTjK/7e3WhsnhfbNFjr1sOLcKw+Lfuny1442k/5qYD3ql6I2BuYoipJjMJ5MxECjdDIx4zx57Qn8JETweG496G0Zg/QHfk76Ex5i24H1uGutTDiCOAg48WQc0EFDpMRVncAajiD1Dlak3TvUJVEitUxVkOiL+TaF51vCVqk/ajIHgrqg/TfoL0cfPsJHSfGIGsnW8g2W0FGqS0nwQLlEdZojjMGpVx+1AvPYyGNFvUJFvRsu10rK2oSdiJuqR9UCVaoTxmN1THJgJ+OoDrJNjO+zOiIoKQny1FkNd5pCUEobowDUkxAciwn4XOQ39Bl+278Fw9hiAjCuHB3kiUhCM1JRahQV5QyqJxozEHBWcW4vHpYfj+3AgEbdNCVBTVY1RRJyQSXOZJIYn0RrZciuKseKhK5HB3uoR1C9bBfucOpHrtQWnsfpTTdalJPYialINQJdO1SqFrlbgfTan70aE4iDYZKd0GheFOCHU+g7DNHKBXGwg0QNbeUfA9tgsJV84j4fJpJHs4IfmqMxI9zyGFpoWhjqTTKAxzRFGYwxCi5REOaMs8iPBzHti9xAPhOz5D/K4ZSDp3EcoUTuCv7goV8BbfibricgK2yqfwNiiGuK7WCtSVVCAnoXUA1l4EOUXcdTGmkcN+FBdW4JiHFRz8LeEReBF1qhZUJ8UjzupzRG00Q5qjFTpUrSKcDGe4YN0TTjEESC+JrW0crqa9OA6pZz9Bmt085Jz7FglntqGn/cErulXZW3UA3AY1BIixGBb7m1og9T+EKyF74Rl6ETe7HqstfEOszxLgKACO07XdR2lBARoby1FYko7ElGAkpYYgISUIYZEeyCtKFR6myTQvOydeWNOksnCCPi8UFktRWZ0FZV6iiA9X3ZyPNGUM3K6dRTpNK2syociMRkVVJopr5JCXJAjnhlcCHI+Bi4zKFTBV1tQjAvOmEExxNoLM8hZhebPa4I5rXmkESvfFMo51xvuJzuTu07t0chXYsvyCGC/H+3l+DNxgJgUGspjsmhcscOzEwJ6vJw6H4BSJl3F3JnuE8tg3tt5x4F8OClxO58ZBdzmeGwNcQ88teLtLcd4hGh237gtLIAPfjwCutQ91XXfRcP17NPQ9Ilh7hHpl0gsAV9P7GI3RF3Bvz1/QbzMB1/ePIo1E/8FxuG/5J3S7rYSq+wFq6Ty6gw/gxvlP0RV5HDVE47V9T1DVfgtpBLIMb6/Hvv19xF2n7KFqF6C2xp0KyofH/+UQ9+sBTg1NnI+Uc5GywwN/52Tlxk+7Sgenz0s9bzBTA0/ZAjfDjPOamtE+X7RUadB+tXXMhuxa5HksTnjPqajYKsfWuP/bAI7PeTT9hw/oPwy1/L+a2II6iUCQQW264WThnWpqaAgdfTOYTJ0JQ7bImc6C2fSPMXvOZ5hpbgJzgzGYaWYIfR0t+F12Ql9tITy/GYZSi9+jcPO/IvnoPLSrqtCtogqf1Fqaj+bCbHRWlZLK0FldLtStKkdjYTHyJDnITyiDNCAO0Wt+j0qbPyN31x8RTCB1bokJ9q28CPttkbDbEgybdZHYtyoe+1bHINz5HMHjCeTEZiM7thxZMbSv+HI0V6iQV0iVXFEWknaMRaX1myjY+SdYT/93yBPjkZSSgLTkWOy2skJ+fiEuXHJFzqmPgMtjAPfxiLDUR2RcLM5fcIb1Xit4eLoiIT6WQC1MBCbOjw3AuS3TEGT7NbwddsD5/DmcdnKAXJ6EyMgwnHdxRqosAfEEJoGBPujIdUZ7mgWapDaQeZ+Dl70P3I5cg9thH/idCkCUSwTCzkcj8EwC/E9L4HIwFE77gnF8Rxh2LpXhm/mZcF6+BFVH3keV/WhcXfw7LJt2DBsX5WHH0nRs/DID6xdmYB1p/RcZ2L0sFRbLpEK7l6eQUl/QrqWp2LsyDTnhzpC6H0XAlm+QsNMckhO2BGsEXYm3B+DrBuQx11GZq0JPRwW621QvwNtTiKP5PR2VqC9liGsZ8B5+BnGi+zTjFm51P8HVUBfYXd0Kd4K3rpY7Iqba3TtsLMlF4uFViNxggmTbtXQfJchKldO5pKMip0R0ob4AXSTuiueUVjdvfIc8ty14cPIvdA9HQmo5CW0tD5/GJBzUoOXt+XlPxftn8HoKY9+L+G+1GfGIvLAWriFW8Ay+iDtdtJ9+DtY7sO5zY+F4XBx7nqqXcTL7J7jX+wD3eu6ipbEWVXXZUDUpRf7TzFwJKuuzUVKTgYqGbKGy2kyU07zB3wXVaSLJfVGtHIriBBRVp9P2uahsVKJIlYHyOgWKaZpdwZ6pCaIb9ScBLiI8RwARB7p1IQBhCDlP8zjALo9vS5aW49u5J5GSWibiuFW196OsuVfAWnFlmwjr4eOdRkB272kYkdiYArQTWLHjQ2ljj1AFfed5vJwtZxwmpLnnNgoqWrBpiTN8CRLb2TOVjsn7b+y9jTb6zg4O7ETBXq5eBHW+BJcvAxxb4F4EOF0BcHXt9JDVd4u4dxyjrarrARoEwP2ZAI5aSUTuqpZe9J6di1sHRqJSkYT/f3vnHhXVlef7+eOuWXf1zLozt2fW9NxJz/TcO+nOQ5NodydGTTTGTKeTTnc6JjGdpGMbNSoqovGB+BYfUUFFUDEKCMobRJ5VQAFV1AuKZ/GGoiiqgKIKKN4PJUa/8/vtQ2lhSDrdrXNNomt91zl19j777HPOxv05v73379dQWUYqQV2pHt2BL2No18NoNhpg6h1HZ/ZZDB2ejU5FuPALx+DmHiZ+YHm7+2JoO5Zchi3hpSIQvgA7OvZNjKH65wCcW24LGMMXgxzPkZsz6yVhUXv+WTfQucUWNUqbADo3wAkL3KwFBGRftPB4Wte+TCIYPOnRmTx365tngWP45GHUqdK+jZLayzzMZoib+yRefPYRaitPUXuYjueemYa5T08jWJuGF2ZTGkcAmTtDOPKdM2c+khJycOMzQJt2BfKoCGRFRqCiQC0m9nMH2td1A3aTC122UfSzRYTnKHGnSxKT/y03oMsehjbfBrXMgqhPzuPCwTPY/M5uLH+NfY0WYfUEoAi9VUi/VVj6Gz0u7L8Aq+oIiuV2aLLHocsaRUn2KGwtfSiqL4C51YqkE/4I8HodgatfxYXdH6KfPqKrCRqvXI5BbmoMZFcSEXbhIlTHl6B2z2No2D8dkevnIz09AwlxMYgKPw+VUo7GqkoYtIUY6hnDVQKOVPbrVloGZX4uYi9dQHJiNGqqDKitKoMs/TJs5nqkpsQj5kIk3dNlnPCNwkHvFIKtQgKtQrqXQnz0hgq+HxUhwLceR7bW07YRh7dW0v1xHjVW/FYNL85L93vgzddwZcU/IGXlD3Dk1f+JZb88iHXvFWHTEik4/tp3OEC+tPVarPxKrXxTCZ/fFyEv7Djy/V9Fls9LkPlvllacCpchE/CW2YcaXQscNoa3L4Kbpzi9y94Aa30tKpUtAuJ41aoAOCrHVD6GQo2G4M0HQVF70drknFjNyRD0uVhN2tnUisIj63HZayESPvwR1D4/QOHa7+OC93z0dHH0A8+5bTeoXt1w2YcxRFBdFeOP8aM/AMIfh3LTT2CuKBMWtH6CPCn/dYI3aeHC7TLcYuBiqxrDF/0miVBZnYMojzuEhMPv4MzF9TiffIquR+24j328SZAmARzvX8cA1VECQakMAXVcFtXb1TmEikod1JUZ0Nfmo7hGCW1VNgprZNCwo+gJ8T5b0sQ+bd1yu7ERTnxZtM+ro1VGOp/diQiXIl8BcLt9o6mR6gUsCQtSugQhbDHjIUsOb8XDnul0bM17wQg5lgFZVgVycqoQdlaBDSvO4uzpbLGwwMIREwZG8cmOOIQGy5FPUKUg6GPwY8fAhopWOAgA2dFv8NE0AWFqKp/9xxWVt2DD8lDs2XxJWPtkVJekJD0OUlneS05Do2sSDns5zioDHNc3PFSB4wdTbg2hMsAZTAxwNgz6PwXnkYUiioOu3i4iLfD91XWOwsJDqD7/Cx1x24V7kYbyYvRtIqA7y5a2a8La1kD5TNQQm2XhGFn7P9CS9SkaidxbjMXoYU/V9Efd5BwV1kK2Crqf7QPdfTGwMRzviy4VgfAPJ3Db/OYtcvhLAM5TEmxJVrSZs+bg2Wfn4rln55EW4nkGt7lzSXMI7jjo/S8EwD0/dwEWvjAf82YvwMyfTx4q/bpyW+genvE8fvgTArideyew6+79GxwcuGcAxwDKfuCmSvs2iyFOWOJmTyNQ+38iZBsD3cK5T2DhnCfwIh1fOHcmXn7pZbz8MgHc7OeRGJeBz69KUQ7Gr5HGgVECHLZ0OFtdcLa4xKo/98RxyR+X1HGKCAYtYyiS96KgKBtF6jKUKwHq57B/cyNWLioUUDKVPlqkxqVPwgngDsEgt4BDbOmUNShRV6KtuQflNYWwtraJYPPCMatjBEPd7GSYQ3zdgLW2CepgXyj3L4Uu7BiKsxpQkh6HmsyDaCo2oq2+k+ClAw2GLoK+fgzS/+GDzmH0d3GA8hsY7h4lmBtHT3s/uq09GHQMYqRnBL32EeQmFkGfZYRek42y3ExseDcfH76uE1DmBi3WmsX52OGlxfHt1TjmV03bGhzdZqC0fHz0WyX2eisQcVqOj5dq4fPKCkT+7m+Qsvyf8Onbf491vzmCde8WYcvSAnhT+V5v3xaX6/msPLWWxPXYuqwQiX5ekG98EZnb/yAiJugVPO+tVwKvrD5UM7y1/XF481R3ZyO903pUqZvF0CvPi2N3ME2lIwiND8HGkx8gMzcd1ziaAcPPLYi6gTFqQw6TE3F+H8Gw9XEg+mkgcjqydr0CR5f0QcB5eWjUYeuBtkKOimotgdJVlCafg3bXs6gI+CVStsxBTZov7JxG5XL+Xuqr+d3dvp6HJgBMqg9D37j4uGDrsT50JTQn38Xli+twLNYPFRXlIh6rcBXCsU4prxv8+ly877mK9bZ4YUZHmwOlVSpojVIMU00tW83yJfj6E+R2IcIA547uIGmKOXA8HGnrGsSlKBWUHMrK0S/N35oAOBbvc6irkga7sLzpSsw4si8Zu9ZfwLZV58S8N7miWrggqWrpInq0CQtaLJW52ycSB7fF3tLejy8ScOVK1jL6Q0inOnAEhku5RmRTuQxx7HA3Lk6LowcuC3A7sD0OZ4JlMDZ0wE7pHD6LwZKHd/lchjyGTx6K5dWp7H5EV9cOa9cQrOnBsGYEo5X21dW8utUg7qXW1guzpQ3WhH1oNhSghV5Ok8kMa8x2mEuVMNN/BimaBhFBop7+iJubLbDF7EBTmQ4tlNbc7kKzmuDT3iuuxc+I6+R+Zg90b8SwxlENApPK4BvB1jgpZNXptKnz34+6WwDnKTfMzXxmLn46ay6eJqCb89wzmPPC05j93GwCOF7J6p4Px5a6F/H0M89hBp0z1ZDp19W/P/ZTEbvT1dMDp9Nx12RpMeP1t967Z0OovAp1qvRvv+Zh1qxnseCZhzF/1jQseOE/hd84ngf3i//kaAyvTehXkwBOdH4ENjwnqadjiEBmlOCGgKaT5yJJlpM7AW6o9yY6W6+iKNsFtaoYujwT9LJBGBT92LOuBMtfU2D1ogKhtYsngwgDXMKx08ICVyRrI1AYgrKkEIXFeXBaxtDnGBV1keZBsYuI6xP7knWljzpqZYwWqR+/hfS1zyPz0GGUZ8ZioD4S0VEX8Bx93ORnlKNSPYYeB897AsGfdB8ssU/i49w585aH3IpV7Th9WI0tHxZClxwLY1oANn2QDa/Fqkn1Z00JcL4GeBPA+X2kwOXELOQbZNi0VAXvd3Khj1yPzMD98P3dJXgvzsSad5Tw99Hjk80GbF+pEdqxWgvf5YUEdZOvxWJ4W/c7FYK2XUHMto+RueEVZGx+Ayp6Dp6RFjSZA6hUWtBp43lvU4OaW1MNq0qLG2rRWEJQKCOIkw+iMs+OqPAtOH5uD1qbOtDXOTjJFxvPc7O19CNy27tIWPszKNb9GwZOPoHBoz9C4oa56Kypx1CHUzxzbmtdbf1oaKhCY52R2tsAXXcUzQ3daG50wdbYjlZtGBqyNsCqj4Org8B74t1PJRG/1MVwx4sfeBiUjvd9TlAfDt2J92GI8kfipUMIit+E8IRj6LS6cJWth7fAj8umNvUVAMd5Bl38EdOLytoSqKqzoKnLhq5aKcDrNoR9DYkh0xxhfZucdgfAMXTwUGR1ixPOwVERR1RdZRVpvJLTnY/FVi1eRMBB3hmanENjIhZpK+8TjPGCBz2BDJd3kWCsztoNR/8oHAOj6CSw8lSHaxgt9j7Y+4bR2TciYofyNU7TNTjUlZHqw1EYHFQnzs9lsBoImnjlKQel5+Fd7si1BItchoPyGc0OMfzLix84rmk9fTnZ+q/D1veZcP7LjnXFECfdN1seWxwDsPZ/Dgt9bVXRuaaOfvHb5qL/dOoIEql8Bj6OAdvqJBjsvwFL1wjKm+xobHOhrW9cDM3G05chw7Dn83qgeyceNnUvZmB4OxRXiq0Ecwxx3wRrHAPcobAM/PjxmaQZ+Mm0n941/XhCD5Mee2IGZvxsOp6c+RRmTJ+DGU/MxcwnCPKmz8ZjlP7o9Jl4hPQ46dFpM6cs74/p4cdmYNZzC/ACQcC8hb/EC6T5d0ELCSCe+vkcUf5U1/1LxM9nquPfBUlt42d4ctqPMevJf8GT0x/FM7PmY+7cBZgzZ54kAjfW9GlPIuZiCm6Ocwf2GZy2QdibnHBZ++k3d1wS1Lk7yskAR8e7rqGtuRdFOb3QZ5EmJsAbcnoQG16I0JOZOHdKjrAzMvitzoPXW8pbMMIAl3j8FFrdACcfQqG6BNr8Sjhbr4vhM2neFHea14QjV3FNujYHIu+xX4eh4BoKovVI37oY6etehGzPm3CWhuPixXOY9exM5GcWo0ozQnkJQj3ug+GNLY5CHOOVwG24/ybdywjiwvXY56PE8tdVSA46jfLLB7B5Sc6XApzfSvUkgPtkcwl2rspFvjYT5bZsKPRybPpDHrzfToA8dC0idu/Eil/HCkveGoJaf59iBO+uJVUjeE81QvbW4Nj2cmz4vXLSsKqUX4kNS7RIObQVub4LkeHzC+ScPIYixejtRQtZ/ShR2GFtmhrexHw3exM9E5PY77TVfyGPyCfOrUWN1gRN1jDKZDlolm9Di7EIZfU6lBqV6O0YoWfJzpBvorJQjdB1v8S5t74Htfc/I9frn6HaPBNFB99HyXEvOOID0WcoEO/OxY546T0MEjSxuI0xRPN74PfO1rO+zlG0FsWhMcsHZtVp9LTaxXw5z/boVp+AcX6v40JstTXWNCDq/Ebkhfmgy2xBo8mGwIjtCE7aifNxJ4THCXZYPUxlSvXgOW8Ml1JZU4nb0CjV085O/6tVUNdxfF1PAPv64iFWtsB5HuPIDJMAjsVAw4sBMglopMgH0ipPzzy38tJxBhUGIbbc8TkMQhzblC1fYriVAYnEQ5wcmorzTSW+Fm/T9ZOvyeUzoPG8Oy5X5Kct5+eVrJzutnTxOexrjd2SuMNg8bU5jYGT68nHM+l8TuNjnMbns3jBA6dz2WyV48gS7t/uOjHIcl6uD6cxYIZlVRAg1op75zLuhN0H+u8RgxzDGj9/DogflFImQI7nyoXL7t8Vq+ep/QQnabB+X4iQzz3RKazfewqHjh9AYPAhnDyQhJCDV3DiUBi2HzwOb8qznvJwPs6/YdK5f4L8T2Hd7iB8sCUQr6wOxEq/Y1i9/RhW/cUKhPeeYFH+lNf9M7XRPwQrdoRg0cZ7+ezvd52i938a+/d+jMiDbyAicBOS47NwOSkHlxNkkhLliI9JQ22lBf2OYbQ1dsLW6BQhq77MhYMnwPGKRIvFjKJSDcFDz4QDWA7TNIxSWQ8MFfnQm+QoNuXCYJZh/7ZcrHrjqwBumLYu6LK60Wm9hhHqzNmawp32MHXIg/Sbh3bFpHcBcOMoynVBrxiHKrYYGdt+j/S18yHf9wFs1a2wW8YJKghm8lxSfFc6h+vN1junrR9p50OQEHwUcUGHKZ9WRGRQyk04c5hAjWBp5ZsqxB87i/KUg18JcGwtY3gL3MYQV4PDW0qwbUUuIiNkiI7NJoDNhheVF/DOIpT7/QCVO3+IsPcfIUBMxprfqQXABe2owdEttQjwrREQGOBbIQBu9Vv0nF7Pw4rXc0kKLPuNCjvfP4dknzeRueEl5ASFoDiHoNljxWlxtgOWulrh5+0LUCaArQGtpirUVRWhskSDOmMx7ARxnHZnfh5OtTY1E7w1oU52GBb1SVTUaKE0ymCoUtE7GBYAxCB85exJXPnge8DFp9F3/EmYd/4fVAe/B6OuhaCyAYrEUtQaGjHUO0btyD0UKgG6u315ii2ibP21lcnQlL0NJsUBOJsaxdzLL0LcTdFmB7vHqT6fo8d1FVFXziMkcj2yMy9gsO8zMV9PVazD4QvbEXBpI05F70euOhdOx4gYDh6i9jHAbXsKcLut6wR5ksW2oblRWjlaR5oYEv1TxPDmnhvnlu5OC5xbDDZsaWLfbm44+irdzn9bAqz+SJ7JYoe80vbOa/JvLu/O/G7I8xQfc+dxA5pbnnW4M411+xpS2Z6/76zTrTS+T0qTHApL9+2Z74H+/8g9tHo4vhQnCOAOJ0gRHTytdfeTzhHEReXTV+A9VGReA3KKS6CuLIJKbYVS1Yk0ZT2lsaY+58/RRVKEogHH06Vr8u+p8t0PilY2IFTWgANJ9Azu87reS0XmmxCTW0GQEwaHZh/6m3S4cQ24MU6i7edjEI5K7S29aKxuh93cKzrBqVYLusUdryfAmVpMKDQoJwBOmvCuzW2HLq8R2jKOQZoDfb0C+kY5/H0nA9yyRaVICAqDTR8Eg6JLREDg1Y4cDcFuGYa51Qxn5yDszV0olmWQMlGSk42OZgeG+m5OAFwP5ZciNhTEFiF9K0HcupeQdWAXgSClya/BUNCDbvuoGP7ieo9QZ91obEbwov+N1GV/h/jFfw1V2D6Y6q4iLEQDv4/ysfrNAqx6S4WE45+iJnMffD/MgtfbdwKcUljQGODcFrgTBGLHd5TA5/0CrH+3AD7vFeDjJYXwel+NBJ+lQOxTQNLTyN/4cyz5VeItgGPr29lA6nv8y3HcrxZHCeDWvJ1P52YjMsSAnJQGyC43IPVSNdIPbaN7nIfsI/vo/oegmwiT5ba+1eqbpRWndgIyhrJbaoS5vhJVJToUafJQS+Bmba6C3Tq1BY7V1WlBW4MeZkUA6mW7UFlQSUA3jF7HKLpsvaitKYO52SyGT9POn0L60r8lgJsBhE5D6pLvIfv4apSW9+H02WacCKY2oWzHsGuM3oO7jRGgC2fQbPma3Na4nbGzZga5zrpymHL3olG+A/YaA+WXhrzdeSV4ozYprIGALD8ThyM2IzDCD3W1dcKZ76jzpojxW2I0IiwpCIcit2L/p5twNjYQaj3BaPeoyCcthqBypxS1f9py229rtUNToUBhnRQOyxPE/pimHj4l3bmI4YEe6NsmhjV2O8LuRnZeLBWWuWNJHosdpjjn2yxhpRT79BEj9MU8d0NsCfWPKcVxgmd+zlPluR/Ez+JMmmStnSr9u6TQTCNCU8ugSj2JZvlmtBk1cDmvEyD1obHKCmOFDe0tg2J+Ga+08+xAp5InwHGn2dt9DVaTSwyharMGUZxjhaZSWmHnti7o6gjgGuTYsykHy17Lx6o387FyUR58fnsKCbtWoTjs94g5E4TEFBXikxXITa8hmByBvlKONkc3dKlXUPzxQ+gOegpNex9BlSJTrHjs6RwncOyGOqOXwI/gMfc6lBHhyNj0ItK9F0L+yW6oU9tQqhlDD9X7FsBRJ11T1gS976NA/DPA2UdgjD6E+OhGHNySh+W/Vghr11Kqa+zRs6iT7cW2ZZmTAM6b4M3rHR0+/K0WfmvKUJDmQn5KF6mb5EROggM5iZLyLncjI86OpM2L0HHo/6Lz2COIXf4klv46mcrQYO+6EoTuNyLfkI34SC0CttTD37sMAX7ZsJpbUd9oIJitwMhoB0orCtDV0YDi5HAUJNfSPbtXnE4AHEE0D59aajnaQhO6utrgdNjQTdvuzmZ61zVot1AawZ3LaUFvTztc3W0kGwGfiaDtttWuq7MF7Y3FMOXtR1P2DpRklECVPoLGyiEx95GtUHarE/qyHNSb65ETHY7ENU+gLWQhKnbNxJnN3lBkN6Guphvnw+ijKrQBTbX0kdAjBa0XbYraUgeV0W0fEtZWdzsT8DYRKouBiq2uPRYbTPlH0JC5EW1lcvE+2RkwD7kOsZW2W7LU5mhVOBrhi2NRmxGfGicscjyHkwFv0HVdWHZ7usagKtIi+OJBHI7aiANhG3E2Ohh19Y1iGJfbSB/PhaNzBrqoXmKRgzTHro8kAM7mgLoi988COLa+3Tl8yuKg9g8A7oG+E2KIYJg7RQC3ObwURxMliOO07xLEsVXSranS75b4mW6i53w4/v4dumZx3XiIfcP5Upyh9vBNWr18LxSaUYlz6QZoM06gOdsX5YVy6sSH0dY6JGCOwe2rrG6e4o5XBBKf+M0duZMXMdwCuBZoqmXQ1lOHJDo2gjja6uplCPTPx9ZlOuzw0mPLCjXSvOfBdfQhdO59CMHLZiI+qwBXcnIgTy9Cp+WqCJHV1zMOZXI8mnf8CxA5E/2BBHC5aRigDra7Ywi1RV0wanpQpXOhWj+EJk0GymI+wpWNLyFj/UtI9V0CVVQSHNYBYX3hoTc3wGWueghDJ/4dPfu+D9kRH6Qk1UAWa0LaJTMBVwuy4q2oyEqAMW33ZIB7txBrFmdjy6tvwP/153Fo0TzEHjiIoly6f8UgbQdgUAzQvqSS/FEoUmy4uOwRDBC8DYU8jpTVM7DqrRR4LdYSwNE72l+DPF0u4iK0OPpxPY5u0RNEtYPQBKu8liPlShwS4i5hw8b1GBruw/WbY9AXmKHJlKyenuKQWWUFfSjJScfFzQsR5/cKwn0WoEqTRs+zTQyVMqy11hejVp+Oen0G6ooy0W42TkAcAZzdDEdLBVoKjqI+dz+aq1SoVLXDqO0XbcDdXhhkGL5q6yrRYWqDubYNpmoz0hM0CDpRBmWBE8o8G05/aoIiuRC1qZfoXKkdDXR9DkuLFcqSVHS0dgogdLcrnu/IPt/cvxmceOjU1dYPi/o8mmQb0aCMEK5MWluGqR1/BowBanUhjlzYhqC4HTgfF4KenjEBeXda0jgSA69EddoHICuQ48j5nQiI8sOxi3sRnRoFC8EiL3Jgi55YnSoAjn3H8T4PwwM2ayc05fyR8icuYCCx9W3y6lNJmi8bQn2gB/q2yg1r3FHvvlQqYI5B7rvecd8L8SISNyTfz2IL3Cfxt4H+u67QDCPOp+thyPwE5ryD6G3r9Vgk4O4kv46oIxMQRx0sbXk+Wadl1APgLNCwZaEuB7oaBUqM7MA0D+qKbLSYHARS43C0jcNqHkF9yGLg7GNA6OOIWD8flzOLkJ5eCGWmCfZWachzbARQJsWhcce/AhE/gyvgcVTmEMBxp0z1YRhgidWwHcOo1l6EpWAXzNoMKIN2I23di8ja+Crke5bBmHFZuKHgDt3e3IHCM16oSTkF4+UzyE1OhLmlB1cJ8sYGJXEEge56Ocov77wD4NRY+noaUlZNI6j8MXD6h1Ae+ACKtL6JoP2Tgaoodxj5KW0IePM/kPiH7yNx2T/i9Ls/QkrQfigiTqEg6hQ0caEoST2J4sST0F4KgTzyNEZHezA+3o+sjBQEBwdCpcrBp2eCoVPnE9jdRF1pG9QZk6/lll5xHTnhmbDs+Cd8Rs+4zPvvoMuIQF+vXbKuOdugubQbjdsfgvXAf6Bg/b9Clx2Lflc7AV4zvdMKWJSBaJT5oq22AN3OVnRYatDR1CosWZ5z0LgN9QkLp7T4gAF5hNpWU1034qIbER3XDENhJfID1iLD+xcwaXQiH1vf2ludMDXUEtDdXmTC+5Ph7bYY4ga7r6G+MAGy7TNhClyA1lO/QZLfrxESsAsnY/bhVNIuhMeEwN7eL951H59LbeROsWWNY6Ly3LhWqwOJWXHwD92IgOitOBi6DYkZiehzXRVDvAIg2UI4AXFcDwY4bZnUzu8Esa/Slw2f6uhDR2ksIID7q7/6L0lE0rlpt2wTAAAAAElFTkSuQmC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nAAAAHgCAYAAAAlnVB9AAAAAXNSR0IArs4c6QAAAARnQU1BAACxjwv8YQUAAAAJcEhZcwAADsMAAA7DAcdvqGQAAP+lSURBVHhe7P1ndFzHuqYJ9s/50WvNn+7pqa7puXeqqm/dqnvPPefoGOnIk5ToRe+99957C3oHgiQ8QYAACAKE994mMuG9994lTMJ7PBOxM0GCFCiRFElRVH5rvStz+71j74h44gv3v3z11418/+V2vvti2zvRt59uZto3O9BE59HXCW3aoV9Zg7Q29dHWNDDOtp9Wa1O/ojbt8NN1LY2j6368v06ovXmY/KQ0VH7ueF09gM2KT4i6tY++2mgGqrwojE9HFdSJJqRtHLWiCW3W/xrWJYa1E+5Vj/3NR+T4HyUrxEesf9nxb6aEUK34fXbN56TcT8s46zvQBDcQZnqTgMPzCTo8jyCTvcS4xJMg7vlH+78LBUu1Eh+kpSK3h45W8Z6axbv4CbWI76BVfBPjbfswJb+9UY0YfsX60f/KPoPo5G/TCI0VA5TldpKd1EJiRD3qkCbUIozUyjuUku/5Je9aSO5blNVBuqqNeBm+4+0jjs9KbKY8v52WhgHx3Y/ek1GvI5letDYOUJCuIyG8RYTr+OH9U0oMbyU1poWa0m7aW34D76HpmeTzy+/2TdWmFXFZpO3jbTPqNfXiuxlvH6Pen5T4Mpqu6/W/SPvr/1zJqSOW1FY3UfMOJM9bWVGPrk3Q2wgMD438ytLfw9CP1r+qXnwGfuJc4pGHobmugtKseCoL06kpy6enrUFs6BUH9jDY10dv9/BPaMgg/XJfj8ioW7tEmNbQ26FloKf1ue1vRz91vpdsE/fV09FNV2MFvS0NdDbVinsdQjye2P627+/nNMRA/zDDIuzHfy/P9Obfwa8h+TyjzzT2/9jlZxoS6hXvoKujj+6uASVcXgynV3k3ynvsGX/bqLo79fu8Spgb9TKJdzYo4lHXm8eX/t5hBgeGhMS7UL6D8a7z4ahdZEitjXq1twwpzz88/Esknnnc9Ua9jno6hpV3osCC+O3vHX8/o96vBvpF/j8W4D757yu4eOYBRjOa0YxmNKO9T5PQNhbgZCHfaL++9XQ+D3ADfcYX8yHY4MCLAPevKzA5dd+w2WhGM5rRjGa092MvApyssTDar29GgPswzQhwRjOa0YxmtA/CjAD3YZoR4D5MMwKc0YxmNKMZ7YMwI8B9mGYEuA/T3gvAjYhY2NvTTd/AoGHN+7WhwX56+/rFfRhWfETW0aZF19lrWHq5jQzLDgR9DA6NMDI0KMKjj6Hh9xsgI8PD4h56GRh6O6ny0OCAOF8/v/U0Xn6f3T09DL7z9zEiEt5eenr7Xqlp0ciw/juR34zRjPY+7EMFOJ22EV3PgGHpTUwAkFZLe8+7yQN7ujro6X/5ueW1dd1vfv+vC3ANKV4U2q6hzGkLEZb76Ov/JWFntJfZKwNcU0U+8XHRREZGEB4RTkhoEMl5Za+UeQ62FHN1304s3JMNa96nDRHtfJMtJ+9Q3WlY9TFYfxvB9ldZNH8OJo4xhpUvt45SNXv37sIvvZ7qRHd27jtIclWPYev7sc6qFE5t24FLZKFhzS+zNH8z9h2+TfX7fYzXtp7WajTqROp1zxKxhpIcVIlZ9Ip0sFTl8p7eRz9B9y6w/9x9mvsNq37CGrJC2LnzIIHZjYY1vxXrIzM2gPsPHFFlVRjW6a2zvggPJ3s8QzW0j+Z3onDT2dJERUkhaVm5tHYPGTYI69URH/yE+w6PSSuqN6wc3zrEuT2dH+DiE059x9jMdJDMOH8eOLqQUdpsWCfW9nXSUFNFXlYWBeUNhpXdZCdGEBwWrqSzEVGRxMTGk1v809f+WOznAK46R4W1tS0PbO7jH5MlQvYtWF8LhcVVIqfQW122mihVjvK/PCmKhPQiCtLiyK5qU9a9mfWREhtLfk2HYfl5K1B5YyOey9bWnuiMcsPaVzdPi2u4xRYZlkZthKqCfFpFISxbE09OxZvf/+sCXHvYBXrO/z8ZvPn/4dGG/4Ku4wNPpH+j9soAF2F1nKlTZ7H7wBGOHT3Kvt07MXcLf2kESvCy4ayFB11yYaCLoowMyqpblG1vbiPEPLzLNZsAXofnva5s59N5eyn8JfHvHVp2hCPnb1nT9BqpUUdxKNMnfM1Z20AqmtoNa19uLdn+TJr4DTZR5RQE3+br76YSVqi8nfdmbQWhLPzHV1xzSTOs+WUWZbuL76fvorzPsOIDtaqEx8yaPhef7Gfff9DNg3w/Zw8FuhH6BOBlZmbTMhYc3okNU19aQFZuBf2vcKmKOEe++nIqDsmvCnC9+Npd4q5IF341n12/Dscru5k5bwm7dm5i9sx53PVIUjY150WwY/kCVm/cxupFc9h+xpY2kZAMtxRwbvtS5syazuTV+0mp06cu/a1i/bZFzF6ymt3bNzFr9jJsg7OVbS9abVoA6+fPYtWm7axbPpel289Q2Cp7UfbiYXaEeQuWsn3remYvXI17gh4qNe7XWbBgLlMnzeS8Rbiyjl4tzqZH2L3vEEePHuPEsf3MmjiJgzf89ds/cvs5gItyPMuhez7UlWdyZPshEiqaKc6Mw8c/gurWdsrTEoiI1tCgbSIh3A8Pvyjqu0Uca6kg1McbTUYZusYqEmKiCAgMorS+mbywB6xcs4vYklblGqluNzlzw035H2lxmlv2YVSV5lCh7aa9tpDQAH9i0vJpa24gKTIcX+8AsiQcjXSRFhOCT0AY5c06qnLSiQoJJig8iZ6hAQrTMqhp6aO5LB13tyfEpo86QEZwOb+bO+I7rczxY/vBS5RoW0mNlPcfibZnRBQ8SokIE+f2C6GytZeWsmxyyptorS0nr6iIRzdNcI4qor2+mGDxnDHJhdRXJHNwzTKsfZMozM+jsrmPIV0VwR5uBMdm0jc0SEFGIpEhQYTHZiiFyZfZ6wJcR8Ql+i/+bwyb/TOPN/3fRoB7R/bKABd6dx/Tlx+lstuwQtiwoSqsubqE6LBQotRptPYM09mUw7ktC/h89kbC0sro7e+nIj+fWm0X/V0tZGXmUVtfTXp8NJqsYvoH+inOEKWeuCSauwwUM9xLSXYS4WERpOdXKBlCa00yR5f9wPfzdxGVM1piGqYqL42w0HAyS+qeZhzDPW2kamJJzUjH8eJuJq04QrHOsFHYSJ+OgqwcqquqSUuIQ52aT/cYgGqrLVaeSZ1WQLfymIPiGXIoKq+mMCOFkkYZEEOUZqcQJkrLGUW1Y7yRYt/cZLE+guwSfcl6SDx3TkYutQ31ooQdhyo1V4kw3dpKbh9YxpfTFvAkslhEdGX3MdZPaY48l3i+giplzVBXM2H3L/H9tBlYeMSh7Xi+ClVuT0uIFSX4WEpq9NDQlhvEjOlTeBBbQVGYOZNnziGyeAzADfWI8M6hpKqG3BQVcQkZ6MZE0s6mcmIiQlElZtI+xnvTVltKTHgYsYnptBpSAPlMOdlF1FQWExcdTVap3nvQXhTBignfY/okQ1ke7mklRRUlElw1ta3PR/DhbhFe6Zk06uTFRHjmFNLcITPWQRHmGSIx7UDldJi5Cw+RVFiESlwnr6xJOVaxoS7xHBrCwiPJHfVujLGWqgIyBcjId9bb1khRXqX+f0sd6ek54tmV3WgsyxUJZyjJOWWGQkMvxTlZlFbWkJeaTFWb/GjEd5CVpLzvvIox92CwKs1jZk6dg1/+s9J3yM1DTPphN/ltw/R1NJCfV4jyeOK7L0xTEyK+5/SCauWehkRY5MpvtbqK5LhokrJKEfFWbyN9lIlrR4rnTMmr0heohrrFN5pNeZ14LpFAR6tTaOnSf1jaijIKimsMzzJMZV6KiGPhpIpjX/z0KtUuotA2DwvfeDI1caSJ7+/ZPsNU5+vjXUZhnbKmMTuOHYu+4Ye1h0ktbqJZxKEswzfbqxPPmF+t/O9priMzLZc2w3fUUJpNeKgI49xS/f0rNiTeuT5uZRu+H0SczcvMorqhUYS9mrjEDNpEejPWdIVhrJg5nTsBOSJsBnh4djVTVh4WoDaC+5WtzFh1jLreIeo1jkybNAOPNPG+hnqpFGDreHk3X8zZSkq9/i4aMwPZu203YXkyYx/k9u5ZzNl8FX02P9b6cLmyg7kbTlLbN0RHYTCzJ0zgZph4T7Ualnz/HTf9chke6OTWjnksOngPwRR0aGvI1vixZvIkjt0OM5xrRCTKAwz0DzA0MkJesA1z560mLPfH3/DHaD8HcOon19l3xU6AkQenL5gRHekrIPcsl08e5tI9a64dOYy5eyQRrpacu2aDq4MdYSLNenznFKevXOLA4XPctzTj9NU7uD64ydnb7hQkebN1+xHSavVVNIWhlmxYv54rt66zc81G7D1jeXTvHO6JBfgIoNt/+gr2rr4kRj7hwL6reLtYcuiSJXWtTQQ+duLy8YNcNrfnrslZbBy9uXZ8L/6Z+dhduoxLUKRYfx5HVzes7R5Tb0hnvER6cMnGgzAvS0xMHQhwseLyPQceW1zljlM4iUFW7LloiavVVa7Z+BH26BamnhqywsX17jnjYnkD99gS6grieWB7m527j+ETHcf1PVtxV6Vx/+pF3GJyCbQ0wfyRN3cvmPAkKIo7Z47i5OHOySMHCS14uSPgdQEuJ9gW9/0T8T32HY9OL2ZAfNNGe/v2ygAXZn6QmcsOkl6pRStKN03NrQyIyFWfE8qmRfPYefgIW5bPZOne63g5XmP5vKl8P3kaB67bUVdbwPYp33Dqfjz1eUHM/2YKW/YfYNvqBXw3YwGHTplwYPtaURKdyK7LLvQPDRFqc5Lp0+axa9c2fvhhLnb+icR5mjFr2lSRqUzjoKmLSDaHSRHrFs6Zw+rVq5kzdwn20cXibgdwvbqLid9NZ8OWbaxdPIspG09RMgbgBmsS2DB/CovXbmXLxtV8P3Ey5+wilW21GcFsXjKbJatWs2D2LI5bBYkMs4tbu5czfc5iVqxch29aBQlPbjF35gyWrRDrp83GIiBTHD2C2u0682bPZfWaFcyavxK3xAo6SqNYOmEyG/YfYvem5UwU17sVkERBpDurZ0wRMDaVjbvNqHmOxfqJfHiRmTNmsXLVcqaJsLIJy6atIpEDi+cyefp05i9dhUdCmWF/ka12VnF9/0pR0l/Djq2rmTl/HdGFzXSXRDDzpwCus5gj82Yye+VGdm8Rmd7EiRwwdRdhLDKaMjV7Vi1gwfJVLJg3m10XnOgU8VdbEM7WhTOZv3wFC2ZNZfMpS5pEPC0NvcWM779n866drBLhOOmHlQTlt9BfHacAnJlXvsg0G7h7dBOz5i1h5dL5LNp0itz6Z/cz3JLJxjkzMfMrEKlHERt/mMLNgDzoKmbTzClYRZWT7nGeH2Yu5MCxA+J7m87keVtRlclEuAv3mwdEuM1m5YolzJy7FBdVif7EBkt5cpFpc3dTK/LqdLeLTJm7nUoBFGnOF5ixeBdV4sFL4x+zcv4slotva654n9efJIkMpYGTa+byw4JlrBLfTkxJC+rH15g7R7zv1SuYs2AVTxKerwKpSnBjzvS5uKhLaW1tFWrB/dJeJs/dR7ng1vyAG3wzeSaxZW3E2J9jwZLVHDu6n+lTpnLDPR1dRQzLpnzPqs272LxmMRMnzeSen4TgIcKsTzJDvMsdO7czR8QTU98Mwa5F7Jk5jcVb93JoxwbxLiew84a7+JrA+eAaJi8/S7P4TlO9bzN75g+sEN/vtOmzuO6meQ7iKhOeMG/KNFZs2Mqm1YuYNGUeDtH6apo037ssnC3j3Spmz1uBY1QaIVaXmD3lO74XsHrNNpJ4nytMX3SQBnHSZNdzTFmwk1pxE4nO55ixaB814n+J6hEr58zQh7F4jptu8eLsI2hcb7JgNF7PW8ojTTnD2nTWie9g1Y6D7N2ylkkTJnLU3Ecg9TPr62imqKgUfTlwmAenljNr0wXa+rq4uXMW60/aK1A8XJfA8hlTueiVLndULN7hHF/NfgZwozbY1U5jZQ4m25aw74bHc9fTmwDCyhIqGvRo1y7SuB8mfc8DdQ0NiS58JyDYP08PBwG3djFjwVEqRssrHYXsnjWZY2YGD9wYG24v5sDK2Zx30hjWfPz28wB3ja3Hr+EXGEJxYyeFEbYi3bxMdHQM0VF+XDh1leTaDoKtTmMZVCqOGBCFtVwu7VnDXfcQUaiNwdPuNjedQqkrjOH8ZQfx7tScOm9Oi4FJsn3vcfTMbbLycrG/cIz7rhG4WV3kiaaE3KRo3JwfYOHwBFWoG2dv+IrCZjHnTl8gOj6Wh87uPDK7wjmT21y7eoP4/CZCHpzFISYZZ9Pb2Ls85PTZ20ohoFtbT6fhU/MS6dXxK1YEhERR396Hz61j2MbU0lsUyNkrtkT6W3PdI4nu4jhMLlvg8dAUy4BkciNduG7lhovFDdzCM4n3f4irjweH9h/GOyGPxxdOk1TfhKvpNdzCErA4dYz0NpHmPb7FdXMHzK5eI0sU9JxvnxXPV6u/mXHsdQFObpVpyYuFQqO9XXtlgIu0OSUA6zvmzV/A/DmzmLV8EwlVXaQ8Psvfvp1HdFkLLSWJOD3yobq1TXw4W/lu7WlqBeWNtGSxbcb3nLPX0FAQzNzPp2IZWkR/bxUHl05j7gELekSJM9T6EBPnbyWvqY/0SG+C43Lp7mrm1p7FTNlynY7hAez3i4R+01Wah+R5s9k652t2m/rQ09OD3fGlzN9uJkrTapZNm8BFlyRRku3F/sxGvl5x9HmAq01m/dwv2XfHj35ROvAx3cmEBTso1nbicGIxM9afpb67hzQ3EyZOXUdWTQ0WB1cxZc1xChu76KtJYs30bzhpF8Xg4CC+d49z1NQTXVM2G2dNYu+9YHFPndw9tIzFB25TnKNi+aTpmAbli+t1YLp1IbN2mNI/PEKQ+T6mLN5ItlYkWIb7k9ZTEc/SKRMwcdYo1/C5uYcJs3dSLOipKc2dqTNm4pPeyPCY3hmD7TUEeT4hubCeroY0keFNZK9tHF2lMQJofgLguko4PHs66049VBqcqh3PMOH71aTVt+F3YweTFu6jpK2Hokhbvps0j5C8Gh6dXM7sTSZoBwZpTvVi1oRveRBXTUWsNdNEBvY4qZaBrhqOrRRwetGVhvJE1kyajHVQAcXqB0z8ZjaeaU3iPpNZJZ7zjEui4Wak9WG1fwWHbIIpV3sx/fM/seWSN7U5PgKWNpAhwirF9TjTZm0mvaWX7rJoEb5fc90zh2bFAzIR69ACEW492BxdyfQ1J6gZU9XalhfG6gWLCS9qxPX0Kv741TzFW+x6YyebzsjqEx0XNkxl6SFz2sW3FXZvD5PnH6SssZzz6+cxb/d1atr66KuKZ9X0rzghvoOeng5u7ZzD4j3mjHFUU53sycLJ3zN38VIBSytEAWA5836YzPSVx5WMvCDYlMmzFhGXV8D55VNYctQWXe8giSGu+Edk01QSxXwRbmcfJdA/2IXt8TVMWXWWhu4B0iJ8CVJn0yUgw2L/XBE3rlPXXMz+H6az1zKMXvEuPS/u4Nu5+6kWccH95GZmbRT71OayY8Ek9pkHKd9WsN159phYi3hluGlhlZrHTJ0wA4swEVcH2zHduZB5ey3paCtlz6LJbLnqKZ65G4cz65i50YSWzjau7ZzJqmN36BHfdbuI68tnLye2vB7HE6v5y7dzCUyt5snV9eJ78BSE0sb5tVNZftBSCeNgs91MXnKEwqI0di74ln13A5TzWx9ezIId96ivzRBxaypnnNXiufqwO7WWCauOP1crMNZyQqyZMnkOTnGyyrKVixu/Z93xBwrI9lepWDp9GmfcnrXLjbp/mq/GeOD0NoTXpSPMmPA1383djLpKlFBGuokPcsH+oQP27gFUto7Zv7OWy5vmsWzPTVokoIr48tW0ufhl6eHO5/oOZs4+RIkh6g02ZbFTfAvjAVzSYxOmL9hF0fjNpj5K+zmAi3O9yk0vfZW4tPaadK4eO8Et68ekZqdy78JVkRd105gTisnpc1y8dJ2o7BLU3uYcO3sdn1A1agE5Nx2CqMiJ4NINJ1qaCzm9fy9BhraemT6W3LQKVP4nOt/C3i0c9/vXBBDlE+Nrj+mtWwKqbhMd4cehrUe4cd1EAGEwuWpP9hw4g8W1q1y9acGtG6bEZdUQ+OACLvHpON8yxU+TQ+B9U86fv8ANaze0Spo0gsf1U7hr9B5qaTXpAZw6cxaTM+fxjS8hL8pOFP5Pcf38GR4GplGa6M7hEyYCwC5g5uSLm40Z3lGpPLl1hNOm5hw9dorAlGJ8zU5i4RaKvdktfJOryAu5z5nz5zl93pTEnGysLl0htaIa5zsX8E5+eTvL1wU4o70fey0P3Iyl+0gqrqVWwExNXQM9gyP0NRZgeeEgy5YsZf3uEwSnVyr7PzbZwncCgrRyQQDc9pmTOe8gAS6IuV/9gKNGfix9mG5YxKrL7nIvUt1viARrMznNA1SmBHDm+AEOHT3CuoUzmLnblA6RmDoeWMPcLTeVtnXdBeGsnfkVC1dtYOvWLSxbKDKPXddRxzxm/sx5BBfoS71+pvv5dumh56pQ9QD3lYCjOGW5KvohU6avJjgtnzu7ZjN93nK2b9vChtWLmDFrA6rCYswPrGTuEWtlf11WAHMnzMQxvkZZVkyAVGu2Pwtmfcei1RvZumULS+dNZ8WR66QnRrFi+jwckpUQ4cHeNczZdEMpzYdZ7RcAt5nCFzzYdQnOTJ86l5B8/Y1Xx1kzc8JCVJWDAkB8mSYALjDn+YZ9I33txHjacPDAPo4e2c+caZPZdz+azpLonwW4Q3NmsstUn3B15vkwb9o8AhPTMTuxkUk/LGb79q1sXruM7+eu4lGshuurFrDN3FD101/O3iVTOf0oidJoK2ZOEUBUpD+/25VtLNhzncLseNZNnsqDgAyiPK7wzaSZbNi6gy1b1vODyEwPGjygo6Z+dI7Vey9jYXaObTv3su/4CSxunmLdPhNkUCU4HeSH+YdQKula0gXMf8UVDw25wff5fvp6Egy1Tinu18Q9ryO1YUyi013G4a3ruHTXmiNHDnJwzxZO37bk3K7l3AwqEeFRyoElk5i1eDXbxHewZvk85izZR0Z5IefXzWPtdW/lNNoUD5ZO/ZolazexRXyDi+fOYLWAu7GXqkp8wtyps7j1OJSUpCRSUhK4e3gjUxYcVDxwsk3i5JlzxXvtpVTjx/4ta1iydAWnzByp0fXSVRzBnCkzuCkKPdIyvS6I72Izua29VKSGck7c/6GjR1m7aDrLd16jsqGIfXN+4LSHvqo6/PZRJv+wl1IBQ+6ntoj4Y0ZRZigrRaHKLvKZZ3KEYVEYMCwIk1WokyfP5VGqvlo40mYPc5aZUJAbzbpFU5m3UsQ78Y0vl17Y7WepaW7FdM8PrDlhoXhuZRgf376Si3dtOX5iN/u27eCimQWnN63CPLxYhHERe+ZMFeG6Rolra5bPYf6yU0SEe7N57kR9HJLxev5MVornKixLZYsI37uGcPC8uptvRcGsdJyanwq1G3MnfofJQ338ZkjLlW0zFA+cxK3BGlHImz6Vs09S9NuFjQ9wsvq3maqCDC7sWsk2E0c6+zvwND/Bvr372XfOjKw6Q8mgvwWLoyuYtnQ3OY36dUUi450o4pFfjj4O+9/cyYy5hyg1QOdLAW6omUub5rDJkDb+XuznAK63S4eu63kfaG9bAwV5hTS3d9Gh09HTr/+IW2rKKK6sNxSKB6gqKaCkqoHu7i7aO3sY7O+hTafPI9oaqmls1b+U/u52dO36/72dOjq7eujqaKNbZJYj/e0U5efTqOuhPs2XXXuvkllSQadSQzhIY0WlyBsbxfk70LXpREFjkG5xbFdvP53i3kS5TNxKJ8UFBc+aCwnr0rXS2ft8NWNzTSlFhuYfad432XPZhpKKGqUAIgsWdRUVVItrdYrCT1e7ju6+QXHvbZRVVCk1ZL0DQ/R1tlJd2ySeR2xXwmWQyuICKpv0z93e2kafKMB1tovn63u5v8wIcB+mvTrA3d3PzDXnlIxzrGmriigqEh9tVSmedw7x1beLSaxqxP3KdiatO6/fvzWTbS8AnINKgk83twTArbzoKvciSZSuZi/fgzpVzYbpEzhoHU6rroEbuxcxZftNAXADAnwERG0xVT7iobpE1s74ku0XHEREraS6spTy6kZqM3z44fvJ4hr6tjnul7fy9bLn28CNeuDOOKqU5UwBFN/OWENCSS1WB+Yyc/VxkgrLqKqppKSkXESuJm7tWsKcg+ZK5tRbHsuS7yZwwytXOb42N4HY5BI6K+NFxvAtu646UVylv6ey2kbqRYa5aPIcHiRIcB3Eds9qBUTluULM9/Dd4i2UGfKBUdPlBTLru0nYROobPae4nGfi5DVkNY8IJvZSAM4/61mvNmn5wZZ8/dU0HNVVtFZrWDvne/bYxrwawM2ewY7r+sbSNbE2TJ44n6j8ShzPC4BbtIPYrBKqqqspLimjraOBm5vnsvSI4VtpTGTZ1G8xDSykPNaaGZN/ILREnyDd3b+ExYfNKStIYN33U7ANyiU99A5fT5iFfXAKlVVVlJUWU9045gUJa8oKZO306cxYtoHI7Hwszm1l0rdTOW+hv0eVgwC4eQcol+lgYwqbZ3/NFfcUqpLcmTrhB3yy9a4Lf9PdfLdoF0XPfbz9uF0+zLQJk9h93Z6CtGBWzp/O7DkC1qvFfffVcmTFdywRMJZTWimeu5zSsiqRGJdzYtVsVl/WN3LuKAph8fdfcuj2E0rF+64qL6Gsss7QxkxvVQmuzJ4+n8DCZ66i8NtHmDx7z1OA+/6HeUTm1lNZKsK4ppbiTDUHl33PyqN2VJeoWDh5GjeC9bAVbimAf8FRMrLi2PDDFxw2DxLxpAmzvfNYtO2qCEc9wJ10S1X2D7l1WFxrH2UGgJuz6Za4zxQ2zJqAyWO9B6qxMIXIuFR6XgC47yeKwpah0OF6fp2IF5epqckUgDWJTedsKBQZVrWI+8XymUUcubB1GqtPWRuqTnpxvnaISRNEIeKqM4WpviKMpzJj9nbUso66v5rDi79n6d6b5MkwFuFXUlZLs3je1TO+YtclR5HhivNXiHgtMl5ddRLrZk3ndlC+cvYnl3cyYeUxyl7wUNWId7lefMsm9mMLBD1YH1vB3O3XlHczVBbKnO++xzb6WfODZwCnv/sKjS8nTl6lUJ/X4XtjGxMX76Dix3WoImNv5ZFI835YtYf0xmeB2JTpx+yJU3FI0Ieh86k1/LDpMi2GvPtlANdfE8/KH77nto8ewhUTpx2RhP0R550/B3AfknU1laJJ0Rcm3rU1lWaQUvjyKs53bUaA+zDtlQEuSGSCn381lUOnznP+/HlOnTiGpWcU8d6WzP1hIWb2jpid3KK0H8pt6ULz8Cxf/ONbzj/woqk2hw3ffMpRq1jqcn2Y9IevsYqSfpMuLi4WJfATD5VrqB+e4ZuZ61FnpXNo0RQWbjmKxX0LtiycyNerz9IiEq+Qu/v44otJomQdQN9IDz73DjHlh8WcvXKNSyZncY7OZ6S3kYvb5jFl/lpMrlxi88Lv+HTx/ud6oUqA27p0MovW7+WiyTkW/zCR9adsxTlFhhp+n1nTp7HnxAWuXDqvuMcHhju4vG46E7fdQEnPhzpxvrSdGfNXcvbsWRbNmMxx61CGRvrwuHGAaT8s4dy1q1w4fxFPVQm6whCm/G0iFnEyEg5yd8M8Ji03UaraMn1u8eXnX7DvvDP1Y7sCDbRgc3ID0xasE9c4zeJZM9l7U9+WqU7jxD++/EqpghxrpbHOzPhmAjtO38T63iVmffsZG02DlcbdX3/5GRYRpUqbq0+/mkiIwUOpWFcpJxfNYc6KbVy+eJ7Vc6ewaNc1tCKjaUj1ZNnMKWw9dJYrly9z/Y6LgGnICbVi3rTp7D99lgMCxGev3Ede2xCV0RbMmiLu4cg5zh/fLSBgCuYh+XRVRDPnk79z9UkuAx3FHFs9i8Xr93D12hXOm9wms/KF4oGuhP3zP+HzZWeQaJfkeIz/8afPBdDq25hFWG3j6++2UiIzw/oEln37B47aqhjua+LKzkXMX7mVM2ePs2CGgD776OegSlq+/w0++Y//4KKHgPDheg7M+xv/WHaKWiWDHkLleo3p02dz5NxVrlw8i4V3AsP9teyd+y3zTjkq52Cwg4fiO5g6dwUXrl7jgviWnqieT9Qr4h7y7Rff8ST9GWz7XNjOpxM3UiI+gFzfy3z67RQBqaVYHF7Fku0ncXSyZ/OSmRw086ehXFbTTmXljiNcPH+c2d9PYr9FKJ1NBexaPJGFmw9jaWMu4slkZqw+RUlNHpsnfs0+R32VtN/FHeL8myju7sJ5/wq+WXCC5sFe/O8eYtqcZeLbOsPS2VPYfcNDYM4zKxP3/d2nX7Bx/2kunDvEjImTOCWgaER8v4HmJ0QBYiGnr1wV8c6Eh0r7zz7sz67ns69ncvdRjMIZOd43+eu//ztXZVvGwXr2/vBXvlojwlgprAwR53KFadNEGJ+/xmURdlZeckicXjxM9zF1lohDIkxlvHZVlTLYkMyCb7/gso9+iAenU2v585zdFI/5bAabc9m16Cv++NkkDpy5zMVzpzh21Zz8lhEqYpyY98MM9hw7w951C1iw6RTFshuqwULvHeAPE1eSIBtGCmvLj2TNjAks2rhPhNFx5ol3cPSe7zht4EZQOV3kr//2P5m5ahdXL1/kxLFTOHimMNyr5faBVcxeulWc4zCzZszG1DPhKYMNNqSx9utP2X1F7/ketSqVAxP++i2Pxnj4e2vSObljBy6xz6DzY7NRgJOQoGseQk5Gb7Rf3xSAazAC3IdmrwxwJYmh2JjfwczUFFOh61cvY+8fz7BIipKDH3FTJLS37twnqUgPFL3aYpzNr3PPyY+mlib87G0IT6lUMh0HcztSymWWPEDsE0dcIvSlzKqMKO47etIsEvfKtHBuXbksEsFwkmICcXDyRzY16WsqxOHONcycg/VDlAy1EfLElksXLnLV1Ap1gd7l3F6did3tq5jaOBMdHshD90C0Y3InCXCbF3/H7jM3sLxryk1LF0r1DRKEDZMV68m1y5e4dPkGXnG5DI8MEOfjLJ5ZbXBhC+tuxNfRUoG0B0/ClCEJFOtvIdDlvnJP10xtSS1vpb+5FEdre5IrJfoMk+jzGAf3GCUzGOmowdPOjJtmj6mT3dPG2EhXPV4O5gIMLmDrJq5huLiuKhPb+3bk1T/z6ig23I3K75EAzxv4RSUSJa7jEZZJh7aEB/dtSS5rRVukxsbOnhLt0ydRAO7YwrmsPXSZB1a3uW5mR07tM9dGSVIot6+K8Lh0jcdBiU8z+qxoL65dFM9521YAmL6dT2GwKXME+Fwzt+H29WvYe8cp+w+2lPDI0prYLH1Jsr1SvKM717l48RIWD32pHW3R+9R6ifFzxj1C70lqr0rnwQMnSg1tjspS/LFzEN+FTOQ7q3F/YE5Ysmy4LF6BthQXa1NMzl/G2U81TqYrXl9DHvYP7MlpkFuHiQ98jFtoosCTUetDI77tK+L5Ll8zIyS1gpGRToIf2/M4UgKLwXrEd+BsIUDjItfv3ie17PnhctoqM0TYO5A75l0VxAZgY+9Lq/hmmgrisBbvo1yAyFBLKc7Wd7gm4pOtaxAtYntncQSLZv7AAQEi1rdFnHrgSV2X/jspSQlV4om9ezCJccE4uPpRp23E3+EBwZn6zL9QXuuBrzjXAFkhHti5husLIYMtBLnYCCg0wcpFxI8XAqmlIp3Hzq6Eh/pjeuki1o8CaRmNIkPthHvYc1nGu5uWxOfo32lrWSqWN65g5xareOH6G3JwsHOksFEfxmoRxk9Ck8eEcS8af30YX7lqSliKoUpXxKFgNxt9vL5tTVKp+La663B9cJ+4AkNbpUhvLF1EGI3ek7DB1jJcH1pjZW3DXbPbmN4QYGjuQGGz/oq5Kl+uX7gg3pM9uXVjPNDC5Ddubu9JdcczamgsTsZGpCMXL1zG0Tvm2dhxz9kIOXGBWJpbYm1pLtLHWwLirvMkUN9BYqC1Aleb25iYXME1NOW5gsSwiN/edjYEqWTnq2fWVJSIrZUT+WO+mf7mEuzv3hGgr69Z+BjNCHAfpv2WAW54aJD+wXEj7i+0Yfr7+59rdvK+7ZUB7mMz2Qt1+dS/cMoh1rDmd26dReyeMonN1375eFN5/leY8OUUQotfgEujvZG15AQy9asJXA15viet0Yz2sdlTgBMZkk5rBLgPxV4F4Gpy43F0cCAwOpWud/DeRnpbSVOF4ucTQFRC7nPDfik2Mkhbc6uh+cYzq8lLRp1WTGmyN1Ze0Xrv90gP+VlZ1LePLU69og3309qqY0jcT1RwOPUibH4t+xHA/elflv8uAG5YW8C1U7uwD3k7g8r+1m2ktxbLk0cxe6JvE/hLTDbaP3zwBAnSpWS0X2wdVUmcPHQEV8MAsEYz2sdqowDX0jggfvsYNk7j9kHYzwFcR5mK40dPERgZhfn160RmVdFcU0FhSSXdPR3kpyWQNTqTyUA7OamJZBXrvfZdTZWkJGfS3DVAR0s9RUWFFBeV0dDcxUh/B6Xl+jFWeyviOLxtJ8HqBG6c2MlDVaXgsFYyk1Oobe6kMSeEgzsPoylvE/dZQUpSKrW6Hjoba6mpayUr8A5H7j5RrslwDZePHSIo+1m7qoaybBKSs5+OAVpXIpZT5PIw3doqUpNSqNK2UZvqx4EDJ0ksqadC3KccJ7avtY5kdSKVzd0iM+2nvryMnIx0ymr152+tKyM1JZOGtrGNVH65SceirkUvBeD+478t5fRRK8NmoxnNaEYzmtHej+maB2lp6KNZqE07+LwHbrgTVWgIZbLNRHc1waExtL+84+S4NjLUT2asPw8feVDeOsBgZw0+jxwISSpSIKE0PZaAuHSlmrtXW4bfE2d8IpLoHDQAy/AgBUlhODg+Jq+uU/HGqIPceOQXR7eAzZq8BKXpipxUpT5fhfuTJ7i5uhCW9HamD/y17OcALsfHnAt39D3z68qqhNK4sH0n1p4heNrf5epNcy6fPU1Idgmxrnc5fekGV6/cJkFAjuXl05w/dZwLFo44mJ3n5A17on0cuHbXlfggO06ZPVGaXAxUJXBq7158I8O4fOY0ERnF+N6/wulzZzh85i5hgU5sXbGZiKwyNEGu3LxwijPXHxDm7cBdhzCyo+w4beWl3CPDddw6d4qwPL2ToSEnlDNnLnPvxgVuOAVTVqDi9GkTbl65hJO/mvRoX8yumXDs5E0Cve3ZuHEP4RoV101ukVdZhv3Nc9y+e5dzJhbk5iVz6eRRrOzucOiUOeXl+Vw9tBeTa9ew9Y5R2tm/Levv7qCxIJuGwjw9wFma+WB2/ZFhs9GMZjSjGc1o78famqXnbVABhR+1gRsZIsb5Fnc81CT72XDNLpT+rkaiQoPJrdEx0F5HdEgAKXJmkJFe8pM1pGQUkZOdKjJZfbvUjuoMXFx90YR5YHbfm2Afe3zConhkc5+k8g4assM4ceMucha06kwV0QmpeNia4pOk9xaNtBXj6uJOgoDAWxZepCYHY+MaoLQH9Y7OpaU8mdNXrypD2/R1aKmrrcDV9hauqo8b4PIDLTlv6kZvTz3WJ49hYWvHWZN7VDTWYXr2IKmtcsDyO1y5+5BrJseJlUPeDfVSFOfOtg1HCQj2x8XdBbOLl3BTiY0jDdw6f5Adew4TkKoP+14JcHt24eLjwZmTZ/EPD+fsoR3c9wnhoYMnOZkJ3DG5SW1PK6Fenvi4PeD4/kvifdmMA3C13Dx3mlhlCANQu5hw4XGGeNA8TguQe2R7hcsuCcq29tpSQv288PV24fC2M8QnRHPL1Jr61ipxjlvERvtx6qSpUgB4eOEEzt4+XL9qSkWrePZTF0goLCfE0xlbG0uehGjGtP/95dbdUkZB0FEKAo/qAU62OygvefmAfkYzmtGMZjSjvQvraBWgICFB5EPjdWIY6azG7MQedh43paq9iwDLKwIUznHu0h1CQoJwsLzF0VMXyaoo5PqOnVh7JVJUnEdJjb4qa2igX2kDlRPuioOPHx5WFpR3QaLrfQKSGwQllAuws6TOUNPVUhjPjYs3ic8uISNJQ0lti5JRV2i8uO8RR2TgfbyyGunKDcDGPVrpVGd134wiQ81cd20GDk5+dLxFr8uvYT8HcL0NWVwQ4OboHsC982dxcHnEyRPXKNT1Eu14k0s3zLl+4TRBaXmEOZthcsMCK8sHJKckcPPYAcweuJOalYv9tTM8CCtQzhn78DRzV5+i3tDXrqs0mpP7TJQOWAmu17lw7wlO90w4dfM+4Qk56OoKOL/3AN4BvhzYuwdLC0uO7DXB6aE5t+4HkxFmyeE7+uGfJCBeFfB32cqD6NhEUqK9OHvqCtZ3L3PTIYCCzAhOn76CjbUVnu6POXZ4F7ctbDm46ThxKXGcO3yYkLhYLpy4THZZCZbivu9YWXHhojmZ6fGcP3OJ/NoSrp84R0xaFu4P72N54xSnbj0kLytNmXrzbdhAby+NxQU0FOaPAtww/eLjbahtxc05FOeHwbg4hb6RHgs9cgzhga0/1uZepCTlixJLLvcFBctlW0tvHtj4Ymvlg4vYr7pSS1/PMBWljSRqcujpHqK/V5RkxLrfo/rFh9tcWU5p5BNK1THUlvdTW9Yn1Cv+9+h/31jyPJ2UlFZQXF6pSI5zVlFeT3l6JsVhjymODRT7dBmuO945Pnb1UVMqVNYtMpM+kWjBoHgnsuFoh26AusoedC19dHcN0NXRT2/3oPheR8SveHcigevvHaalqY+6CvGuysc7v1FGvZqqSzsE3MjvS6aHIz9KK35bGnv/o//l74gCbRLeXgZw0mLvX8TETsASOkx27uSeix/+j91wcHhAUIAXJ4/uISwtDcuLtykZM1LSqJWmBHPfNZwBgWKe5jfJbxlA5WyNvxywurOIm9YWyI7puuZG6upqCHS14nFwHOnxsZRpO6nLU2Pz0FsZMzE10IpHSdW0Zfpi7RYjclQt96xvPQW4RF9rXON++52PXqUTQ3tdMRHBQagzS+gf6KY4v5gO6W7qa0EdEYoms1TfgaC/FU1kGJqMYmW5vaaAiNAwcsrqqK0opUbbxUhfJ4G25zlvNTpHsGDj7haKxDklz+nqyimubmOwsxFVhDiXuObQyDCl2enkFlVTlptGUlI6BcXifNWVVFRr6WiuorBy1Dk1QHluOtGR4URGa9B29lCZk0RohPrpaBVl2Yn65e5e6goySEhIJSeviPbeHkoy08grKqekuEz5DroaiwgJDqOwVg4lIJ69qISuvm7KCovp7OtX5pyOiIqnrqUDr3tneRj1dsYPVNrANQuNtoGTL6i9eUS8rH4O7LjLH/7rYv7276v5+6vqD6v5y/9cyb/9l8X86z8t5E//sowlc44IEr5DmH86NeWt2FsHcPPCY84ctWHjikusXHiaB5ZBtDTIRowjIsPs4L6FH6UFTXTrxM0JqJQNWz9mtWvFh/yCusW3UJ6cie/uybjvnEOMVwVxgR3E+be8BbWh8mvC3zsGz8AwvALD8QqKEIrG4+x2vDZ+SsD1W8SH9Ih9W1849neigGYSwpopyGhBWytBrJeizE4K0ttJjGgm1k8kTCFakmO0JEY2kZ3YIuLNoBJ/Gmv6yEkWYRw4znk/dPk1G/VBSMQ78Y3F+DWQGttIc60EG5E2N+m9VL9VSTjT/x8c8//Ztp8DuHRfJ+z95BAtQ8Q+scHk8i0Cw6NxunOBy6ZmXLxwgfiMTBxMrRFlLAo0oahy9UOv9GrzOL9zGxfvPSAwOpGk2ADu3LrJXWsXKuUYMbpCLB4+QCeuW6L24a6FJeaW1iSVGQYZ76vmxoEdnL5pjU9IFBWFGdjeucmtO+ZoikSiPdCIrYMlpcrug4TYW4v1hmN/w/YqAPc2rb8xH+cHThQ0vt1G/7++DVNRnEfrC0M2van9qBfq6EJ/F4Km0/jrv61QAO7Lv2x4JX36hzVM+HQjuzZdY9eWm9y+4kZFUbMCYjJj6xCkKOCcAXF+uU5b109TbS9dosQiQU1eWwHIxkHKC9oozekUmWG/0qV89N4+OokIUVPZSGV5tVDNU1VV1VFZWErA8WX47J5K+MMoNOH9xAe2Eh/0y6UO1BHqm4JXcKhIjCLxDYvDx8sH3yOL8D+4iDjvMgFwXeMe+3uQhK8kBcyaSY0R/6O0xPoLcBNSBYzuIzJZ8V9CbqyAn6LMdvH9DpKTqCPat0XZ/uJ5P3iJ5zbq15f8xmLFd5UYoUVbrU8X2wS8KRoDOh+rXgZwg3299PaNDv8wTFNNJQ3N7QIqummob6BDTpM1OEhvT69S3Smnsuro0e8/NNArQLGJ2upK6pr07eK0NVW0dBq6Hg4P0tOrP04CoramgrrmZ+MFjgzKzhVa6sQxNfVN+vO31D2bRWZkiN7eHvSdZ0fo7+lj8NccKOwt2fsGuN9+iL0feynASU9YY00XR/fd5dtPN/OPP63jq79u/El99sd1zJq8jzC/ZDpbxTnaRhQvkoQzmfiMApqU/C8lgU5q7DapTnGMrDqI9dOSHN0q1g3S3vL8Ph+DdDIxFrCanB1HdIYvcZmBTxUrFJ8fTbD9efy2TyDk+kXUoZ3EB3eMn/G+pjTiPFE+uXh6BeAdGIpvlBoPB2t8t39DiMkBkYFoxbXaxz3296KngCYkgW68fUalh7UW0uNa0IT+RuFN6gWQMOrXkfzeJMAlR7fQXC+BRu+x+r3oZQBntPdv7xvgjPZqNtAvaycHlPfyHMBJSYjr7QDfJ/F8+ck6/vTflyvVo5/8jxVKVekXn2zg8z+vE1qvANwf/2Upp49YMyIKOxLKXoS219egyAyld6OFivwOAZSi9GToofSx6CnA5cYTnR2IKif0eRVGEhXjgt+B2fjvnky4hT3qsB4BVjriAmUVnZSEhx//Hzdzfk5iv4BGoWqi/HLwC4nH3cFSANy3AuAOivVNv3uAe20ZgO83C29SL4CEUb+CgprFr1Z8S20kPQU4kWbI9HQc2PkYZQS4D8d+HuCGqMhLJTo2idY+/UuryE0mNjFP6XU50qejqLCAmkb9sB3SmspziIhW09DxBoPpGk2x/j457E6/eC/DPwY4qc5WCWMjPHoQzqFdd7h8zpFblx+zbd1lBeImfb6Nb/6+iT8JePvm7xvxdVcp1a8vnudN1N48TGVRlwAVfXWCJkRLfVXPR+WJGwtwMeMBnFR+JMGPruG/Z7rQFMKsXNFE9JMa20pidDvqiC6SY8T/KB3xkeJ/rI7kiOZXhIg21EHiHEJxIU0Eu4UTeHgxAUdXEudX/da8fUb9hvQiTBj1K0i+B321fGpcMy0i09SJ9NAIcEb7NeznAK4hI5Azp85z1+wiV+xCKE0P58K5i9y4fBa7wGyGdBXYXDrAgUsuSvVoQ1YYJidO88A9kCrd2xxY4/dl/X0DyriJLwU4KelJ6xHgLIFKtlvrE4BWU96Gi0Mwuem1RARlcP74A2LCsgXwPauT/aWS19PWDZAU+ayNUU6SDp1WNhR/BnHy/2iV7Oj/sdv0654/94eiUYBLyVX/CODickIUxeYEk16UToa3G767p+C3fy6xcg7IuCQ6fX1pDQilw9uLDl8/Wv1D6Qnypyw6n7jX9J6pBaxpglsIuXQcv10TiXrgjyasb9x9jfqINS5QGPV+Jd9Fm0jzmshKbFbSL70H7vej8QFugPzUOEJiktH16FCFRlKp+6nqvBHSVZEUK3PxvmC9jcRGqmlXDu9BExND9Ti9Vsez8iw1oVEatF1vCT6Ge8lJVxMRHUNkVCQZZVrDhjewgQ5SVGFosvUztwy01xIVHkGZ7F453ENhThqldc3Ktn5dDdFh4ZQ2PWvnN579HMDp6itoEvtUxjtzxuwRnra3sQoqoLc4mAOn7ZS2go0pXpy65KDsH2Z7gc07T/HQyZXMKv0c2kZ7fXslgJPSw9HIU0CSnjlZvSqBTv5Kr5v8HQtPb0PS25aXqlPgTfEoCcAozm6nub5fbBsUkXyQxuo+mgXoybrgBvFfW9tPR6tMAPTbGqv7lapXea63fX9vQ7LHaU5hFlFZfgrEScVlBaHKDCYuM4ioNB8qKmqUsE50NMdr85dEXd2O1sOD9rvmtFlYortngc7cUvnfbn6P2ogE4sM7UIlMYNxM+iVKiOgk9I4Nvtu/wO/8UQFwPWL9653DqN+4xgUKo96/mokLaKIsr1ekZ6JgPA7kfMwaD+DS/C05fesBXi72PHzszNmjZ3EOTqZGKzIfYa21ZWQXlCszKciecqWFidw8c5To4l4GdHXkFpQpMNHf3kB2lAenTt6lTrlGK3cun8Y5NIWGlg5x7Xraeofp1TVTW11BWXkV/QZmKUv0w9zahYjAJ9xzDqR3qI/SvBzq2/sZ7G6juryE4gp9r9eB9kayc/LR9faJvFNLb/8gbS3N9A0O0VhVSF5JjX7uzpF+KkoyMD93CFO7QAFYTTQ2VFNdL/bt7aIoJ4uaVv3c0j3NVWTllojzVPLAypzo3LHjto6QFemJ3WN3HljeITqjiCi3Bzi5PsLqoQcNXd2EPbzMPacosesgAc4WOLu6YGXnSb2cE+ol1tMlR6Yw5J0vaQPXU53EOZPrFLT1Enb/BpbBhfQXh3HglJ3yjNVqN05fcVT29bc4x0W7UJL8rNh73gHjrNlvZgP9Qy9vA/fzGqalUQ9H7wqMJHRJKBttFC4VF9BCSnQr2QntZGnkkA5yuY30uDYSwltIjmolJ7FDbNORKJYTw1tJE9uqiruUh5Xz7XWI847q1/bO6bQjVJVVi4ieSE5uErk5yZSXlis9U6sr66kSiYG2rltpV9gqSpIa22tEmmwk2DcXe5cKfP3KaWnWoUmqx8G5GGe3UpLiakgMGydz/hmpwzqJdFbjtf1bAk9uItanEnWIsRr1d6VxYcKo9y/ZBq6R8nwBcG1GgJNWEOnCmfM3CVenU1KWxa1jp7h09RomJuYUVJTj42SNyelTPIlMI8bTggtXrnJaLMckZWB/5xKnz57nobsP901vcP3qJU6etKRJOXM796+c4PL1W5jeuYe15S0cgzR425rxwDMMjSaZTuVe+vG3vkN4jhzobZjq2mpifB9z784drO8789jBEvtHT7C+a0VyXj4eDhbcs3UmODaWJ9aW4h6b8HVzxD/IH2szM5Feu5FdZejBKkzldI+IjHYYrObq+eN4xuZQkJmIi4MVt629KasowvXBfewdHPD38+TEsSM8UZcZjpYmQEurFcDUT+ADc3HdOJwsXemhj0d3rEkTt61N8+GhYzQDvTXYm92nUzyH5z0LUmtePmRHT4fM3xHvRfyOA3DdNcns27Cciw5h1NS2kBZkh8l1a57YXeW8TYhSbVoW7ShgzkqBuZwgey7eciTg0S2Om3qIuzPam5jshfoLAE5Pf3oX3vjb34YkYEkYk50ZRjMZ2VBcjsOleOYMvQRlNase8J7fpmxXPHgtpMa2UJjeQXlBl1AnpbmjUKevah3v+u9DOinZzsUg6ZXraH4mCXlyv/ZWCXED1KWnEeydx+WrOfh4l4gEvo3o8FJumWZz514eqohGAXC65zPmV5A6RIfKr4bg05sIPLyI6CfZqEO7x93XqI9UPwIJo34txfg3kJPcKmBGFDSNVagi7aujrDCLJ5Y3uW1ny4Wzpmhyi7G/cpYnESpCg4NxtbjIRVMLLp+/RGpVA74Od3C6b8mBw6fxCvDguskR9p13pKm2ENOL5k89cPdu3iCnrgUPcfwDNx+uHz/I/nM3XxgMeIAAmzuE5eob4zdVZHD9/Dl84rJQRwVgaXYTVb4oPLu74B6VgSYuBA9PP8Lj43G5e5fyhk58HtkSEJtAqK8PHj7eZFfrvYfSohxuE5ysH1D41p0HaEUGnZ0YRWKiintX7+Hl64a1b5Kyb09rBfZ29uS2/Ngblh76BM/IfEb6q7G+7SRwbhCX21akioJAQ4oXD51j6O+txPaWrYA7BMDdI6n65QCnLY6lOl0l8imZDw3/COBayxJxsrfD1fUxvkEp9A50ovJ1wvaRN9VyfD1hbZU5RMVl6KeSGu4i3v8RNo7ulLcaplow2mubHuBkJ4Y3BDiplsY+Wpv0FPguJL1kErZUgc3jZzivqjFwJ88lJQdrzVS3kZ/WQXWJ9HL9miAnrzuq8bbrJUde7hZxvqpYK0qKObi5FtFU30JmWi23bufj5V5AamAa6mA55MjrVX+qQ5pJCO8m8uYVfHZOJNJZo+/1Os6+Rn2kGgckjPo11CbSJy3paq1IpGVzEZEujAM6H6vGA7j0IEfu2rnj8/AO18xvcfLETdQ5RTjcvMAD5wccO3Gae1fOcMXGDU/7e9y6Z8G5s6cJjYrl1vnDmNm6odFEcuPyFSzv3eL48Xs0KGdux+bScW6ZW3HB5KaAig4cjq7hkFUoI30NREWr6VTqOqEiPQQLGwe8XR156O6Ln4stN8wfEpuag7fjHaIyy4l3fSSAMgVVjA82t69j5hBAgLM5Dx4+5raZOQGRKvw9HgnIFPeWpa9ulRZ+/wYBiY2i1F7IzXsOtPb34WFjwh3bB1wzMSU+NRUHW1scnZwEDKlxsrmLR1wB1WX51LTpe3MWxTixaesBXP0jKKiqJMTFBrv7DzC/7yaAEGo0btx/EMbISB9+TvewvW+HubUbdT9RhdpUEEa+30Ea8jMVJ8KAkbk+CJMAJ2tBJRe8McBJApQQ93Pg8aaSHjjpdUqN0QPYuJnO60q2p5MS/0ehTh3SQm6KTpn6qKNFXvfdPM/b0TCdzf1kJtXg5JiPr08Z9vZFPHbOI8HBnMBD8wiz8Rbw1fsaECcAOViOYdZFxPWL+OyYQIRTvBHgfm8aFyaMer+SNQdtxPhpyU6UHbdkFaoEODkW3O9jPLjxAI6hHlHYTiAuIR1dTy/11TW0d/XQUFNNW0c7xTnpZOcWUtPcwUB3G2nJyeQWltIrztNRX0y8KoHali50DaUkJ6VSUtFkmFx8GG11CSmJCeRWNCoT41teOIJ/ZiMj/TpKSsoZ63SqKUghOi6ZZtk3YlBHuiaOjPxymhobaO/uo13bRGtXL83VxSSJ62g7B5VzJovzF4jzd3W3U5SdQnqOOO+YZ2xrqKVVDqshnrO2rlGpbuxoLCdZgFtJWY3SDq+1MpfY+FTaeodob6ykuCQfP8fHFEo6E9ZcU0SyeG61OoGyhk5xKi0aAXtVzfqWZn3tWhoaZBWwALGOBhJiVVSOGax4POsUYVYYfoXyeHu0lU309xgJ7kMwPcDpa0DfHOAa3q0HTkq2WyvK1E8jNW6m8xYkq19ltatsb1eY0S6e6d217Xs70kNcdamW2IgKUhLq0JaLCGllIuBrIn775xD9KB5N+MArQJwM1yYBsZ3EeVfge2QFQYcXEfMk63dahSqHV9GHmfxVB+nQKOu1Y/b5SDUuUBj1ayjWX0tavICBRkNbXUUirR0DOh+rxgW492Ta4hT8Q1R0/7h28gM0EV66nwawX2o9nSOUa9zI9dtNfuBROhv1E84b7de1t+CBG3xaB/suJas16yt7BFw9m8boXUmeX3rkirLalUTkg4c4AbfdrQN0CckZLFoFkcfbXFdmVPA7spJol0QBcT0kRAwaPHKybdyLQNeCSgJcaC8RDmF4bf8a/5NbUPnV/Q47MciwaSEuqFmAm/gWBLRFBzYQEVgiMtV6w/bxjvtINA5IGPUrSKZD/o0UZOqUNrp6z5v0xP2OPXBG+1WsV/ChtrKFytRAqpJ86GmpMWwx2q9pv7gTg9T7mh1BlkDlOHDv0gs3Kn2P12bK8ztpb/2QAW5U8h7199mhE5GtqoWoGwfx3SZA7OBCgq/fINTKQ4E5tQST0B6DZ20URsRvsBZNWBehpmb47fgSv0smJMi5V18Im49bMjya8QjIw80vG5+AIh75Z/MoIIPooFoF6MY/7iPSeDBh1HuXKkAUIgIaqSzsoaNNxHEJbrInoIznL8DOxygjwH04JseBk99euzLDEgy8526jQ3099PTqq4gVGx5SxkB7uw7SIbq7uhn8DX1zvxjg3of3bVTSC1dd3INKeosM7dfepWSv1uSoFrR1fR+4F+7HkhDXUNaEysIEn53f47npMzyE/PbOJOj0DkJu3CTmcSpqOVBvSKf+mUN0otRfS8jZ7fjtm0mMq4C93131aRtxQY34+OcQGVCJn38J4YG1RAbVKVWp4x/zkWkcmDDq/Uvfu76Rgow2pQmJAjZKL0DD/49cLwLcwMAADQ0N1NfX/0h1dXVotVqxv5H43oX93EC+/e11BD9xxPqBE6klgvB+oXVXZeDqHUG/gKrctExKSkqpHTMNF20lPPZT6cf7+1kbID3GF8t7t3H2CSJJE4XTAxu8guKpqa0Wy3HoZGPDkT4qyirofEtjM78PU6pQlam03gDg5IHvE+AkRLU0DJASLUqmAq7GzXzesmSbuPw0nWG8uN8WxMneQnI4ksKYaOJtLhN7+xiRl7fjv28G3ls+x3ffbMLN7VH51QqQ61faykU88CNg7/eEXTqigPLvaS5UdXCbIvncIQGFJAiQk23fJLhpxO94x3yUGgcmjPo1pJ+JIV3TJOKzTH/GdmQQcfwj14sA19fXR1paGgkJCSQlJT0njUZDXl6eEeDekf0cwNUmenLqwj3USYnkFtdRlBCGlYUNSfnF4vtNpqyilBRNBskaf554RlCcl4yTrTmBqgyyE6JxdHAlJSuXzOx8Bco6isLYtnsfqqwCIkJjUKviKKxooLE4HTdPHzSRIdi4R1FRmoHnEy+Ss0qpKk7Fzc2blJxCkgL9eejsQkZZi3J/gwM6vG1vkC54pSjCHr+4XCoyY3hgdRdHp0eI6CUArpPElGyqqkoI9nuCk5sfRRUVZCQkoklUU9L04Q03LAGuub5HqZ18LYCTbrvR3g/vUxKkSnI6RMn0Fw4p8oqSnj45UHBNWbe4/uBvCuRkJwyZEHaKgktbywhNNR1oqzuozMhDZX2JgINz8d81geDTm4l2CBQlfi3BV88SdmQysTZ2JEf1CqB5H+AirhEor/Oi3p/HS44RGO3XRIyf/K4a8QjIJDqoSgG48fb/qPUjkDDq3UmG94thPrrcpjQXSYrR0lynB5qxgPPxScKpTFvlr6xxGWTkBYDLyMhQgC0lJeU5JSYmUlBQ8NYArrO5ntbuQYa622hqbkXXpqOrzzCOiLShPpq1bYYerK9u/X29ykwQvzX7OYAb6G5BExGAg4MT8aoY7lpaCeiKxvT6Ja7csCM1LYGH5k5Y3b+Kd1Qi7laW+MRnkxzqwfEjezlrcgFz12j6B/Q+NW1RHNZPPAnxdcD2cThh7naExkThcvsO18wssLx8g3t+CeSlhXLvng0RcVHYX7vKdbHdyvwej+0iUEV64fo43lDN2kuoszn5OiiLdSY6VwvtBTjcPstDV1+xVVoLdg+9iFOF8jg4mmBvR3xTS1A9ucqxq250Db3dCtu3YcPik6ws6SAvte0NAM4wB9d429+V5FhIjTV9JIS9n2pUKXkdOcRIZnwb1aU9Chj9moP+vopkRwbpHZXvabSNotJTWCSMsnq1o028+PQcom/sx3/3JEKOzCbyxhE0d7eSdHsRAXed8XhYLQCuhYTQdwsx6qB64oNrfiS1AKnx9n/b0oS2EebRwJ2z2bhZlxEf2oCbfzpxgb+jatOxeg4mjHq3kuEt4tfTZfG9KZLrZWcq2YmmXilAtreOFpilJ078fmRqFZIDmrc3yGriAZHGDrwVgMvX+KEubDQs/bx1V6dhampJUX0NbjZ3CE3OozC/gOq2MUNnDOnISMpVBsF9mTVUlVCvG20sNozKy5Zbd+7h5OpDmfbFSVf7qSwqQ/cCGH0o9nMAV1cQx2NPXzwfmHHP7rEAOVse2t3Hws6JBxZinaWALjMnbJ3voSppINnLnrt2LoT4+3P7wlHOmdmhSsmhuLRKgeKm3FCsQ1JoLQrn8BlzggRMhas0BDyw5qqVI5HB3tx7EkVFcQoP7t3Gyt4WRwtzblk6EBkVQYhbEiXZsbg7xRgArpsAe1PkBBrl0Q8ws3Ig0NsHf19v7Mwu4x4aQV5JFg6PAoiLDyMkKY9UlS+uEQlEuFly454rlbpx5tP9lU0CXFVxt0gnml8P4PTVp+926JCXSc5xKsdGin1P1ahSEuJkta2cxitDgJy2tk/fM2yc+/v19fM9g2V1jPTMNdd1kSZKN0GH5hJ6aDoJt5aTbbMCnwvH2bEkgpsnU4n2bSApov0dwIzMqJqJiEohNElFWIL6qUIT4oiKyEQtM7Nxj307klWmyZHtRHg2Yn4xg3DPOqICK/D0yyRBGTLk3V7/g9RzgGHUe5Ecg1HqKby1iAJEI0nRTRRl6miul3FWpjfSq/5xVqG2iufSaQW4ifSpVToGWkQG9RYALjHAktDUYvJTovHycMPVN5pWXQuxAZ44PPYlKy8LVXQSutZGVDHR+DrdYudRK9ITfNm85TCJ+TXk5mRQ1thCWrQn5rbOpOTmk6bOobNHR5SnM07eERQW5BLh5ctjN3fSs/MwPbmBk/ZRylhuEtA8rK4QWdBKlcqVm/dD0Olq8Xd1wDVQTXVFOkdWbcBFUy4AtkQUnu3wCkul7wPx+vwcwMlJ8vNTVETGCegS23qayomOiqGuc5CuxhIBRfGUlNVRW19JsxwwuFeLJiaCgjod3c1VaOSYdVVVlJTXKAA30NVMZZOcYmyYmpoaGhpqaGnvpa+9nqTkFEoqqqnV6uhqbyItWcBadQvdYltKYgqlVfW0NLXT1dFKQ93oRPlDIs/Wt2/ra61BHRWGOqOYQVFCKM9KJCxcAJyAx7qGFtramtHqOmlv01JVU019rVjW1lLf9mECXG1Zr9Lh6fUATqk+1Xt23rdkNWZNaTfxwXI2hRcyn3ctpVTcQrqqFW1d/wdbnapv2Pjz70e2k5PeuKLYOAJPrCLwwCySbq8g1XINV7Y/Zu2sKE5vV+FtXyogTocm5G0CjR7ggmOTCMpUE5KR+FRBGfGER6W+U4CTzxLqXo/7/QoeW5Ty2LKI+JA6nHxT8PLPEwAnM9bxj/2o9SJcGPVupcCbKCwoy3qAi/GrJzWukdY6OUzQiFLg0s9FKQrNzSJujwNAv20JQBDPqJO1GwLepDeuteXHbeDeBOCSQ+4Tk1WEr50ZXpoMvKzM8PcL5u5dC7wCIomP9sXWzIX66kLuWj8iWR3KPVcNA7pizCwe09bTRbCPJ86PH2H/0IuiojyyUmJxtQkiNMCOG5aOuDlYcePqJSytA0iO8+GeYwDuj27xRDM6T2k/PvdvEFveL15iHjduulJcmU9MZAj3rpgSHJ+Eo+k9Mup7qMlLJTwskFtnL5JY/mG0u/pZgDPar2IS4Oor+wUHvZYHbtBQfTretncvZUDLpgEBUbKNyDgZ0HtQjG8zFYWddH6gQ4y0NPSK31cDbAmhXZ1QmV1M0IkVhByZg+bGPO7vPc2WRXFsnhfBrmXh2N3KUqA5KbxdqVaVkhAkNdoB4KkEnI1qrBdLWfd0n3bigmsJSdAQKqAtNP2ZQjI0hMclkBjYJI57Nx0pEsVzuNuWcXl/GlcOZGB7pYiYoFqCAosFOMrrvjt4/KD1ImAY9V4kZ16QbT/jArWkxGhpqOpXep+2No1600Vao3jfPlYPnCgQy/RIAbguAa7Db6UKNSHAgvC0PHwEZEWVNxD9QIBccCLJqhBs71rh4u7G/XtOFOWncsvCmazUWCy805ETyt+970XXcD/B3h48sH+Ay+NwkV42kpeu4pFVIP4ed7hk4UZpsSj8+dhi9zCamvx47jgE4O1mintCueEu+nE3v0hojpZatSe37wejjnThkXcQdlcu4RmdgIu4l7x6HeEe9jwJCsHs9GEi816sav11zAhwH6ZJgGusliNJaF8d4PTw9ut430YlE7bi7A6l7nfcTOgdS06/Jb1w0tPVoZSQ5WTTHw7M6du+vQZkyyrVDkh3t8d/zxSCD83Edfcy9i7zY9viWLYtjGDL/DAuHUog2K2acM9GkdCIxNCnUYSFVpQAhMSvfB+yg4kmXEtCuJxXVQJfq1AbyRFtAppa0IQ1CWmV9aqISsLS4wnNTHgB4MSyRiMytkqldKEOELAY3C7O8bxk1W5KZBdpUb2kjpFcTonsVkBR/84kaOqUCf4TDEqN7sTLrkLAWzpXD2ZieTFPFAiaSRx3oOPfkcaBC6PepcS3JiSrQaL9GlCF1NBQpk9XZLtVfdtVqY8T3PSSzybTK9m+b4QO8dtV38GQoVG7NAlwqampSo9TCWxjpVarX9oLtTAliMzSapIig8mqbyE7MpDEpDT83R5iY+dCZlEVUZ52WFnZ4hKYRFVpDkEJpQLgtASEaugdHiBJFU9OeYXYz56bt6yISExBFZaOtrlCFALvYePsT1pCJFHR2TRV5hIQk0FRSgCW7tHoW8GNkOBtx/Ubt7FxcKe6vZe6rDAsrK15aOdMWmkdiX6PCYnPJkMljrtvj6O9A/l173nAtZeYEeA+TJMA11TbK/KzVwQ42YD/eTD4daBFwlJTbZ/IwPXjJY2bEb1j6dvDtdJY00tz/YAoMXcp3sFRjXffb1PNDb3jVJU++y9B+3UGWZZVqbUFVYSeWknQ/h8IPPgDlzaas3VxPDuWRLJ9cSRbFoSzd1UMh9apOLRexdGNak5sSeDc7ngBdyrumkTjdj+Eq8fjuXgwkUuHE7h8KJnbZ1K4eSJZ7JPIhUNqLgrJ/zdOq7l8KhxnzyjCs1/wwqUkEKIWv7EphISm4PkkmWtHU7hyOJXrR1O5cTwV05NpnDvgzs71d9izwVwvcc87193F5MhjovzLBPjJSf2b8XYoxcG0EEezIpzuFuJqVcz967lcO5whlMm98zlE+8rpxH7H8CY1LmQY9e7UrMy4oA7WkhzVSEmOnPtUAo1Ia2XclP+VdPZj9MCNeRbl+US6JdL2DpFuVWWG09v1bEyxwcFBZay3xsZGmpqanpNc19raOi7AvQ/72HHGCHAfpg0NIthDcFDUK1ahSiholyUkEa/kGGPS3T3efu9Dsi1cXmq70tV+3IzoPUhCnPQqJUe1CphsFhAnoUrf8/NdQpx8D3IONL2nTUiBNbEsrt0yuu5nOjL8SFqRcLZCsr0p/numEXxwOk471rNneTjbFkcrELd1YRS7loaKdSHK77Ft/ty65IGdtQceHk+IUrvgZOPK5rlhbJgVzrqZ4WwS/7cvDlU8eJvmhrN5nlhn0FYBhNsXRODsHkNkbtJzAKdUq0rPnPTGZal46BYszhHCxjniPPP02r4ogvnfn+NP/7qIv/37Cv5q0B//ZTGr5p8g1qeOhNgyVElx2N1K4sLuTK4ezODqIb2uH8nkxtEsrguAu30qmwivxrfczu83qHEhw6hfLhm2rWgEsMUH6tu8yfQjJrCOzIRm6spkp7DhZ4P2PpWEnA8M4Aw9Ydu1A/p2a40iP1Da6IltzWJZ/Mr1smNCS7N8LtmGb8z9i/RG5h1KlWnziNLmrUMsy84LcllX20i5xo7BntFG6Eb7Ne1HANc7wohgOKN+XQ0OIOJMP6mxrT8PcBIS2gTtVVfWU15WRX5RPoWFeWKdbFT7/kFOmZmhpBuV0gj4hUzoPUrpoRqg/5XDmySE62dwqC3rEkCkHzdO3qteb8M7Nwpnz8JcGfPN4H37JVObdeqgKE6N187JhB6Zg/e+uRxZ/ogti+IFeEVhsieIAF93QiOeEBTqTmSsOwnp7iRleJGS440myZ0rh/zZNCeaA+sjMDkRzq7l0exeGceWxSq2LVGxVfxKbVmkYvfyGK6ciyQgOZGI/AzCctIJy04X0Jb8HMxFCLh75BspoDFCQFukApNSe5arWDnLgi/+spov/7KRr/66kb//YS2zp+0mODqAhMQ04jJDURcFEBwUienRTK4dylagbayuH8ni1vEsgp/UonnHw6Z88PoReBj1NqUR6YRa/MpmBwkRWsry5RiTolAs0woJOwrg6AHpg5ZMfxplGiSbkMhmLXJA0V50jbIKVJ/e6SFtkA7ZREOkfbKHabvY3mlwACjHa2VaJtvsin3lVE2C2ZpKiiiMuCcATvZE1NvQEHQLkOjuGF+9XcMiVzPsbLS3as8BnJDyvuX7NOpXlRwbUv5mqnU/BXAykg6SX5iDJiuSuKwQYjIDic4KIC4jkNqKBn1kHPfYd6fRbvWyGvPX6szwoiTEySrdGENPVVnNK2GrtqyH2vJeirPalf9v2ntVHjc6xtubnUMkrNJz+pJjldKvKFXH3TtD4J6pBB+ew8U119i8KIELe0MIF9CWnOVFcqY3iRkC2FK9USf7CHkRp/Hg/p0ANi9Qs262hgvHY4hU+3Nxnz/H1rpxYMkjji5/yPGVTpxY5Sx+nTm2womHVgIG4/wJDPMiOMSDwEg/BdrCcjMFzKUQnp1EdFEyj4OiXwC4KAXgFk+7weefrFHgTULcF39az6UrZqRXRaHKDyK+IIT4vFChEPy8o7h7Op3rh5+HOAlwN45m4O9c8c7Hvfvg9QJwGPU2ZAhXZagQnUgjOojxb6Aku5OuNhEfRSL8tJ2bkt5+6ACn9+63Nsl7H6GhXkt4lBfa+hq6RJrc0qSjurZOpFPtdDX3i3SwkcaaGgFynSL96adBLGsbdQLYBqgoK6G8OJ/OtkGa6hvEudtpLc6iOM6Bgb4uA0LoAU4WVJvrZSe65yXXSc+lEeDejb0IcMq7bzTq15b0hsqCX3Zix8sBTnZhl70ak3JiBLT5E5cTgionVJGEuKL83PcEcLL9nfQ+yV/9//aWQcry5MwMhkRyvAzpV5IEueTIVsW9KQfElYr1bSY3qV1fTfLC88l2fXKMO7ntxTHm9CWeYZFQ9ZOlaREvrE3//GLd2P1+SvI9yhJxfaVW8abqXvLO5EC/dQVVBJ9eS/D+6Xjsns/tbdcUz1tyXgDxqZ6EhT8hVu2BOsWbhDRvJfG+ftybi+vMMVu7k7vrtuG0dyshl9bje3QlHnvm4bNvAX775+C/f5bQbAIOzBbr5uF7eBmBJxYTeHQ+wUfmEXhsIb4Xt+DvZoFveATuIfH4REZj7xyuB7jFenjbvSyW9fNtmPDZJr74y3oF4L74ZCNf/20jxw9fJjhWgGZRGFGaMFSi0KEpCiGh2B8XuziuHXzBCycA7trhdDztypSODuO9z9+NfgQfRv1yyXCVNQVCAe3E+rWRGNmAtlbGdwFtStWijH8iPj8HSh+aZHojq0pHO1WINKWtF01SNI5PzKmuLKa3rRtNchgRKj/Ky0qpr25EkxhOTKwvjQ1VYl0JvkFOJCRHifSrk9TkaGor86kU6/1DnNBoAqjJjiVJ5Upnd4cBIfQAJ68pge1ZHqCXXNfR+jKAG6SuqpLWLv28CUM9Oiqr65Vdh/t01AuQfC0b7qeutorOV5uI86Ow8QDOqA9DsilZbspPeOCkt0YnSC8zN5nITF9iswOJzQokLjMIdUYo5UUlChyMd+zbkhJJFc9Tr5B+DlZ9Z4p+Gqu7ld6Ov1Znhp+SrFqV3kHFMycllmU1a0NVjxLwo88nga2ptp+8lHZyk9uVquFnMCf3kc8/IOCvjRhfAYL+AuISWmmpH1Dez9iwGk8S1nQC/kqLiojPDCErL4XW2h6RgMpE8cfHyx6pVVnFBBxdRsDu7wk8MJOAK5sI87HB9m4AhzeEc/+uJ0lZ7mjSfXhk6YDNxm0E7p9B5JFJhB0Sx+ybjM/OKfjtmyXATcDa3h94snMuj/dsxXnPdh6JX/fdC/DaNY0n22bgJuS6dSbu22cQsOs7QvZPxm3/Bs5tecK+NTEcXBP2tOp09zIVmxY90MPbJ+sUeBvV539ezz/+YzVHd93D/k4MpqcScbNXEaUOJjQkDJsryT/ywEnJ3qiPzEtJCjcCnFHvSALgZG/T2IB6yvO7RRogC1Ey/sn00yAFjCQgibj4wclwr8p/UYBsHaSyvJLoGH/CYnwpKswX6bKWpNRQktJDqaooJjcvm+gEX+ITA6irqyIlRYOX/32SU6PRNTQTGxVEp6BCTYIK7zAXUSCMoDQnkZSsSHr6nw2e+mYAN0JGqAe3b8sZAtwpr6oi0MUSU9N7+KszSfDzwe6hMzmlZZRVi0RyjI0M9NLdp4c+eZ7BgX4GZR+JvmbcH92lSM6tLmCuu8dAckP9AjhHe42KNLTrw5s7803NCHAfriRHyPnaXwpwUtLDVlvRRFpmHIVFeZSWlFBTVoO2SkebiEDjHfP2JCOpbAgr/4+FDfl/WAEc+QASasbNkD4wSahLimyhvqJbGUdO3n9lUZfirZODBEtAiw9uISdJR0l2B8VZnWSqpTdPPp/+GfVA2KxUx/6cF04nIE1X30dObgqxmQK8c4IFgAeRIkq5NaU1ysCZP/bGDeun28rMJ+b2cfx2TyV433SlTZzZ+mNsnx/C/nURPLLzxuKyF057NhB+cBIuu1Zxdf0Nzq+5y+lV1pxaZcvJNa4cX+3KsdXuHF3tyLbpe9k2Va99Cy3Feg8OLX/CgWXu7F/mwcFlblxeb4rrnpWEHZjE4x0rOLzMmU0L9L1hdy+LY+NCJyZ9voXPP1n7PLwJmJv4j02snWvJtkXBbJ4TyZ6VMVzdl4n52XTMTmSMC296gMvk4e1CNKHjv7ffjcYDD6PekuTYlY3kJLToC70S1mQ6pgCRBLdRja77ECXTYj1syumuqspraG5qpLmhTuQR9WhrtdRWlohCaI4AtFaKirNx9jIjKtqHrrYe6qtqyc5JoL66jvaGDlGoLBYg2EtDTRP5uak01jfSVd9KaXY0/S9Uob4+wA2Sm5YrQKyDRzZ3eOzphrNLMB3N5VjftsbfOwJfT0cee3iTX/PME9fVXIKLvTl3rJzIr2gg2tsaMwcfGiWTDbbg6WpFfnU9oW62mFk4kJydTeATJyxtHNFkFRDv74KlpTWh6oLXni/1QzQjwH24kgBXlNWuBzilmm1c6dtN6er6RIYvIy6K9Bn/TwPEL9OgSBh+ejgM6b2qq5ATr7+/+VF/qSRsyiFQijI7lMn5NaF6r9rodvkcsnetXCeldJJ4wcMYJzKE8vxO5fnHCxcp2VtYdjKR8BadGfBc9XdsdhCqjGCKRalZ7jNej2I53ZYc0iArwIuAY8sI2T+TsENTebBtG9sXRbFzSRymG88RfngKLrtXcWC5J5sWJSgdFkY7K2xdHKdo8+Jk9i51JGbn/07Rhf8vcTv/V3b8cJYtSzPZJrZvE+eSvzuWxrJzpZqDK/1w2L6RqCMTeLJ7CYdXeop9kti08DHffbmdf7wAb9IT9+2nG1gzz0ppG7dtUTRbF0Ry47gKD+cY7p5O48r+nHHhTera4Szunssmyrvh990T9UfQYdSrS7Zxk78yHEfDUv+rCtApbWNTY5pFfJMFKwEfCqyJuKZoFN7k/w8V4OQ969u/yc4IcriPzmZREG3poKtFDn/SqezXIdLt7qY+OsVz1NfWk5mRJNLoBrpb+pVjOgQEdjaLfEQWFMWvtryCyhQP6lOeUJcaQE3CE0pjbRjokW4uvb15FarsmOWJU1ACZWkBPLSPYLivDhtTB+q62ylIjOCJhz9Jqbk0t+vnO03xMMc5OIf67Cge2jzhge1d/FJrlW3SAxfgY4e/xyNu3nYkLNiLBw4uOD58iLtvKAlZmfg42PJIQGFccgG/zsAmb9eMAPfhSub/pTmdeoBrruthPGmlajtFBJUlr3cJbM8kG6zKtnfKQJbjbH8qmbCIfWWngQ+lM8OrSAKZhDRZpfK64KkOlrNBNCleOtmIcbxwkcO9NFS1kJmdoK/yNoDbWEmgixVgl52TTFvD+B0jpCeuSSS46hA/fI8uI/TQXIIOzMRu7xE8TM4Qe34WPntncWq1o4A09dNqzhclx5Pbu8iRpiv/E9z/Qcu1f2LP7LNsW5r8dJ+dSyPYv1rf1k32Uj2wwg+77duIODQBtz1rObjCggmfH+Aff9Z3WngKb39Zz9d/W8/KWebsXh4r4C1KwFsUVw/HER4dSWJJIGERYViYpI7bC1XCm5yN4fapLMI9jQBn1C+RDENDOCqdFlpQBzWRGCYHtm6kskD2TpfpmwSh0erI34pERi4L8jJ9aUSZLUFWm5aV5VBSmCnyiQYBZLKw3S3Snx4F1CpLSqgtL6WruUv8ForjupRtrU3SCykhb4iKjChK4ywpi7pHadR1iuLvUZnmy9DAswnk37QKNT/qMQePXCApv5qmIhV3ze+jigjEzMqHXvopyojBw9sHB7OHqNL0MyfkRzhh4xQo3t0THrn4Y3ffipgSw6wIvU14PL5HaJAv1y7eIS4pg4K8LGIiArC6fg3LR2EkxQvws7jCLQdfPoYh04wA9+FK1sBVFHTrAS5BE8B40mj8xW8gVWW14gAJceOf7G1qdJyz8ba9KEmh5fmyM4NsKDwmM/oIJWFPE9pMQVoL1cUioRynClXCW2NVKwmZEUQLeHsR3MZKVqmqM8NpqpElaOlR/fG5igvLScnMRuX/RGnPFnJwLvGXF5F7fynRF1dgstpMAbTtS6Keg7ax2rZEw97FtiQd/Geabv0bqYf+d/bMMWH70hR2LBbwtixSwJuctuvZMdKTt295CPe37Sb66HQe75zB4okr+fTPW54OG/LlXzYIrWP5D7cVeJMdHHYujcLkYCzBEREkFIWgygsjoTSY0NAIQzXqM3iTPVDvnsvBxbyIYNcaJYwlIL8Y7r8bPQcjRr2edEJyZgWZDmmFmkR8bVIG6G2q6KelXsQpg3dNjn32Y0D60KW/dwlSMq1o1w2SkBbHE397ktIilGrUtgYtsbEBZOUk0d3aKf4Hk5WVRH1tNdmZarpa28ktTEedGIa2sYGm+maSxbHJqcE0V1fQVl1MnNqLvILE54DsTQEuJdwP2/sOPHJyp6iuhcLEUO7bOpFTKztIDNMvTtxSlU9gQBjlzYY2dwM6onxccHjsR2N7N7lpiZS1GNq3DXaTk5VMa1e3OLcX9s6eFFZUkRjuj5tnAMXVTeSqQ3B57El6Ua3RA2fUO5XM/6uLe/QAF5foyXhSJXoQFe9CRmayoeHt+Cd7e9J73+Tv+Nufl+zBKXtoygF1ZXXjuBnTRyIJcOoQOWiwKOG2jQ/Tsuq0vLRS8bypxlSbjifphZNDw1SXSzh//t3KIQLqKptJTUkhWSgtI4s4Lyf8Dswl7MgcVDdWYbrHVkCYWgBYnNIzdOdSCVH6gX9HJdftXB7EnEn7mfnpTOZ9PptZn01j5cyrArri2bU0mv1rItm1/NkxekUI8FOL9UHcXLuCqCPT8Nj9A+unruQfn2zm879s4Yu/bWXFHHP2rk4Q+0ezdWEkJntjUUcEkVocSGxuGKrsICLiA3C2VXFTGTJEr5vHspXBfOVE9kkRbcYhRKTGBROjXk0S4GQ4SoCT3jf9fM0pMU0iA5SQIatIB2htktNkCYj7zU5MLwBOpA2N9ToBYhF4BdoTnxJKb3c3RblZPPK8TXxaMLqWVtLT42hvbaC4IJeC7BQ6m7QkiYKlOjGQptoKqkuKSc+OIyMvmoqsCEozVbj525GYE2fAB73JeVEH+0deroGPwNX1gZoR4D5cSfapKTN44OKTvBlfXkSpnohMvuFHmfy7kL6X6at530YlB7QrSPt1Z2Z4H5IZQk5iK3KAzPHCQUoCXEVZlQCzYAFprwJwQVSVVj/3bvXVqYPkZeeTlJSonzg6NZW0rFxiH1sScmg2gUcWs37WIaZPPM+SGdfZuPA+WxZ7sXtFhIC2GAXCJLztWh7K3O9PKOO1ffbJFsWDJvX13zeyarYZh9bHiGP0+4+VPFbOBDFjwhm+EfteXDqX8MM/8GTXTNZMWc3nf1rCwgkb2D7vHrsW2QkYDGPLwmgOrQ2nINaPzoZgNOl+At7ciIz0xM/Ln/u3YrlxJEcZuPfSwWQOb4jF9kaOcfiQUY0LJka9mmTV+zN4iw+Q8zWLgkFkPdo6CT16gHvW2/S3BnCyClV6wmQ1KrTUtlOUl0l5cSaFhemKx61OpCMZAtoqq4rpaGimtDBL7NtMXUUV2ppauprayCtIJSc3TZynleaaKhpqCmmqTic/8jalyQHkZidSU1n8nEdNjjz/kya2/+w+RnsjMwLchyuZT9dVGABOleTJqMYCXIzmCQmJYeIlymEr3m0Vqt4trm8o+zpSOjOU96AObn7tNmW/JUmAy1Z6sY0fDlKvA3BSMVmB5OVl0KGMjK6vkpUw11jToXjfUlKS9QCnQFwaqemZRNw+TPiBKZgIqPr0k3X8489r+eIva5n0+WbmTT7J1iWuAr7U7FoWJpbPCniTsyVseK7t2pd/Wc+Xf13Lytk32bNCdop4BnGK125ZMAunnWPCZxv4+x/XMXPiEWzWzyLpyL8RsffPXJ31n0g88H+Rfvw/47Tm38S1/AQIRrN5XiTnd4STH+tPTsYTYhO8lEGHk7Pd8HgUxI1D2ZzaphLXiWDj3FCsr2a9IcDJDPsjA79xwcSoV5MMQ1l1KqfK0ilxVRVUS2GGLHBJaButgnxWFfk8IP0WJO65Wd/pqV1k6u2NPSLd6BWw1ifgTKi5j7bGdtoauukSaXlHUy86Oe6kbPMnltvlAKTaHpHGDNAla3Oqq6jLiqIy7j55IZdpKS+mW9tLp5CcrHvUeruHRQG9k5ykDnKTn5ccyLQ0t1vsbyS4d2FGgPtwJQGuodpQhapJ8EORxpc4jTtxiR4KwMXGP6Esr0gBg/FO8rYkvW5yns9XrTodK/kgSo9Jjb7aYtzM6SOQMpZceAtNNX0CsvSw9aJeF+CiswPJyEmks+EZwMnwLC4oIynZ4H0bo9SMLDRhgQQfW4jfnumsnbKSv/95s4Ax2Rt0PZ/9aRVTvtopIM6ZhVMvK563L//6PLyNSnZA+PIva1g68wq7lkcoECe9d9uXhPLDtyf57M+rlKFB5nx/hNVz/XDeuoKmy/8Xxaf/C5E7/0+SDv0z2P2BjJNfsGm+P3tXyUF+I9gwJ4pT24OJjHpCYrqcMUJ8xzE+OFvEcfVgmtLWbsuCCDbNC8X2ejaJrz3+WxsakVFrAhtQj7v9N6pxweTnJI9702N/S5KeNSn5f/R5Rz1ueqmV/y3E+jUTF1hHaZaOzhYDvMkOYAYQ0k8zJdfrl38TUjqwGbyHMq0xpBUdWjn0BpSXVZJdkEBVdQ665jZ0LQL0WntF4Vr8ymnCWvtp0XaIdGuAzlaRzlcVkBtlSUHYTUrV96jMClB6tZYXF9JYV8/wGB6TACfbpkZ6aYn2bX5OER5aMlQ6hsceYLS3ZkaA+3Al82ltXZ8e4JpqOmiqFapppyRbZNIJAfp2cALmyvLfLcBJeHsTz9tYKZ0ZCrpQyYR1vMzpY5DIOGRnDTmESIfMGMYJh9cFODmkSFJWLC01soeYHDpkRHwU3WSkp5OcPMb7NkayKjXy/lVC9k3BaesPzPhyPZ/+edMzMPtknTJW29SvtynLo50OxpP0zH0hIG7RNBMF4mRHhM3LTFmz+CBf/Hkdn/1xLdO/3c/6hd6471hG9fn/TO3lf6PX5q/4bvo/ST/0/yZ8z18EwAWwc1kM+1aFK148OX/rrTOBqBO8SMzwwPFeCJf2JXBsc4wyqf7xrVF42OcR5VMvMofX6Xnahlpk1kF+Gvx8I0SBoVJk3B+JJ06BkteVPO7FY0ehZuy636oMz2fwrilD+gS2KT3I4/ybhASs+begVpa1yjRZGapWqotEIUsksPqqUxE3P1YJsOvRjaDSxBGp9qSuLlsAnY7S0nyiNAFUV5XRWt9GdHwIddUFNNfWKANrx0c/EuDmTFF6EFHxvjTVV9NS14KvvxOlZYXPVaFKgEsMbyNWhLVM38cqRkBclqZ9fIDrayNFE09hrRznbYT6iiLKahuUU3dpy8nILWOMo+/lNtBJRUWVclx7bQGqhCxkl4fOhnKy8so+is4KLzMjwH3YkrWWCsDJarNRyc4K9SW1xGu8RKR0IScjkU6l+lRf6nqb0g8ZIj1v429/VUkalZ0ZkiJFgvoRd2aQz5YW16JAr3zmF8NBD3CyE0OQALSXA1xsTrDSBk7uEyNKv8mZcWirO5R3X1elIzUlleSx1adjlJqeQVJ8LAFn1hJ+YBrXVy/i67/LjgXPwEx61yZ8tpkpX23nm79v+lmIk566hdNke7pLmJwxRSPu8erVu3z3+TY++9M6Jn+1l90zvsdl9f8BDz4B989JOPBPWC//V+6uWc2WRTEC4KI5uDacPSsjlJ6tW+dHcfdiEGHBHpzaHsameXrP275VEfg555ASrUMT8nrwpQ5uR+Vbgk9AKO4hwQT5JBkA7nUg8AOVAixGjSuDd00PdM3iO2gkXcTD1BjxTYRqRbzUCshoojyvE52Imx1yFhURP2WHhXHB5yORUvvR2IsmMZLMXDWNNY201rWSkhpJWIwXuZnJ1JUVCcALpae9g9z0ZBw9LIiI8qS3RktxUSZewfZUlRdQK9KtlOQo2tpEIjSGit4M4IaJ93zEfQcn7ty1Jreug+wwWy5ef0iXwLYYp8c8cJQdMNLILa4zHDO+pXreYv0Rc7TaCpytLHj4wA5v3wCCAlywcPBFrUmluKJ2LHN+NGYEuA9fCsCNXaEM4CvILi0pgpAYB7JT1XQo8Pb2AU5OiSXbRIy/7fUkZzYoyupQBsAdN4P6CKRv49ei9D4ZrxpVAlxlWTWxGUFKT1TZxi0mO8gAawLeckOJywxGkxGOKjNE/A8R+wYTkepDXn6WOH6E5rpeMiSkJSeNC3BSaZnZ4j78CDi8iDABcQfnL+fvcoiP58BsI99+ulnA1zYBcZtfCnES4CTkTflmq4C+jexYf5aQWB/SyqI5tOcCn/3HOn317F+3sn7SBLzX/ye8t/3/MJ37/+LRlkkEHFrOxTX64Uyk922PALT9ayOUDhVymJJTW8PYtVTfvm7rgnCOb4kX9978hmO+taEJ1BLqr8E7QIRdQOnv2wP3tApx7Hp5rjc83wct8b0ovUsbyUts13vYBMTUVfZRUdRFQ1WfADfpdRPpmXZQ3+NUFrJegJ6PSRLgWus6qSwvoq21lU7pBGjspqAgQxlOpKW+kabqcmprqulsGaS2vIrUTBWZSb7UZ0dSUZwm0pJYmuqrRPjVUlKUja5Vp/Q8HbU3A7ghaqsaxY8OO7PrJNb2M9KUjPV1e9oFauVHR+Ht6YKrhy8lTYZx3oT1dck5UpvpG9Sfr6OhEBeL61y29ScrOQxzj2TxgHmYWd0lOi4KD09v3J4EU9X6cU6QagS4D18/Ajgp6YmrK28QEBcpIt2764Gqrzp9SwAngKaushd1iIzcYzKm96jRQXqVGRTewT2MAlx1cde4AKeU+uv7qKtopLi4mLyCLNJzNQLWQgXQBSuzMqSJ5eaadpGw6oTa0Fa3U11WS15Ouois/cq7riytIykp4SchLj07F5WHI0EHZuG9ZyZrp67m0z9vfgHOBMQJOJv81XYF5n7cmWGD2L6Zqd9s55tP5fymG5ggfjeuPMnlS2ZM/24vnwkw/ELA2xd/2SL23cCs7+SxK/n7H1ZwaO5iQg9NVybKP7vGRkCcWpn0Xkp62qQnbsuCKMNE+HqAO7Y5XmQG2jcetFcCmyqgSpyjSPz/CDxvo1Ig5RUlwU0q2KAx29TiG1XaBo5Z93FIPpMAuIBGsuJbFXjTCSiRBUfpcZP/FbAxFHbleG+/zTHfXk/tIg1v1/aKQr/4bZLjxPWJsOihraVDLPcqUuZPFWHS3txPR1s/dVkR5IRepLWiWBliRadsF+dr6hEALGDrFwOctEHUvg54x+UrS11Vaqxv2tOqLA1QnBLFYzc/YqMSqWrQT55fnR2Hw+MAajrEDQx34Xr3CtdNb3PSxBR314dY+2eKE+Vz1dqOniFxjuRwXN2fEKdJoqLl2fytH4sZAe7D17gAJyU9cS21Xe9szlNZDdisjPk2/vbXlpKgDJKplpFdJLgvZlDvWiJBkdUocmaI9DixLDI2pTfaWwS5UYCrLOxSSvvjh4NIKLWi9CgH3JSZSb2c+L+NXAFz0cn+yty2sqp0tBpWApt81631vUp1tqxXb67voUaAe3ZW7kvbwqWnpZKRlU2k3S1C9k/j8Y7ZzPlmw3Pt4fSQpvfETRGQ9q2As1GIk+u//ttGZk7aycR/CEgT8DYKdZM+38Z3n67jH/82h8//MIcv/mMOX3+ySkDeVhbO2C+Ab5eAui0C7jZxeN5SIo7MwHvvXE6ufvgU4iSwSU+c7LTwPMCpxHt5Uw/cqHQCUtqfXxfc9prt6T4wie/3lWSANzmFnfwW5a++M4d+edxjfutSPI3yvz6c4gLryUuXEDeiAIce2gzNTORwIU/1kbeBkxLQ1t4kPW9y6kV9YVwONaJv4qHf1qbU6siwGaFbOgcyI8gNu0ZrZZ2S/shwU3q3SjUPCSAzEIQwCXAJYW0KrCmF4zGK8m4W6f14ADeCxv0eW3adJDgygZrWXrqr47l7yRpxOcF27RTkJhEc5I/1dVvi0iqVo56zkX6qS4rIiPLg4IkrJKclYWtui7PTfR54RjMwNEheSjqRgY+wtrUkIk8kuB+ZGQHuw9dLAU6qRWTkbwZwsnpBL33iNt4+g7Q0/vL2b2MlOzNUl3QL0Hm/Q4rIayWEtVBbLucElMOhDFBT0km2Rj97gkxsXpzT9E0lz5UR3yKuM/4UWM9LvoMRpWo1rzCPlGw1zXVdApx7lLlm5aDJEtaaBbyNjsEn2yW2SpBrGKSusoW01FSSxoE4/6hkQmPTSEvLIOzWEUL2fofFhnl89/kmBayehzhDNenXz3viZPXqd19sZfKX2xRPnVwvQe6zT7Yx6x8ziNn3L+Sa/DvJh/9FWf72q4PPziWO/eKvm/j8L5s5tnAZ4QLiPPYs5PgqR7YYIG6nhLg1z2Z52CIA7szOeJIj2kmJ7HzLHjQ91CT8VgcFHgssPyE9uEmIk0NmjFk/CnNy+wffiaFV8RRK4FRJKfc73j3LcJHxWz+zgiqgWfEESQ97XHA9NaX9ojBk6J35nPRxT9GLwPORqUVo1NMoq4xbJbCJtEcCmeKFHE2LFNCVHQhGqEjxJy/0Lp31zQrAjXorW2V6JdLwsQDX0zVMcqSIU+K70oTK9PSZpBcuO6GdoR8NIzJCaXYakRGRhIdFU9nco8yyUFFSiTJJl8HF19daS2pqJtqun+rO0EdFlb6dXH1hMoGh8TR3P7ted0s1KcmZtPWOuemPxIwA9+HrpwGuQWTqQuNt+zlJAJDjxynzmgoIfH6ct9H/b6f6dFQSaFrENVPkzAzvcUgR6fHLULeJxEhWB+jBVcKkHN6kobKHwgwdieEy4Zclx/HPIQFPmcReDkMgfsfbR0rCouyNWpbXKa738wDXKiBZQpryLkWYa+u7xP+x4CwBXUq/v7z32vJG4hOCSUwKpSg7h3QBaaOeuLTUFOI0KVj5pWDuk4J3RDpJsdEEmWwkdN9krq1coADW5588Azg9xEmP2yYF1iZ8toXvv9zOxH9s5R9/3vgUyCTMTf1mB5/9ZRtzPptK49X/QcqxfyJsx39iz6T/yrS/zVRmYZAQp3SSEED4xV/Etf66hTNLlhB9dDJP9izl6EpXNi+KVyBu78oI9q3We+G2LYrg8IYYbK5m4Xg3lzg5FMgYT5z0yiWGtStjw0m9qkctMawNb/tyHO8UEu5ZY4Cc35g3bgy4SFBRoEaAmirQML6ZBFQJaU/3HR/S5Ha5n95r9cI+cv3TZRE+isaue1uSz6S/tkq5hni3ynM0CvBqRBOsJS6oiaiQBgL9y0W8qxNxqkHs26Q/NlC8e3GsWvY8lb9hjRTndlFZ3KMMGq4OaSLSp47cpHbFw6SMzTgW3kQceia5/HFLPzm/1E89s357ews0FWWSG3SV+oxgOrUDyrzLulZ9B7ou8TsW4IYGR+juHBIw8RIJ+Bq7v9HenhkB7sOXAnCtjfp2b0OioNIlIpP02MiMXK6Xnhq5o1zXJpZlBFMimthPAQSxrVOs621H+ZUen9LCEhKTI0hKiSA/IxWdgDkZeaWHp0VKgQmxbsyNvC1JF3xhphxMUyTkYzOodyiZ4VUUyF6cIvH60f3IRGuIptpeynI7SY2Rmcrz9ybvNTFcq0xSX5DeSaZaQprcz3B+BdoM64Ri/VrI0rQaGlKPveaz/0pVaJ2+WlQCmjL+lGFf5T2M411Vtot3nJISQ2S8MxFxThTmpIv3Wfm0PZwEuNDYZCx8U7BQIC4Zn+hskkIDCTmxXBle5OjCZQLCtirQ9gzg9J0R5LoFMw4w5dvd/OUPG/jbHzfyDwF7EuJGPXITvtjNoq+mk3Hknyg89d+ov/EHukz/G9sm/pm//ml0eBI9xE3+UkDgJ5sUD95VAY9RR77HZfcajqz1Z8/qWPbKtnCGTgxS2xfrx4DbODcY74clJIXrq0Jlj9Qon0YCHlUJ1RDoUiPei6xqldWl48OYBL6kcJ3Yv5rbJ3O4ejCDWycyCHxc+dvzxCngI/UM3kY9ak89awYo+llJ0BvdfzyQUySvOfa6b1PymfTXHAW4eAFnQX5luPjkEBpQSrhfKZ5eeQT5l6EZBUsBdXrI1B8j4TUhtIHqkj4BGcNCMq0bob6sh5QYAYHBZdQo7VFlNaGIQ0a9gkboauyhKjWAzMCzlKtd0Oal0FySR3W2WsBdznO9UGX1qPSwyd/xJAHPOBPDuzEjwH34UgBOgkdDpRZPN0+KckuoKa2ms6mHAQFl3aLk1N06SHlxOd0tveSli4hWXEdWUg4dDV0MdUJ5fjmJsQmU5ZQzLJZri0tITvUnJd2f7ORo2ur6lYg73g28bUlgaqrpV6o030c1qvScyblYW+rHH9pjVHKbTPybantIjBD3ZvDEySoZWSXaWN0jAFBkEMo8pwMC5kY9cvqMJE2AX35quwjrLupKeigvrKG2vJ52wywKCpQp1aJC9YZfse7F+xi734sQrQe4AVLEO4uL80St9iMxKYiyfPE+k/VVpxLg3MKSMRcAJ71wlgZPXGBsDmo/NwIOzsJ/7wy2zFjF3/60WakSlZ63ud+fZtI/tjPx8y0C0tZzcd6f8Nj273hu+zd2fP8Ff/+T3ksnwezrv29lxpcr2TLhz8q4bzz+Gzj8kR3f/Z2//GmrHuCU6tMtfCvOOemLHUq17cTPNmG+YSFRR2fgtGeL4nnbulg/88IowI1KjjvnalOsAJjMtDXie7G7lcNusV7ODnFoXQx+zhUCrEdhRP++EkL1c6dKsAt1r8XNpoQ7Z7MFvGUq86zKX4uLuUT7NSmAN3rchy/5jHrgUp5Xdk4Y/W9Y/zKv24+l31ceO6rRsdT053lx/7ct+Tyj15EwJuJbkIDzgFzc/DOI8C9FHVBHcGAl0cHVAuDkvtJzKH6V/7LKtFHEv3pUwTVUl8pBaWVVqYxrI0pvy7baEZHO9dBcK6fKkutFHDLqZyULkm3SQdDcS3VmHHnBV0jzOUR6wCkyfPZTGH6bgb4eA0JAe2s/j8yLsblagN2N52V1OR8/l0oGDb1GjfZ2zQhwH74UgBvqgrDAIGbMmo6vny9BAUG4ubkQ6O2Hn5cXSQkJ+Af5MtAxgOODh7i7unHvzh0yUtJRRalwefiQtRvXYm93n0SVhojAECKCAwkJ9CU1RkWHrKL7Cbh529I1D5Gd+H68cNIzlq5qU8Dop6a5GpWENGW4Ez99dWmmuoVmAVxjvXcyQ5BVwSVZnRRntFFd0ilgTLa3GRYJYD/5BWnEpQcQlepHcWEBbWJfWdUtoWzstX4sed4+tHUdtIrzKBmPYZuEt/bmEUVlhaUkxgeSk55EnMqdmuJqcrLyFC+cBDgPAXB3BbRJgJOSnjhbv2TUiRnEPLpL8P4ZeMnJ56fJnqmblHHhNix4xJalzkz9dg9//h+LCNn1rwLMPgGXP2K65G/86Q+yXZy+7dznfxb/P93B7O/X477530g7+W8kHfnvrP1GgN6fJcBt4uu/ruXvf1jMX8S5vv7bSiZ/uUVA4BYWTVyJ04a/4739r9xcsYxtCzzYtiROgbbRatQ9KyPxsi8jVhm/q50AlypMDmg4sC5aGStu68IIxVN3aoeKs3vicb6Xq2+HIyAn8FEt/k61eNvnce98GpcPZHB9zET5Vw9lYm6SQ4xfowCX3x7APQU2A4Q9A6E30CgQKdKKc4+eb1TjHPPWpe8VGxNUJwAuj4CgPJE+lRIfUk+8gHYJqnJmDbUAPHlvceJ/TEAlWQlNise8LLeD5jpD4Wa0itRQbSrbv8kahxchxaiXS+lt2igKkiIt6xTpdHN1NdV56ULJ5EfaUhB6m/6eZ0N7yFkdzE5nc35XGpf2pT+ns9tTcbxbrHjhjPb2zQhwH74UgOttGyE1IYVDhw5ganqL82cvsHTdUm7cusGpCye5aXZDrL9Ju7ab9IQMtm7fiIPjA8wtrVi1ZhW3xX6btm5i996dTJ85neMnj3Pe5DxrVq8mL73AUN06/g28KFkdoe+ZNP72V5EEnapi/cwMqh9lVG9XrwtwMiOQnq/8VFldqhP/5dAdL8LtsFJl3SJAK78gVQCXbF+nr57WVutIz1RRmJ+NKiOY+KwwtLX6mRTGVqH+lOR91pV30VDZq4SV9C5o6/qpLe0W1x2hqrQKVbwXqZoIYuPdKc/NozK/hOzMbJJTkgTQJ+MSqIc4WZV6T/zaC4BLUCeLe8si9M4JQvbph/fYPXs5MyaeYfuSYGWO1PULnASgrSBg238Fh3+HB//KjYWf8Kd/l/Oj6gFOVqPOnrJL/G7m60+W89Wfl/Lln5bw/ecbxLptfPbJDub8/Rtc1/wnfHb8N2yX/TMzv1zG99/sZ8LflxK87T/TY/FHGi7+n9xeu4GtS9UC3KIEnMkBfUPZvSKcKJ8mksI7SI/tUmBu84JQtsx/3lO3ZX44a38I4crhRAFkTQLcqrh2KBubS0lEqPy5b67m6v6cp/AmdeVgJvev5SvD2XwoACe9haPt+kaVIKRUDxvu8Zmn7EWwEud4bvl1ZYC2p5LXGbM87jG/TLJjgvxVOipIieeKDKrB1TudEP98YoNrlHZwCYZmCmrxXx0s28A1khjVqMxhKqes62gV8bBFtmuVY7qJuKMVBSQ5ztvotFKjQGfUq0uEn052wBLpkAxTmc51yyY57VBXlCUgzpyBHpFhGEwCnLlJrqGglPmcLu5Nx8Wy5KUAN9JRg1qkVV39QxSnxRKfnqfMvtBUlEJIVBLdwzA49BMN6Ia60IT6EBCTqQzUW5URxWP3YLTiwAZxjtCYFHrE4cNDg/r9PzIzAtyHLwXgegTApSemceLYMexs7+Ps4MSN29cICw3Fy8sTbx9vPD09qCpsIze5ju3btuHv488tAXuXL1zC082NWwLiXB45Y3LxPMGBQXh5e3Hp/Hn6OwylVHEx+auUZF+4iVFJ93pTVQuNVa3jbn9VSUCRQJUWpwesFzO0t6nXBTil9Fnfq1RZN9fJjggCWMfAlwwfmbhVCohKyIwgISMSbY2cR9Cwj7hOS10PHSITKSsuJSrVl4LiPH0bxbHXeYkkLNZX9oiEqVmpHlQ8DPV95CXLYTC0FGXoxL21kqAJRBXrTWJiENmJMajVPhRkpZGamkZaajJJmiQ8gpO475+Ed2gCmvgkUpP1MzUkJyYQfGkH4YdmEXBgJufWmbN1iYZdS2PZsNCOb/62kk3f/IUTP/yR49P/nU2Tp/HN37fw2R/XK0OKzJgoAG3qTv7x5/VK+7Zv/i47POzQjxP32WY+++su5v/tMwbv/N/g/qlSzfr9X+fzdwF2n/37PJIO/DO4ie33/g3fHX/hwupLHN2SgM31bKyuZGJ9LUsAmazOa8HboYxrx5MF4IUrHrqxACeX5dRbZ/fEYnEhG9MTOVw9kI27UzSJxT7YWfwY4KQHzuJCLjH+H4YHTt5DuGc9/s6ybV+1In/nGgJcapT1skNMvAIwo9WbY6FKVj9KPYOjN5e4H0V6cFNgUYLcuPv+Mj0FOBn3xf2rgrREBVXj7ZuFr18uCSHi3YjtCWK7nBotXrYr9Rf3FNpAXWm/0s5XdkLSQ4ce1PS9KWU6JtcbahSU7Ua9jlqbRViKX12jhGLZNnfEMASJbKPbR0NxLoN93QaE+CUAN0TUo3Ns2HGKRrG9ONaBC5fu0ynWR9q74vTIjuDIaDIKag37v2iDaLztuWvnRWF1Gz11mVhZ2BPm/wQnx4d4+z3GytGXkOAY8sqMMzEY9etIATj5p0tGLgEUPTpRKmrqpVNEpr42PWxkJbWRrulQetvJRDgjron02Bbyk3XUl8qeWD0iQnbT3SrP00N9eTEBAX4kxcaJdfq2IzoBGC1yuAqlV6seVsZK8S4JUNGkhZCUFadE7Ff1KI0nCSrFWZ0igxKJ+TgZ29uS7FUqJ1SWw2/8HMDJRKpegFtmbiLxGaFk5CaIMO+hqqxKhIus/hxWYK5awFtsmj/RGYHUlNQKoNXRXNuphJHcLmFOVqnK9m8FhbliX7FfRb0y9tt41x0reY9yEtxc8e5kFbPMwOUUZNJjFOcvIE48U3pCGhHRLgSG2ZMlSq7VBaVEx7sqUFeUU6j0SE2V7eHEryYhibSUZKVqdXSIkTQ5yK/vY3z3TCfy6Bwe71zOvuWBbJPt0ZY9ZtH0U/z1T5v45D+2sX/3XRzuu3Hzkh3zp+1l5oSdTP58O7Mn7earT9azdO4RrG7bYnb1LpdPWjDxs61M+HIfa7/9mpaL/xke/IG84//M9H8s5uvP9orfpXis+d8ovvjfSD/0nwk+MIngI0t4ePohCRF9pER2kRTRrlSdetqXKZPnbxKQNhbcRiUnyN+/OorTu2K4cVxkIIcFpB3JwvZaEs6W8dw5m6ZfNwbgpGTm4vmgRGkvN9438z6VEKrD+V4BVw6mivtKF5IZYQY3jskOF1k4mOYLkDJMzD8Ggp4B14vr30QvnksPis/1VjV445QOPs8dN2b55zx2cvuoxLFqCZ/iueJCmgj0LuSxZxoBwaWoxLLsaRofIOc1lfs3ohLwpgqrFIUXEa+U9m5yHDcRZxSNetr0admzbUaIe33JNF2kYzItkmmmhDelic2AADrZTvjpKB+KvSnANeQn4uxghcWt+zSJ5eHGRGxuyJkYRPqamUSAjwdPvPwpbdIP4itN11BOamY+uj55vl6cTU9z5oYlDx/5ERPiiZVPOnTkY2prRWqaOIevN088Q6gW9/gxmhHgPnw9BTgJD7J3qYSD7jZorO3D3c4G1ZUlJF1fjffBOXhYBJAYMSAS3naR0MpRyfUJZElOlxLxFC9R/QCpyVGkZ4VRXVKmBw5x3uaaLlISQ8jLyVSu8+KNtIvEsbi4kIh0b7IKMpXlF/d5HcmqwYqC7vcAcC1katrFNX8e4GT4VJSWK8AVmRGgTHmVmqFSppdpre9RvGgNlS1oMsKIzPRT5jTVZIajFstp2SqlarNJgJy+k4K+g0KnSAzzCnOISw+isUbAtHwHL1z3RcmwaaqRs1bIYRIMXkqZWcreluI3LNyP8FhnQiIdSU+JpjwvjxjNE1KSImmt7aYwr5jEpERSBLSNBbenSktTOj0EXthKyIHZhB2eidmmE/rprpbGs3NZqAC140yfsJ1H9i64uTwkNSkB14eu2Fk8xOW+C/fv2nLx2B22rTmNtZUlHh7uZKenYn7rAR6PAjE7fYB7m77A5dBUgm6s58b5G3g+9sPqlilWl47y6M5FLu7fiv9DcyIe30ftakOiTwrxoV2KV0pCnO2NPDbPHx/eZFu583s1mJ1L4+bx9OcB7XA21w7miEwk+7n11w5lKj1RZTXqY6viDwfg7haJe5IZoITLZ5KZoswcZa/THwPce5KALekhGwUvBaiebn/xnsZuG0+G7QrAyWXZAahZAFwjMcG1xIbUEC/+K9cQaZecfD4pqomqol5RsOqnorhTFG70hclRz9v4EGLU25JODiXVLGdrEGDXKPMQOSzIMyB7M4Drx8PmFlduXmX/1l1El7QxUJ+M1XU7RNYjbJjStEicXX0J9YmgoEwinsjzitPxD1HRqIzz1s3De6Yk1PQR72vFpRumPPBLZ0SXwzWrB8p4csVJETx+4kxoRATZNc9A8GMxI8B9+HoO4GTbrLrqFurrmomOSOThnbNUnfsnRmz+O3kH/h88vGhOUjRKxjAqmfnL6jhZLaeM8F8nwEATQITKiYzkWAXomsTHnawJISTKgezsVDpfADiZYMrjEjMjiEz3FfegfSVv0k9JQkpNaY/S/uVd9kaVPUXzUnTiGQyJ/Tj38kwyQgzQXN1JdmEmUZn+RKf5KdWlMkzaBYzl5qURleGPSgBwemEiSbkqVDlhRGT6EpcRKGAulIycBMWTJ6tTFWAT55RTZKXkqJVOCvoq2fGur5f0TsrJ/5OjtS909JAA10ZsdCSqJHfiEj1JTggiLzmG6Hg3qoorlOolbV0PmXK+VAlxL8KbQXK+VHWgJ4FHFxFxdAF++6ZjstaMrUvi2S60cb43G5dcJSo0BH9RGg71DyDI14cb16+Iby+I6JgA3Jw82Ln6FNb37uPl4klUeAiuTk4kaqJRq2OIiIwmPCqG4NAIfATgebs7o1FHkZCYgL+3AOC4eOxsHcW5gwjy8kZjeZoI5wTUYb2kROqwvpKtDO47Cm1jq1Dlf9mp4cIBNTePPYO0l+na4UysL+fhaCZhSWQsFkUfFMBdPZTxo3uW1b2WF/J/NYDTw5qQAK7n2uApADaqscf83D3K7fIbNiwrnRPEOQzVtSrxfStpQWCTKLzUkqFuEPFITj4vC5myAGto4vECZBj17tQqB/gVaWe7hLcG2fZ38EcAd+dMDia707i8P/05nduRitO98ToxjNDV2UNjmRrTc9co6hhioC4RW9OH+qm0BnSUlxWgjg0VBT5bNDnjVaMOkxPtwc3b9zC3diQrN5fH1vcwNbuDR0QGA4ODlOUWizTUEytra+KKlTN/VGYEuA9fTwFOQpSs4kzKjBYA4Ud4ZARRXg/RXv1XsP8PCg//rzy8ZCFKrM8DnJT0cqXGNosTSpd4L3FqHwEAnqgSvYjT+BAe40xKchSNtbLR/gC65ufbwslry8Fm07I1AmyylIb9Y7e/iSSkNFT36IcTkR6mF+75bUkCXGF6u8gABMCNcx/jSXraSssrCf//s/cX0HElWb4vvNYH737vvvfmDtyZ7plqqK6uLmZmZheayswgWUZZssBsSxbZsmWSQTLIsmyLITlFmSllplJSipmZWTJW+f/tHSfTkmy5ytVd3e2pdq71X+fkYYqIX+zYsSMvDtnFOuHTxvDWXNuCjFwFzLmpqKusR1VFNcpLS1FZWYbc0iyYSghcSlKRmp+InCIDBtuuiWMJ+Ov4npZlwkpwx83Uwoowwbnt4p66rfUjsKSw1cN+P9yE2oP0dBUys2OE1a3QmoHKvGyk6s6J3ql2K21rQx+suVaCtYmH2srJzUVubjYUW+dDuf4LaNw+g8z5E+xZ4oWVM9OwbKoBG5cboI7XIVmVgPhzF3DyyFEcObyfID8fBQVWhJ9OxMJvNyLXaMbaxb44sjcUUeGnkZdlQClVBGori1BbUwqVUoETh48gWZGI6rICVJTlQZ0Uh9iI80gkkDt7MgwGjQKWICecXzkFB7dosGdbIbauNMBp+ii0rZmdKsWMs4Ecw91Ghwzs3TgefG6Wn0sBgrYWIj2xnb63XkQdr4IsovZnCyNiVEkgJoUw+WniUSfCD/wAwO1igCN44nPdAKG/g2zgNg7iWDe24esbA2e3iNfbt+HnxsfqEp0VGASN3GSqGBDfuiWlC+01l4WbRr9oLpWa8PoJHu5Z3f7WYh84zr/YJ+4KenuuEsDZCIJ+PIJDGFWKjuwqxXG/snFiy1xcWB2uXrldR4TvMTI4JMLKXb92CYP90rz9d/3yIJpb2nDxtn0QrqGxugyNHVKv2Eu9LSitqMeVMbz43SU6RlMbbnsJ/41/9wDu7tc4gGM/rOISK6ylJljNuTgW6AOfr+9DuNOzCFn0MiL3R8OS+h1ljpxBjhfXbAuM/ai0tiFdH0kAdwGGrEik6aKhT9OhJKsNVXk9qM5vp2kb2uskny47aEhDOFECbuexOH8sHMaPiwGQ46DlpHFT763X+3OJw4FUFQ1hsHfi65hQHdfQ2TaM7JIM6AuUyCvJQimBR0aeGsmZkQTAsTBZ5EjPjEJa5gVYLBp0Ng2KIbDaWwZRXVkFfa4chaW5aGnoQDOprbEbBaVWaHNjaZrz4xBHmSePHFGSxc3A9vth4OhBikYOvTkSmeZEMSpDRaEF2rTzyEquR3P1ZQHHDHFNNW0E5hZk3wJv2cjN4xEa0iDzmIYop69wzMEJ8vWToNnwMUIdHbFhbjwcvzXAZVkYHBbtxKqlAViywB+rlvtho5MLvFa70/pl+OJdBwTvjcDcqRsx7XMXrF7mg5WLvLFioTdWLt4FZ6cAeK4LxDpHPzivDMSKxX5wXOSLpXN3wmHhLgQ4b4Ph+GZUJm6Ged8cJHt8jpBlc7H620SCSP0Na9vqWSlwWZAK10UpWDOH/xPM0bLtq7MI4MY3lY7VbmF5K4byfKMAJn6GDFtZKRyWYvy38ueIm3u5w8WNDggRjZCdbfhBcfw6+7ziXAOO+5cKC+HN185QxwAnzsPnmxCMfk7xOW5/HrYEjg0iPB7keD8bwN1YNnZ/3lfqmGL/b1RL23FnBpNc8nljn8/stE70trDFjQoo4VTP6YTFlcaxFrh7MPfXFrudDFLlk3umdlMluLf3+jgfOLauXRr5DpcuTqyLtG6sxe7e7+f73QO4u18C4IYGgSEeSYGmwzZdGgHKy1qgUGQjWVaLDPVlZKpHkKkapOkEUrFfHKsHBm0h9Mn50GvzYVA2wCzvQo21GR2NVNvp60FfezsGu7rR19SBnpZLooMDi33lOlpG0EkSAR8nuOCfIs4c8jIp0x7XTPjzii1wZVbuJTrxNdwstkDy2KMMQBz+o7AsB+kFMqRYE5FiItg1xSIzO15YMHlqzE5AWsYFVJeUSwFEO+g4BGe1VdXIyktBqpXWW5OQQtvpCOoMVhV0BQo0VNeLc0hOw7deB0NYa90l0fw9tomZrT16eSXS0mJhyVGL5t4MUzx02mRkJHWjpmRYNDfxsdubBpCbm3tjmC0hKwFdVi6y9J1IDVdD6foZTi2fT6CUju3zjyNqzUykeXyA86sXY+3so3jj+cV49uFpeOnhSfjosWcw87k/QrboX1G85Q9Id/xX7PVwh/sWf+zY7ovJn63H84/NxwuPz8eLpOcfm4eXn1qAT952wrsvL8ZzD03B8w9PxfOPTMezjy3C8o9nIHrFR9Bv/xpnN+3EQefDSHCbQ+f/ECGrXLBylg4rvtWJ0RrWzk250YTKceJYHAjYa70JgZtuhR+W5EtWQJDUBEsKx4kb8xy1EwMcP9+fIh7aSx3VigCPPGExYxD7qeLrnOj6GeCO+f6tAc5mIZtwPVvLbfO2Dg6jvWN5uW0/0TQ65r9tmTSSAssGgKLZ1LbeJgY4E72brmYOms2wxpZzWxoZAxb39LfSValDA72HbsqrhgjixprgGM5Ghq9S2XQVw0PjxcsujvwyQ3jcDb97AHf3SwBcqTIJo5JJUslQlapBa2EZrMmdMCc1w5jUAGNi/Xgl1CEzqZEyxs4b4lEGWNyrMUvRiJLsfCQlRaK3rwmJSVFobKqAXq9FfPQ5tBKIdBPIsFM+QxyD5EDvD/tw3am4mbAk968LcCKMCEEi+w/+WCcGFgMcDyXG89z82dnUB32+GlpzDFIM5wWwZVrix0lnjEJFUREdnxIU7c/WSrbidTcPoqqyEjX0DJvqWtFS34HW2jZh1SsozkI/P9M2jrl0K8QxwLU1MMCN9xEU4KBsQ7ouAXpjNPKyM6EzRBOkl1PhOoCqQoJVG8A11bYQvJlvwFtuLsGbKY/gpQVGzTVojkRBse5dnHDejvULMuDwrQkb5sbi7KpFSHX/EPuXu8Fzyiykrfkd0tY9ANnS/420Vb9G065HgZg3MBD4GFJ3fImgeU/DddZn+OJjFxFm5LVnF+ON55bQ/HJ89KYTXn1hFWa+8R5Ujv+JdJcHETr7d3D75msoXCdDteELbJq5EI7fxmDZ9BxsXngGMc7Tkez2AQKXbsfquRkEcOkC3OxikGOtmJYC10VpCHDPndAPjnugHthWhNT4jluaS28HcD8qev5jxfHaNNGtCOResLcBsbEKoGvizhQTrbtZDHCh/rcBOAFNBEIEQGa6t59HA2POY5vaQG1CqBMgJklscwPqJECTfPd6YOJvVmzD4VAY4AjmhAWP8iE7wNn2F8PR0TY1JRepAsV5DuUTPexIz75Y3Lv0Tqxu9yxzEvRy8zNDMEuKlddLz1MaG3XsdtI2o+tt82K7a8ICx8GR2e+5v74e1y6NBvLt7ryILauMWDWLK1Tp48QdjQ54WXHt6i+w/fIu+N0DuLtfAuBkqz/EWMnXfIjEVR/g5IJXEbLoLYQs/wzR66ZA6TEbcvdZQgpS0oZvkbB+KhJcpiPeddY4JZCiV09GYdxJVNdUwMPDHfn5Zqxe5QR9uhZBe/fCy3snOlurod+/AUlu05B5xAuVBgO6GgcEyA3229THFrofaA68jdgqxsDx1wW4blQVMdRMfA03SwAYiee5iZM7eOjyVUi2xCE9MxrGm+CNZTBHo8BqEL5yYy1qDHSiwwJb5ei/6ETSdgmZBVqYitLRVtOKvKJMNNe3i3PZ9xP7EsB1NV+ChYf1Ggdw7A/Vhoxkg4gDl5Z5BunpsWKZnoCcw4/wc2WAa2voEeFERBMqwZsls0gqQBVUUGsuQhN0CAkOryEm5BDCjmqxdlYylk4zwfnbWEStmk76GmeXfwKcfQE4/wrafB9D5rrfIIPUuPsJGNffD8PqX+HKvj9g/8yX8dRjS/Duy8sx+WNnvP+qIz583VEM0/XCM05Y9O67wJFHgKhXUbntYcjWfQyV2zdw+mo+Xnh6KT5/1w2rZ8sJ5LKxbcFxJDl/RXD3KfYu2yVGanD6dhTiBLxR4eC6MB3+bjm3bULl3qbh+8sFBEvNz6PP0aRlkBj9b9b0Iza0Dod2FuHIrpIbOjpWPrfqmG+JiEE30flvFlvo9m8pFMedaP3NYoA7sbuM3pkd4FgMPBIwMRzxeLDqC62kNkmRP6R2Ic1tpL7QDl0ihyzh3s8/1Bw6RnQNY5tTxfcp/jOsSTAnwG6ifW+WOA+7e1ClTtkBc0orGipH0E/ph9OvyGPs4EFg0c9Be+0wIppYeT3/5+X27f4RRc/ABnBcaZVCPlHeQ/PcKUGCM4Y2Xvc9PV8ptqX03KRwIdK2Vyn/+g5D7P9GeVd3YxOqM87gCkf2tf26Oi7CdbEei7/kQNvJ47TgMxV2b8y+B3B/pd89gLu71dl6WQK4OI9lGKuETStwYsU0JK/+E8p3PozyLQ/g7KKnEO88BUnrv4HMdQppqiSXybTs6wn0FeKcPkZ+zBHxMRw4uA/t7fUIDg5CdMwFHAgKgn+AL5rqS6HbvZaA8RMkrHgbSWs+hnrbYhQnRaM+t4hUgqaSWkr43wuYu9HccQdiS1Fd6U8NJUIFi6qfRBCiHhI9Fo3aywQk3HwsDXw+VrqkblQXDYuo7RNdw80aC3ACxtouI7/EhNS8JKQZo2+BN7syjDFoqmmie7rVOsnWP8mqR8+IgK6yuhxZFSZadgm5pSY0N3fg4ggwPEwwzBZOAmKe9lKmm60j4NPwPUr3aU5lXSUAoamGCjlNMUzyPJgUnQRwvWLAfbbecdiYlqY25BVmwZpnQVZGKT0fLiClZ8eFqnqnC+TrP4c8PgIXzmiwZkay8C3b66XDmS2bkUDv+sLSxzC472FcCX4UeW6/gWLF/biw6HeImPvvMLo9AP3a36HQ8z4cmf86nnlsKVY6eiExMQrzvnHDK08vEiM3vPjsSsx58200ef0GfQefQJYL7e/4ARw+X4BXn3fAa88txevPz8fkj7ZQTT4ZTrPMCHAIhJoATrXhc/gtPQiHGWYRp46bVB2np8N9mQF7PPMQ6Hl7eOLQBpHHapCVMh7eWEZ1JzIYGBg2SBxD8dzhSnivy8Gum4YEkpR/e63PF2OsTiSGSElSSBBtdCvk5xrgS/tw54ob62ned71d+dJ6Wn5qLwGomoM4SzEAhWyQlKXpE/C2xzMLgRtzhPZuyr2t9m3+Ye32NCP+NMfHo2dkg0QJrvi/DbJulg3cflQT7Xuzbmwn+ezq6ZvmsCI56d0oNPdRRYxjWrIrB4OaBBk3AE4AiQQl/3jivM1+7/w8CNIY1ASAXaFndk1qBhVTbhLl7SWLHAMer2MrG2ugnaCPtyWQ42bTXqoI9lOeNtg1gsrMUyhOPoCrVy6JMoN/DHCcFpdN1lLFKmWcGOoCt+RMCHBXh9sgv3AK0RozLl/5Dvmp0YhWGXAV11Fj1uJcjApdwyMYGBo9182/rqocnAw+iPNqCy5evoR8zXkcDA5HVUsvKnPoGHGp6B4cwQhlrL9EL7x7AHf3isvgppoRCeA4Eru9yYFlTr6MmJBMVO96ETjzLBDyOBK3OUEdUYjUiBwoTmch8YQZslNZ9D/7tko5a4Ehxkog0YaS0ixKSH00zUVTczUKi7JhztKisqAc6RfykHbWhJTDZ5DoNhtJq95HgtNbBHXvI5EKeaXHdKQHbUJDXrGwxk10QxOJAa6xisCLYGKslUkSF7o2WFMPw5R8lWrk1whcLlLBSxm8vAOGuCroTqmQHhoPw3kzbd8NU8pV2n5IHIOPaZB3ob5ySMr0J7iGm8Xwxj5wPNzf5cvAtStU8+y+BHOFTnRgyMyKE8CWXaRFdkkqsktTkVWoRrrxAkqs2bYQIZxB2o/J81KzKvswshWuJicPqiOboA/eCf3hrTAe94Px5D6hihQ1Wour0FZcg+pME/Sn4pAekgjdCQLI0BjIAgKQ6LsLKSGxMMQ3UIE+BJPminhWbMlkgBvuv04fzxBiThfizBH6HiJLCFi4YLSBDD+fhBokrp8MBYcQiY/GmeNqOH7NoxpooMnT4fRJGc45zkX8qtfgM+11OHz0CRa9/wHee24yPnxuEg5O/lc07noEFd6P4tzs/4WVH7wIJ0df6HLVOBsRhimfrsWrTy8WAPfCs46Y++6XiHZ4Fqp1ryB0wfNY+MlsvPSsA4HbMjFE1+vPL8Wrz87Ht5O84bIwHavnZGDfci/IXT5FhNOX2DlvM9bOjMKab5OwaZlW8nvbVIMAjzKCNYa4W0GOAe7C0VpkiQHxpe9Bl8R+kX2SknpgIFBhP0kDPRtNdDuiQxvEPueCq8brcAUiDpfhLE8PlSH8IOkAqxTh+zk8Sck4ndpbitN7S8R2YbT+/JEKpCd2wJI8gLSEVnGM88HlYnkEHfMczUcekxQTWom4U1WiWfhEYIUATZE+7BLpo4dAqw/KiDYCxXwR++4vle96K+UrdcIaKfmsMVDZz2uDrAlkjw3HoyeMW8f734CynyjxvrhTg/1d8TNoRYGpE821I8IaZ2/iGw8ynM4Z8OzL/tHEz4PyG9H5g+bH5G0SmEnq6+DnxNAnbS8iFNwAOwkA2YrPPX8HOvrRma9GkdwbrWXZNnyQfn8uwOnCDyDgSBTBFp2Efo05sfDfFYpBHqEhLAYXIk8gLkmBvMp2sf7W32Ukhh7CeU0qwg4cFlEZjp+KR1luMkKOHUZsUjROnJMhPlaF0gYpjtwv7XcP4O5ecQes6uIhG8Bx4Uu1cMny1C9AJibUiOKtT+D7ow/h+6DfI8lnIzJSgbT4Rqh91sAYsBSqrbNwfu9ZWHQQTWa3SDuCDK7Zq5rRVtOJoZ5W4MoALg52EsQ0obagnTLlDjr3iLD+METpY6uQejwa6j17oPbdCi2dN8llMuKWvwa523Q0FlbYLHET39hYMaW21F0S1oSxAMfWNCOBGoOGkXuuxRQhOTQRygOnkLw/GGq/bVBuXYmEdd8gceX7kK/9FEnrvoRi+3poDp5GRkIjjMlXqOAbEk2KnEHdedgTShQd15ClUiLx2D4oTlJmcMgHkWe9kULwpjfFwJidiPBgVxz3XYJjPksQeWob9FmxyOO4eqK5R+rwwb6CwmfQBrXlugzoDmyFbP0XSFrxDj2z1xGz7A3S64h3kCRb8wEULp8LydZ9AsXaD6FY97FNH9L9vo1Ep3eQtPo9yFynQblrE9LPGendXKbCrh8llj5cHqbvIKkRO1dZsWttIRXK3ANTghjxfLWXkHZSiYRVdEzPSYg6fBJHvWXY7qiGh0MqAnalYONaA/Ys9kKax2cIXzkNk950wIsvOuPNV9bgpSdnIXjavwGhzwPnX8a5hb/Hc4/NxJxvPeDrvRcfveZ4w/r20rPLMfWd+Qh3mgzdpqkIcZiGae8twzuvrcI7rzjglWeX4KWnl+DFpxbj3VcdsXDyMayenQbHaTqsmWPAoYVfQ7fuQaQ7P4QT855E5KpvkLBhPiJcXHDEeQ8ObEzDno0lBHLl2O1Zhd0EdBzAl33NAj0LoDzfJO6dv6/stG5UFvWhmL6Jkpw+1Jb3o7mmD1UlAyjK7kN5fj9qivsJsjh2Ijerjhc3xY4TpUu7xNiqNon/9E2btG0wazvFf7E/p2F+/uw7R/tzCB0+D4fNaKziXt9c4F7FUO93dF2DYpDwwI2FOOZXiuP+JQgJKEbo7hKhk3tIgSX0/ZWI0SduQCzPcwDjO9L4bf1c8hAXys+Lr5MBjmGK5n8E4H4+2c81Hvx4zFQxagMpNaEF+aYOEe9wUDSrcrpmEKG0K3Tz/38UjTYnCxDr4DxHElvy+blwb16peZS/s+9FeBCxnGGPRc+zp5sFjNDz7aptRp05BmW6fShRbkVN5gUqI0ZwfYw5688DuO8Ru9sXu/eHYn9QMHKahnC924qQwFOgogN9DRVIU8sQHSdHeVMn7Lu3V1mRpNajfYhHTL2OfFUEtm3cAO9DkTCmJuFoYh5ltqXYeyIUVdUV0GsS6Rgq1LT0Y4LBIP7b/+4B3N0rBrjirP6JLXAmzRCSo6sR4+uLBN9tiKdCPPFoEsyp1xEXnIT6HX8ETjyKrp3/giOuzuOD+4ohagYokx5BVvJFZKUMU6FzEYakLpiULcjRNMOsaoBB1gqTiuO0XSYN39hfarYkmLMtN2sGoY8qgMJ7o2hi1R/YRpkHOx9zRjrxzdklHPUb6VhUiHEBa1QPEohcgj4yH9pDp6Dx94Z841ICnsnC2he3/FVELX4B8XQe1aaZSN+9Hsajvkjb4wC551eIdSQocniV9llMIHcGeekNAp641y5DJVsHbyteT+JtO7tAEDwTFRv+CZVb70PSjP8X/Je9CGNNJlItCUjOiMGJRQ+i2vPXqHL5N8h3fIi0XBkK8jNFM0VP8wg6GwbQUtGIQnkYciOPwnBwK+IJNmOXvQLFJrq+wN1QHzwO5aFwqA+dgSroCDR7g6AO8IPcy5PkBgVJ5bMVmj3+UO/2o/UHCGC9kbpvPv33JkBfgaSVb0Lu+rV4XpnKAXqfgyg0d+PM/jLRvMeWKPZ/kgplfocE7PTulbv3IIFAMM1/Cn0T5xAbn4K4aAU2OWqx5Ms0OExJx5rZKTjqsA7pHh/h1PIvMe3DJXj/LQI4gjK/yc8BJx8HLjyH6MW/xfNPzMNbLzvg2Ufm4umHZgsge/ZpJ0x6YynCHCfDuPlrhC7/Gp+/uQgvPrMcb77ogA9eWwL/ac8hbsVjiFn+IDZ8/hVWcCDhb9Owdg4VAnNzCOC+BY7ywPrPI3Pdf+L0ohcQ4zwDynVvk94U7gIXXJ0Q6uKPQy7h2O+ehqDNZfBzK0fYwQbxPTGwGjRXUW1uwqWYMFyKvYArslhcjTmDaycO41piJC4nxuDyhdO4ZFAjL5Mtt6PAO6rRZzhOohI0gdSdNGWYs+83RryMgESX2CPGtx3q5Y4n34t0M0zfYU1pP92H5DcnRpAQypfkyj1eWVZax6NQ8HseK+4kcfOym3XzNtyUa0XcCQY4zmsozxHQRM+BgWocaP21RM/FDot2650QXwtfA4G4vA/m5C7UF4+go/GKsGgL/9FbgOYfTXZ4uy7cNIbomQzRtzTULU0ZdqWODAR09L+PQE3ykaN8j4CNNczgRv8v0XG6K4tQkr4fFcl70GCOQoM1HT1N7Rjqu4axUUH+XIBLDN4HU+0gciJDcDa1Dte6c3DYLwSSPY4Ht0/B2QsJSAhPhLW0WSztb61FTh4PpUXH+64fZ4/vg76oEnEnj+Ds2XM4FmlAf3M2dh8Nw1XavsKchsioMMTL4mGuJiL9hf3uAdzdKSlE2hXkpPdMDHBcMzayNU5zGQY1iy1qwwLUjmzYgHKP/w1EvIZe39/g6AYXG8BJhU2GthEGXSVU8dmICk9H7BkDVOcrRIGSQRmkNPzWAFQXCBBP5iHmVB40kZUTFELS8dgiyIUkN2fK3GYJiKrMMGF4iGt/E9+gXcJRv+UyLKk9yFANUebcBc2BE2A/vjiH15C4+gMoPaZCu20R0gPdkEmwVpAYjUpDJlorWggUrwlfscb8ZJQkbaF1UdDt9RR+erHLX4N663xknzmIsmS1aI5ssBajIbdwAhWjxpyNstQUVOp0sGqSYfSbStDwDHDuVXqe92GfwyvIyNfAWJ4OpUWO2HW07hQp5Cna9mMknfJByh4X6Ha7IMXbEaneDtBsmYc4p7cRvewtxDu9T2C5EOr9x5CZ2EBQMQJjMsGz8G1j8TukZWqCZfZRu6FB8W4ZmJOjG6EO9kXG0RmQHzqO80HxSPTeBrnzp6JZW7XvsHgf6bJuBHtzYV+I3VQwK27EQKP3Rsfj5mfVjrWIdfqEno8jirT0zFMMkKWmYvdmFZZ/wxYwDuabgdUztTjmsBJa188Q5/oV1s92wpuvrIXDpK+w+9un4TPtGax45ym8/txCTPt4Pbw8DiDmrBKB7huw+eMHCLieQLzDQwiaN0lY8V54ZoWwzL3+wnK89ORsGFyfpmf8LBD2GPZ8+zEWT8nA2rk8xmkKlk63IHg+vYcTD9H6V1C2+T6cXDoVK2ckYM/KAzjquBYRK2ZBtvZjKFa/jaTVHyHe+VtErl+Js+uckeC1HenHDyH12AlojkahMSMT12PP40r4aVw5S5l8RJg0JfH0WtgJXE2Vo6qgCwaF7T2I73zsd/8TpGqnKQPIBOsIVNgCV24doDQwPjD2EFUoyvO7sXcThxmRmoMDPYqEpHm2nEkSvW9t80IMZjesa/b/LP5vs7bx/kL25dI6HqFiFOAYmOjeWQKg7JD1V5R4VjwvPZ+xMCdGbBDb8TV1UwWzDVmpbWisvkjQYveLY4ix9TYfJwluBOCMW8661Von3sWN/9IxR8XLbt1nVKPnkkRQTlPpvDftxxB1Y5ndgja6jdTRYMw+DF70n4GVwUtY2sQ6Bn+CNmIUHu96oLUX7TU16K6tRk9dLdqqyuh/FYbaB3CJgY7OxSMqsKV3oGMYvU1t6KgqRnNxBnoqjARs0chT7ERFWhD6GhsxQs+WAa+PO5EQCI4N5MsA57xAh/mTVFj6tWac5nykhL/HxJ0Y2ssycJAqq/uPnUPDwBVc6yrAhZOxwgKHq4Po6GpHaa5BDN1nrZawbtzv+lVYtZEI2rcXwaExaGnrgPJMMLz99yPVWo/vvruGjqYOlOdoEHriNKyNoz1nfym/ewB3d0oyTF0S+ZYAOO6JaEnpE748Y8X+NBaepvSK+TwjMcVmDyTM/5+weD6AxMX/jDPee5CXAQIDygzlPTAYLTBUanHc7QOkOv8BOtc/IMb9W+jk3LRDUEigZiCIiN24ADrnP5EeQsiqqcgQnQToGJzB3qJOAXGqwP3CSpZx2FvAGft8sQPs7QLWckbJPmd5xhEYkjqh8N6M+BVvIWndJOgPbiNQ06O1shkd9X1ifFF7GBO2krFljf1geNpalI1SuQt6WrrENtWZZmQc2gGZC4HgivcI5thf7z0RqFbu/Jmk9TydROf6DElrPxOAxc2ZCSvewfllpHm/Q/3236HZ509IWfEf8P/yPig2zYFq71pEB63HqUV/RJvvI2je9QgSlz+MyGXvEUR9hLhVHyPBeTIS1k9Dgsu3SHKfD/X2b5B2ZC8yElskUGNIE8/NVmDdED1ffsYTiH374g9GoNH7IQwGPY6a7X/Eidn/hfM+/kg7nQDlhkmi+VW7/xCS46jw38zBYaU4aPJz9chJ42+mD5a0i8iIyoGMoO+kgwPSQvwJ4HwQlZCG2CQNju9Ngus8DVwWqOG+RI2VMw3Y63wSco/PkOYxCfsWz8QbL67AZ++txkvPLsMzjy/G808uguOsTUhLUKK2poSylu8Qvd8Z7dv+XfhoFm78I6a/8THee246Pnhxug3gHPAyAVzKuseFtfj6kd/Dd8rbcKDzOc9Poxp8KhxnWLB5ykIol/0PpDn9M1QL/z84OvtLLPrGANclJqyelYbNDjIc2ngYsf7ukHvNJ0ieCjk9C9X6j6FksFvzIWQr6d04vIFcWQKSDT1I1zUhLb0JcmU9klMaoaFKjd7QBLW2AXp9E8rzWqBLaBKgwE3T7G5we5BjS53dWjd+Gw5cK4XNGF1mF/vdlVh6MNgnJfix6YItcCXZnQRYEoQL2HIvFv8l2eGLYWz8OLA3ROt2E/DttlnXGOIY/AIJ1gLFPqOWN/s+fi75BHDNBJZUmaNrFJ08CN6kURLouu2g9VcTn5Mqc/a0Qcsk3z8CaXoXehWBG12XkZ6zkSGOKnxGZTsKjb3oaCIoYUt6Lw/ETvkKAU4fQYoETwxHdhjiZRL43AinIfzmGIyuEhSxaJ7zJ7amE2Txdrxccvqn+Q6GJ1pOx+8hCfASfnd8HqmzkrQ/qZ2bKfmcHC6I97Nvz9fI751hjNaL8UZ5H9pXhO24jm7286PzD3QQ1ItjEHQRTDF0DbZfxTCDK+V3A720D+V9TUVm1GZFoiI9GKVqf1IASlW7UULzRSpfVOuOo8kciRp9BBosCWgvUKIy/Tit90Opxgdl2gAUa/xRnLwXjVY1Bpo7hCuICKTMz4mvj65nLMBxGJGD3nnwdbdg96bscdq1IQtnDpfiymVu8rz1d3VkCJev2Q42YRPn97h85coPdkAYoRr8jcN/fwVDwzd3evgely7dG8z+nv52Yt/++gqpc6YAuLjTNYg92YhYqh1zDXm8GhB3qo7WNSIufBCn3d1QsOHfUef1R8Q6PoHwg0WIDm1GZEgFUuMaYTRlIb1Sg0iPN4DgR4DQh5Hr8xWSE6WChjPtNMows/1mAMcfJP0J0es+QrrSBh2UcfLg1mMlMnnNMAzxtVTQzxPNnZnHAqhGV42upiFK+FSDo0JpolAjDGPFpk7IvLYi0eltqDbOFhY29h9jKx5PORNhMJsIBHldQ3Y8AdwmtFU3iqF3BODR9i2ldShL1tK1+EPl5QrF1rVQbFs3Tql+66Hb4wrDwe3ICN4Jw6Ht0AVy86UTkrYvRrz7DESs/AThy98h6PkCCU4fIJ6A8MLSN3Fh2Ws4u+QVRDt/CdNxf1Tq0lFnLYJFUYy0yDKkx1TBGF+McpU3CjSpyFAzlUuFvBRioYPgjJ77BDKqO8bJnDqCxMPh+O7w08DZl3Bx/5OwrPtXnNqwFhfOdOHM9iMCRtWunyJu1x4BcLvdS0Sg2BO7yxF3kr6R0Fr6jlqRtD8GSud3sW/RRoT7n6PMfTtO+kci4/welFDNOy9+F8kb+UleyIrchcrkndAHryTg/RwXVn6J6e8txgtPL8MbouPBErzz0jLkGkw4H34O/r7+UKekYubbj6LH6z5hwbR6PIiizY+ifc9TCJ37KJ5/xhGvvbgSn7yxDCs+fAMek57Gjm9eg/s0Z6yZq8PKGRLArZuvg9OMBCx/dzb85kxC+LZJOOHrioN71IiMViFOqYJSr0GKNR36IpI1CTpTDMFZOFJlR6CL3o+0CF+oQrZAdZTecZKKauN1yLG0ICurGdHR1TCbmhFD04LcVkRF1SLifC3yY0IIvOfSN+AK9aGjSI/Op+97SICcUclWOQa2AYIIViupTcyzdch4A+ZYbCnn9GH/PyoGkyyqeLVTTY39JcZ+0wxwReYOBHrmCajid7jHgwGOwYynDG4EXwLgeN0ohN0isU0xgVwhAuh4ATTlebvljYFOmhaLJtT4k7XI0nK65ryAv1UGKbrmW2Dr59eNThD03Ew0ZfF/7szAseEEUBJMimctYG4ABgXHtmwVzRV1FVfRUHVZjNs80DEoQmBwBY/zCPYFY6sV5ydSpfIarb9EU3bgJ1ASQEXPn9TN/mC0friNthdDSBE0EYhxOJO+bh6Fht+XPSwH70/nofUMWgxtwv+M9u+lY/M2DHk9tJ1kUeN4dgRz3OOTe4S205StabbrElY20aGA/XYl391hOn9LaQGqTUlozUtBecZZVBjPo7U4C0NNDWgs1KE8ZT+lYy9SIFVgI9BdZkJ7WSbtl47uimx0FBtQpjuJwuRAVKUfQ4kmCAVKyrPSTqDZokRnsQV9NeXorCrFQEMrLvGzYgi2PZPbAdyd/Mb6zN37/Xy/ewB3d4oBrrJgaBTgfF2ohiPEoQdulX29j1sddsxagbBv/x9ELvjf2Df1Qexcbca+LcVIPNNIGWEPzMkN0JsKEOH8Gr7f+xvgwG9g2v4ZUpO4sOGMsZ9gbQSZOycDQf9Fug/nV70LnYrgYyJfnjESzvFhqUhc9zXilr8JhetUpHg5wnBgG0q1Wroxyggpo7LfKDd/dtR2IXWPm/Cfk7t/i1pLjginwcA29qFMJN6mu6kXNan+yNcFQ1+YjKrqKilDZOscQyDBHFvtrPpBUUCYVb1CJrpes7oLrTVUm6VMiZutxLZs2aNj89innMl2NgyipbyFMslK1ObkU4aXjuyYk0g/TeeMOYOylBS0VraI2r/dOthSd4UKe36Wl5ClakGF2gf5CiUVQFLvWBa/C2lYIn6mP/xcWdxxJXb/WWStvw8Fnr+Hce2/w7j6f2LvwuXY5VoPf48KHHM5LKyMyvUf4cR6LyqoS0ilwofK/q34uJQhZP1+aFw/gP/crTiwOY6ubxPK5FtRIt8G9dH9UAcfRNrpAOjO+kB/xg/nd5/AFgcFDi9zRbrnpwhdPhmfvbFEQNwLTy7Glx+vQ0N9DbIt2fDftRuNLfXYsGQyzjg8hcPT/hXHpv0Lijf+EZW7/oRj3/4Gbz7xET55ZSY+eN0JLxLMPfXEEnzzyV5hVROx3gjeeLqG/eCm6bB7iwmazEyYa00w1+iQVaWEuVKNLKqImMo1MJZqkFlKoF6agswyUnkqMivSkVnJ0iGzSo/M6nSUVhfiQkQ1lPJaZGe1IDamGrnZLcgwNMJiboJa1YDU5DpkHnBBnMObSFpN3+TqN6DwmAKl3y7oYvNgTK6nb4cAW1mHDK2F9k1CeoqCAKMQOgJXnTKP3pcd4m4PcCweIi1X3yOGpuNEb/+uB6jQZrArzu5BvqkbZw9Vwt81F3s8rQRj9iZQnrcDGv+/WWxx423scMfbFRHUEwDegMAiAjf7tBj+lIckUIXQIppQGZ4kKOVK21jQ+quJAI3TqFHOFjYW5Sni3FIaMRG85cqqYZWlwaI00zPvIIjjYORNsMgykSNXIU8uo4rUOVRnnEJtdiyaSg2UhpswRGl8pOsiOitL0VvbLJob+9h6RYDGkmDJBnOiokjgxHBFMNVL+RbDVU+PZHGTOgFI+QRb1hhsJJjjdfwObdY4hj3eVsAPv186DkObEAEkHY/HSR5sG0RToRHNpVm0fEQAJ/v28TWyX1pPXTlKtLtRJNtA97cZFan7SQcJ1rxRpvVCoWwnKjLPoreqBP2N3XQ/VzDQT9fDUMj5GR+P5ns7htHdwutH0NvQgY6qGgx1DGG493vRRCryTPoO+/lbpOu9YaEco5sB7srlq6goq0dxYTVKimvGqaiwCnU1zWK0hnu/n/93D+DuTnEc1iJLv4gKIQDu5syZI74HbJAcnEWsKVvhvHtLA46udMZw4O+Bk8/A6PEiTgcVIi2xGxwxXoAC12BVFxHpuxcan5XQ+q5C4p69VJOlQoWbUGmbDNUgkgIP0PrVpFW44LPbFprjx0GDOzikJsRBc9gFyu3zkejyNeId3hVNmeYTe9HVNIDhEWCE1FbVihR/Z1r/JtRb5okwJHfiO2cXA1x7dQUqVBtRmJ2AnBITmupbpZqjbRtuUmmpIyBVc7OQBKisDCpkuVm5tf6ygC8pg5UyLmHts4khUMBZP01JwwRp7e1DyCkzo5syaf4/ur/t2ijjKzD2Qc+dRRQNKFftugnguLDqR1bq98I/MZtkSb124xlOJLP2ItLiGnE+wB17l7+M9V9OQ9CCefBzPEwFewWBWjECPCsJ4oJF07DK5UOcdPXFno2l8PespvVlIuSGn0cdLd8H7YYP4DNnG/zWK9GcsR15cb7YsTIRC78yYsk3mVg6xSAGtF86JQNLJmdi8ZQsrJmlRfjq5Ujz+BQB86biy7eXYs5njtjj5o5Sowr1DXVIiEtAf38r0lO1MOUWYPecJ5C74T6krv4d5Mv/C3kEcoVuv8KC1x7DCwRvrz67AFM/9MaqGUqsmZ2GsUNmrZyZik3LkpGaqURWNUFaiSR9EcFaiRrpBcnIKNbckfRFauRX6VCQV4+ykk6YTE04ElwCrboeanUdCgtaYTS1QHa+GG6zI+A67SB2zvPFvoWuCF/2DZKc3kCCx3QoLwTCaEyBITMe+qxIZBIk6M1R0JkuICMnEmnpCQTmrfTOOC39MMCxOJEzxLXVXSQYGPttE0D0XcfVS4A2rgE+zlbwyBIMX9KIDzYwuy3AcT4hrWNIC3Ch/GJdAQKc2aqXSxU+K3zWW+G7XqoYsrzW5CA2pIUATgrtI4EV5xl0rWNB668kA/v50vMyCcs+pR/Oi8Q8VbyUHciV56JQcQzFyl0oUexBoeoMLdMTwCSiRLkbxYoAqoQEokR2AIXyEyhUHkJ+oj+KVbvRZDmHZnM4ipJ2oDJlP7qqighWCHQof2DLPucZDM5SMyqlfW7KZCsYZcb9zR1oKS1GH6V74QvGgMZhNmj9YAeBEucb3QyAHGdNiqc2SO+Q50XcOmGZYxiS8hTRYYDyle7qajRZZajPCEUxQVihfDvqzZHorK1BR0M9XWMZWnNlKFbvQIlqD9oLM9BeU4nB1i4Mt3WjrcJKeWYyOkqsBGLDGLIdv5dbOug+OKab3TI4wP9pOVshGVz5GkZI/aLnKUMoXTtvLyyLkkXyVn/BWwGuubEDn723Fs8/NhevPrNonJ5+aBaWz/fG5cu/zCbMv/fvHsDdfbK7hVn1HNar91aAE35NbgUI9srHcb8yhAVViLhVUcfqoIkfRsIuT1ze/Wvg9OOwbnme4K2FCv9Ry88NqYaQKh9EGmXQemFZo8xTrJMgzUCwkSojcS2crUlj9/0hsb9MjhWZ5VoYqNA05SiQfH4PktymImH520jxW4NyrZIyLIK8HcsRt+wNqLcuQmNRpfCZm+ih3E6cWbVVl6JcvQntlZWi2VQ49trWs29Re9MlET7i5tEeRK9XVTdaarnGOwa+fkSc0bc29iCrMB1tzX3jYPHGNnS8hooRAXCmCQCOexGnxdbimMcmHHZehwNr1+KU9wECygG6plshmYO3psS3QRXbC4sqEblxOxC8vQi7XBncxkb1J4jzqMBx92OQuXwlmkkj3DwQ7BaFA24qHPJMwQH3ZJxZvxlq109weOkahG4+gsIoFxxxD4HzjES4z42F+zwST+2i/x6kDXPjsGfJDiSu/RRazylQbJoKpftUEWxXueEbVCafxyUeEBbshyJl2hUh84GQx3D10LPoCnhcNKnixJNY9MbjeOZJB8z7KoC+33Ts3ayD4zTJ6uayIAUrpqdi9YwUnD6mgrlcLaxsmtxUXEjLQLjWhLgMA8I0JsQaDDASzDHYTQRuY6UrUqC0Jhv52a0IP1OFgwdLcPRYKQ7QNCqyEumqSmxdkY59OwthSO6BTtOJxMgmnA3S4YL7aiStfA8Jrl8jTRMCU4HiRhBnMbxaDoEcQZw+nb55ZQ29NzvA8ZBdkpvBOImOSZL0snZUFfaLplTJQZ2n0jc5QpUGnayJYCsHfq458HU103vm5tM7GM1BAByPtVogYtJxfLmY0DKCNNLxKqGYY1WIPlqBSBGPrhjK6FrpG2Ros/mh/c0AjvIe9rczy7mCxQDH5x1AtqKaAC0WZfIAFCgOIldpgFWRjCLVIZSqvAjQthHYRdPyQmSpSmFSNdBxCETlLchJKkK27ALyVPsI6I4ij+cVhwkAfdBoiUIPgdIIgVl/67BIy1wZ6yeoY1jpYYsUgU2dOZHOvRPNpmiMNHcTnLE1TrKuDbKPG+U5PTTPYMeWex4vdLCH4I4gra+HxD5qlCwGuXm0pQed1ZVoKtaiOMUPFRoCytT9qLcqCcZSUJwcgCLZFhQkeSFf7oNSbQBqTOfRXdcgrHEshjABaWxho+MLi53Ih6jwENY/AkeCtsEOBjOpGVfkTTQvNeFKsMnLuFm3h765Hp6KZl4CPQY+YZmkY46Bt4kArqW5E5PeX4cXHp+L155dNE7PEMA5LvTBlSvcJ/TW30XK8O3+a1evXMF39lHyr1/B8MV70Pdjv3sAd/eJy/7WevZzp7yd8k0BcFzzlsIIFGDvxkJcOG6GPjVLdEpgK5JwTk/uR7YOiPYLgMntCRTueg2yDZ8QwLXRNoOUGY8CgRBl0txpQYQ7UPH/Dso0OewB+2bZhsHheFYamueL4cz85mNMJMqAM0xmZJSqSARx5VR4VqcjVROKpB1zEL/qA8SveBfxjiSn9yDfsRh1eSWiOVXUbCd4KGNlry2Lgo4ys7bqMgFwnCmylYwfIA+7I428cBV5GT0iYOvN1zkKcBfFPhOdayIxJLY2dhHApf0gwLU1XEQGN9XKJwC45KtQh2lgWvVPaPW5D/rl/19snfIibT9E12SHaemauVmbg8yGu87D+WWPIsrhARxc/CYBXAEC3EupgB5vgeFeiXu3liPY/TxinGdB5fI+VK6fipE3klymQO05HWqPqdB4TEei61eIdvkckesm4cLqrxG7djLibOJRPeKdp40Td85QcMgS9y+RSvCWuvlb6HbOQPL2uVD4LsYFL1e4LtsB7+0HEehzHO4uB3F6yUvo3/MAanc8iHyP36Pd/zE07fgNFr76GFYuPIrkGBPKy3MQczIdK6enCIhzX5qOTcvSRI9YQ74SxjItAZwaCRkZOBCXh+CEXBxJzMHhBCsiko1QZKVRZUE7IbSNlb5IBV2BDEXlJpiMlYi6UIlTJ8shT6pBbUU7ZGdLEX6oWIz7e/UiYSgHc+bmfCooG6v7kHZoGxJWvEff8TwYMiNhtCYRvMUjwxINvSEJmepcYT1iJ3vpO2OA6xzzPjkNscbOc4DaLtSVDQp/rW76nrr4++bCmQtiKvQbKweRndpOIFdPabEBiafrRfBe4cd20/sfq73c+5QHy/fMQ4q6EGVVpXTvhSgpz0dpWYFQSemoium/JSsXBk2DSB/i+iYArZ9fdC5uGSBY47GZLfJymJWtYlmWvAvFaoI3lTesspOwKPgZD1JaGoRFyc2pcuTItciWN1N+OCz84sSz53yI0zmnIVKWop6OVUv7dtOxqwiOklAs30sAtQcVqcEoSjmKpgIluqvyCOoawB0DuBmTLWUMVpXabSjTeKA2O0b4h3HTJFvnhdWLYIhDczBYsSWsqcREeZoSbYUpBGZq9NTWYLChCXU5SShPP0zQuQllih0oTQ1BZ2URBtp5uLArGGFop+2a89PRQRXErnILehsbCBhpOV1LjwAwzmPoP+V/LAFfDHMMbwxlNpAU8d6EVVBqFpasirz/2GZdyk9pPw49IobbEsu5RzRvZ5e03Y3tJwC4Lz50xktPzscbzy8Zp+cemYMVi3wnBLj63BQcPLAfx84moHPgInKUJ3EkPAmX8T0KVPE4ER6FmrZ2tHZQpv4jv3/UBtp7AHf3iSvhtWXDVCnnvN0GcDzWY4h/GRJONUAXWwuzMQPmVMrMuRmQ4YszLM6o1P1IjWtA/Ol8xJ0ugCKilJZTBnmjQPkxcYHDACdJDL1kL2jEf3aw5/8T7WvTDYBTwFCoglFvpWstQ5a+EpkpJqQmhEEX4oPUo1ugiQ1CUVGuyAhvDF91kySLhARtbPbvpppyQ1UtetoYvID2mnIBcLXWPNRVjNDDGxCqKx9AmZX9zLgAvfX+RQFF99L8EwGOr6G6qhqGPDXaWwYmBDjOTDmzLDBSYZJUfxPAETBrL0NzRo1mrweAC68Q0PwWXjPfpsJnkJ77KMCJHnkEb8kJ3bD6TgaO/ZH0CE4uegkHtuZQwVyIoC1W7N9B2i7poFcO9m4muPOooAI8E6HuRxHhvBxR62Ygbj1B24ZZSPWaDc2mmVCsfx3Fm/6Eul1PIWLBb3BmxRcEdTMR7/It4tfPJJD7kvSFTZ8jft3XiFw9AyccF0DBoV22TochYD5M6ScRKYvBN1+44uWnFlLmvVRMn3lkHia9/A0WffQVFn74NRJ8ZsMcMgsuU6bBde4epCqyUFGRh+KibJwITIHDFGmcU8epqdi1Ng0aZSz0VlKhZIFLpkz/pDILRxJyJIhLykGY2oxQWS5SrSmiWXUicGPpChXILtKhtppgrboKXS3N6G3qQGttJ73TESqo2Sfpe4wM0Ld20/cgHMkHgY5Gehe+K5FIlQ910DoYshJJdH16AjlVHcEB91Yda63m9MSVn9HvbiKxP2R91RWYY08i2mMS4rdNQfim2VST6xUdGoZ6r+MiTS9RJecaAWVyXC18XS3CCsfNo6NicOOmVal3qQg94laMPfSdyBJNMBZpCHQJZItVt8hAyihWwpSXjIzkGkrH9B3aIO6WERbuSJQPsPWegNZExzKJ8ES0nCuJHJxbzsDG7hq8jLaRE1gpOpCnTkCJKggF8pOwylWkXBRpDqJAcYogrIXSBKUfOXce4efGFju+TumZ83++biOneXHtUhoy0rlMbA3naxDbsj9dF0FfIXJlF2CRhSJPEYIihR9K5V6o1AShrTgdvfXV6G5sxVBTGyp0B1GqcUe95Rz6aivRXmJEc5kevbW1BFgMPwR7BDwtBanIV/mgSBuAUuVOlMu3oULhiwruCarxRbnhDNroO+Q4a0NtwwISeZxRkb91XpMGjKf8kK137B/HlVQRvkMAFAMVQxaDGcOXND+6TrKuCcAT18TfLm3L3zB/y2I7/qYZAHleAjn7+nHbjFk/Vj8PwF2H9sxBRCSm4ETwPmQ3jWCkLhVBvicwSABnjExEdPRpXIhNQHE9PQTb78pwGxLPhyD4ZDQaOwn2tecQcl6OjhFa+T1VsBIiEHY6DGfPxyD2/EnEp5fi8uUh6OLCcOh4OEqbW2CKOYfTFwzo6m2BMuokjobHoGng9sN13c2/ewB394nTR1me5P/GeZIAOPUFKhzU3UjR1EGhLoJeXUEZ0NiCwq4e2m4Q5uRLwmfKrGVflpu3+UtEFyWafRiK7CDHGfOYbTjjNpthKJEhU1coMk/hkEzb1ZYOo7OZaqvtlNE196CxuQs9Hdyr6zsx+sHND4PVTaDGaqpvR2V5GXIKDUi3JiCLMsqOln60VpahXLkRZirE9XKp54ddHFdOKjTGXJ9Ndgtca91lDHNtekIQGy928u1s6kNWfiqyizNFwGIps7x1W4nEL1GhcSvAcWgK5alk5Dj/BzqDHoZlzf+C74IvIEa8EH6Io9fJFrjUpF6Yd04C9t8HHPwjQha8SADHFrhbm9H2bsoXIxDwvOjAQCC3e2Mpgjbn4NCmTBzYbEL0ZneoPL5BsutLwJEngYgXIHP8A7xWx+Hw1mwc2KjHpkVJcJ15BhtmnSaFianb7LPYMFcOp5mZ2LzoFMHeZKRtmgJl9H4sXe6DF55citdfcsLLz/EIC8vEQPYfvb0G776xFs884YBFU9aiIGkL9Od2Q5toIHjPQ2FBLoqLc6GV6eGxJFlY4BynpmHzCjVS0+NgssYhzRQDXYEKmWVagjkt4g16hMgtOK0xC4iLSDb9oAVOX6REdqGOAKwH3MLL71pYHQjMpGZLfofSdKwf2nhJENdSXg/F5jmId3oXyiMHqFLSCD0BSJp8BGmKYXpfbO1mULidDxwtUw/AkvY9stOuIzv9mgi+bMm4BOPBDbjs/ytcP/owYhf/F4FxGZqqL6G9gUNMcPMWQWb3NYLOYcSfqhE+bCKMiIjzxp0TeFQGnkpNpyJsiBvP5yMpPgvGYi2lS4K4CZ6REDdF07edkVwr0q3UeYABjq57Qkj7IfG9ch7RQftTviSn50JioOJQIOyDyuv16l5hVSuSh8OqkKNMfYDS806CnwMoVhEEqXejmGSVp9JxuAc8AxznKfRc7ef5s6+P8yWGvQ6C70bKQ8pgScpGruIkXY8fipUBKNPsQ6v5PKpSvamiuA21ugOoSA1EcdIuFCu2oMYUJt4NA9dAQyfKVLR9ThIGmjqpctmE7ppK1FpiUW6KQH9dDUY4diV/c7Q9+6LdDEijYsiyg9bdo58L4ErSIrF163bsCjiKupHv8X17No4HngJlxbjc34ZsvQbRsTLklxIgX5TaWfOTQnAq3oxyoxLhpxNw6lggzhuqCPnod7Eeh3bvRm5hHvYFHqH82YxT+0OQkaLAibPJqC/NwKEjJ3DEZxdSynro/R5H4MEInA85gIi0MnH8/26/ewB3d0kqO66h0EQAR/zB+b0AuEx1C/3pRKy8FNHyYug5bAEXEuMKhr+l+OIY5Li5yJ4Z2kQFl8FkgN6cDpOt8NLLuqjA6hGQxhmd6O1EmRdbs7jQ5OU3A5woVAmQ8ouzkJmnhj5fCVNBCopK85BXnoO8MjMaqjtRkGYVAGeRWwnKCF4JXLNSrpKuEMhO0HQsRNdMYMTDbTXWXkF9Ww862A/mNjBmFxf81VVVSLMmorW+7fbQ1yH1am2sBiyaTtSkssO1ehTgNINIialEmNdenNkVhNM7d0N9roCWj454YRcDnV7eB3mAN3Te82Dw/gRhLpNwcEsOAVq5ALUb8izEvi1sfeFCe7xESBH3Uvh51OCkSwDkrl8iwekp9AU+jpFjzyB6yQPYvDIdezbWwI8K/TVzDXCYngHHb2+WDqtmZmD2F+HYMG0e9Ju/RtjaGfjk9cVY8+nb8J32ErZ9+QymvPYh3n9zNd55eTnef9URH76xAs89vhhr565BtcoTZWnBsObmorAwH0WFOTgXkoK1PJC9rQPDimk6+LrJkJZ2Aea8BIK4WKRaEgk0VDARyKUXaJFo1CE+U4/U/OTbWt/0xUqYi9PRQeDN39uE7+tHJKwgBHwcnoKb+itN2ZC7TIbCfT6SDsZA478JhoBVSNnlgLgDMTBqh5GhraP3x5bs8QDH7z4ttg5nfI/h+M4jOLp9PxLDcpCuuIL0gA2i1zdOPYaEZb9FXFgRfafDsOp70dN5USpEuy/h6sh1aGMasc3JAh8XK3xdcsWA+j7rC0i5trAjBG9jAC7RDnDF6r8NwAl4s0GWmOfl3cISZiTY5Q5FWYo6gqVsAqHDqFTtEP5sJepNyFNeQLaiAdlKHQrUp5GnkNF/fp4SGIteqnRshsFbzvsTxMcxiXuTrHKiY5N8mPKtRrq2bGQlaVCgiEehwh+V2q2o0mxBkdITpYpDKJApUCLbg4ascxjqp4pcexcarEoC0D3o5aC5lP75e+PWBe6V1t91mcBNAiCO7dbDecddCGg/pp8H4C4j+uBhpOaUIurAPiQWduG7TjMO7DpqG4nhEsqtqTgfnYBzR87DlFcvlhbIQ3E6NpMAToEzp2IReuI4DFSZEb+hGgTv24fGlhacDJehrq0MZ/YcQrpWhZNhGtQXm3AwOBTHdu9BFVXEypTH4B14BvmFZWjo+O8Z5PcewN1dYoBj95scHY/kI+X3AuDGwhr7c4iMzPb/7yep9mpIqaAMvwpGgkyRoZJMXACoOQo9D0bdg1xdn3Dsu511YyKAYw10UU2tvABphTJR8OgLlKIJTDjs0vYFZspsk3JEGAyLIh+Z6iuQn8lB5GE1SUXzVGiJoLmcQY/KpLkIbWQlVPsPIivMB7LjTshKVWCE/fDYOnMbcXNHQ10z0vLlqKtttAHoreJMu7tlGMlROsQFJyD1uCOyYpNg0l4V5xdNP3RdWWmAORViygPSM4Cyb8/N4g4nGcnAEY9t2DnpP7Bv+n/A49OnsGudgcCskgpsjvfG4uayEvjRMh+3CgIg7uTA8eCKCd4k+blX4aRrEFQbvsT+qffjwNf/hOPT/xnbPv430Wy5dxPt426F8zwpFpvoDXqT1swyYOrHQXj35QU47jANOs8vsXvOV9j7za+gdfwX6Nb+O+IW/wrz3vsUr73giNefW4KP3lwhIO7FJ5fCe9161Kd6Ik8bhoL8fBSX5EElM9A5k0Uz6mo6/qpZWnz5zg4sm+OOlNQLyMpLhN4YjTRzLHRWGTKKVEgvZHBj/7gJYMSm9AIZKmurheXt5u/rTsTw1kmwXmc4TYX4TjQaT6CzLB3mE5tF4ObTS99Bw84H8H3wHzHo+2uEe62CIacABl0ugQEDOAOclC5YZqpYJJ2g5/z5/4Fzc/8Xwmf/Pzi7+GFEH02G5tAx5Gx/ByX+nyF81SdQXqimfYYo/RDAUcbAfkxs7RkZ+B45+jaEHSjEuaMlOH+0COePkY4X4QIp2Fvylx0LcAlx5r+tBU5YtgiSxLwUO9Kk6EQ2VUKtigwCMhOK5GdRJvNDqXI78lSxKFYeQal6K1XGkml7Bj2CPFm38IMTTaa2a5GaYyVr3C3n/QmSAI4rofSOOMMlwDRyzVkMzk/plCt5dJ4sRS6BZCgqtAHIkzNcWmFSdhBYxqEi/Sh6qgpRkxZKcLcZNaYYDHT2oauXvx+28nKeIPmgccVO8kG7JH1bvwCAa27qwAdvOOGJB77Fc4/OGadHfjsVi2btmNAC11JkwPGDB3E6UoWeK9/hu74qpMh1ECh17SKGLo6gpTIPUefjUd4qAdY1bkINP47DIedQ294Liz4Fpe0XxTpc7kKaVouunh4YMq3o6GuBQZGKvpFhpMeexoGDlNc0NCFbrURDP5+iFXFnjuN4eCzqev57dpi4B3B3l0SnycZLYiSbjLEAdys83Q3qp0ysDfocBTIKeBzWcsr0OGOlDFA0j7AZkQfq7kFn86Uf9DO7LcBR4dnS2AVDnhK6QjmBXBIKSywiPlJlwSD0siGRuQqAk+WIQLnxG2ehetufULP9IcS6TROZMDeRZCoIKG2yJA8j4Wgi1I7/jlNT/t8Im/Y/EDT9AZSYsujYV9DTOjKh+tovo6m6ge45kaAjF32tl2j58C0a6ruKLG0K5A6/R962J5G88j8RvsMLqQkdVCC0I0PWTNfRdkNGRRPMqipk2WRW1VDBUkeFCauB1EjPsR+hLotR5vavaN/zCPLc7oP3sl04tLMIB7dR7ZJ02KsAAeuOImD66zg8/x0EzX4Tfk6hBGXF2OeZKxToWYzTG3YjyflzRC15BN27H8Vw8FOIWvwHbFudin2bK6nAz/tRgJv+8V68+MwCTH53Cc6vno5Uz6k4NPVXaPZ5BDj7KhD6DJw+ehdvv7Yab7+0TEDch6874t1XHfDGc8sQst0FDamb6ZnTs6yoQRlBVnxsDh07FcunJuCrDzzx6rPz8dLjC7HTwxeW/ARkE4wZs+OgN8cgNSMKqcYogrkk6AtVBB/aW8S9TnOp5t3TPn6oqjsWF7z0XdYajqIocRPyE0KRnxiEUsUulKl2QOMzD2ELX0Fv4NNAxIvAwYcRvmch9MV6GDme3A03B04TkhjgEkJSETbj/6Jn9CwQ/gK6Ax7BhX0XYFANQ3GhllSH5NhGsS+nIbbA9VLhzyAg/Jw6r6Cb7kmkGc7A29mKzWIfzeuIPVlNcE/v2gZwu93z6dmaYCpJ/hs2oVIlRUYVLAFb3EGqB1mJHSjQnEC5ditKFN7gANeFirPIUSrpm68TnRdy5WZK0zW0vQRq3Cs1Q0EVGFFptbluiOPzNfE13nzeOxdXpAwEbwaGQT4Hvy86rpmeOYOjSeQXBOGkLEU1XV8BASgHFO6HTjVIlcYaFKr2o4K+hRrNYfTU5BC8cagRek/ckYoqfNzJgXul9nfzSAoEcWyN67kKMcA8N9vT/4lA6W7VzQDX2dELr62hcFt3AJ4uh8bJZXUQDgdFTdiJ4d7vL//dA7i7SxyyrK6c3bhGW13uYoBjCxxlpinVyEwrh1HLBQ5nsqPb8HBBlYUDth6hE98063YAJ5oYKJNraepEaUUhsvJTUFKajYYKtmBR5sr+M6psAriNVCD4iejihm0ED0cIIo48Ct2Wl1Ceth9VKXvGif1YUo87Icfjj+j0fwwIexk5634F7dFlaLYcRq0+8BbV8VQXiMpkPxSptolpVRodL3X3LWrIPAjNMQdolv8bclx/g7pdD8G68VloAuYiXx6AIrkvaTcK5XtRIAtEiWo3Hc8bVTZVanehQuND9+WDcrWvUHXaXoS5vIW+gIeAM69gIPAJxPtPR3lyIIoIKFgVtE3c7pmo3Pgr4ORjtO0foN07F9bEQFjjfIXyEwOQ7LsYcau/RNIKuvcTBBGRL0Pp9AA2LEuEzwYrdrkYfxTglkwJw5sEZq88uwjOHz2L4JkPYssH/w9KNz+I7wneEPwQlr37Jl5+fgU+fstJ+MMxxH3wGkHcKw5484XlOLVjNaI2v49jLt8gZMNUxBzZhPjoDEz7bCNefnoe7CM9fPD6Cuxy90X0uWPQE7SZcmORYY4mmIuBgWAuzRQNbWYkUrNikW6VI9USB5U+HIYcOdpb+kVF4JZv6w7EnWRaiy2okLkjW5ZPNfpLVKD3EVg0EnBUEOQU4YzrTJya8R84t/A+hC/4E07v3AVTGltNudlwbHqRxACXGKrHkW/+D4zs+S2uHPg96rb+F6IORMKaAWSncdibEWSnDove5SZ1H/IzCOA48GuvVPgzWHa3X6Xrkyo5HCCbg6+KXpF9QOypSvg4ZxPAFdgALg9xMZl/W4AT+/Gz4ufA0DWEnKQaSjuUTuU7UaoKQL7qBFUCuTMWgS3tI6xu7DJAz8lAcMbWMTE+M1vOxwQTZrgTgGg/158rtrwxWItOEdLxuElVQKN4X3wP9ufAFkB6r2I7bm7l5uBB5KhNyJUdQHmGHo3VV1CW34ua4kF01F9GWW438rO6UFMyRJWI7+idfYcezudEZwMQDBHAccV2AlC6W3UzwN37/f1+9wDu7hLnx2VWqtyNiXpxFwOcTQrJOVly2h5dzvCWq+8VloIfs34wvIkgmJyhkezLuYmSm764Bx73yOrruIzGqnaYNVSjp8yWw25kKXNRqSGAUx2GVRML7aY3cWXv/fjuwAOQrX8Z8hOnoAo9dkPKkKMwxpyF8th2RMz/Fbp8fgucehzWdf+MuCB3FCXHwSo/e4tyZeEoTglHfU40GnNiUZ8djdqs8zSNJEWNU2sRQUTYFpyf+T+Rs+F+ySJ1+GHkHpqBOmsSmvLiUW88jjbLbnTmEPSln0SOLB25ijShPIUG+UqFTXKhopQ0hDp/g6Ydv8flo8+h1fdhhLitguqEDPKjkZAfiYQ6TIaj7mtRs/k/xD0N7vkDYnetgCbsNLSnjks6cxJJO9dA5vwVQmc/CPWK/0Kay28Q9M2vsfSbKKwiOFs3NwVrZk8Mb6x1szOxbPoJvPXScrzw5GzELn8Cg0ceQ8OuR3B+/n8hfPFz2DnlNUx+8xvRmeHdV5aLJtTXn18iWeLeWIH3X1+FD19ZCO3qR9C353707fg1Lnh+DGu+FYtnbsJLTy4QY6aKcVNpP44zNftzVxz20eLsUT1OBukhi5VBnxmNTAK5TEs0DFlR0JkjkZ55Dikaes51beIbGvut3anYT7Ov7QpBexBBdhh909wUzwW5FBCa/RlNydeQdiEb4Y6f4MzStxC1J4S+yWECEra8ja/M2GVSDyAtvgnhXnug9XWGbs96JGxbjeAdcpw/1oCI4EpEHa9BNCnqeK2YZijbUG4dpMyhD2V5faiiSlFXy1W6RoYBEkf876Z0RvfKQ8lFh1Zgl3OOBHAbuFNDoQA4M1smhQ8cT0fBjeM1jgJcCgxaAjgZ3QOBDYOO1NPTDj4MUgw+JDE/ClbjROsFwBEQsaXLrOgUoTtKVF6wKi4gV1lMyxql4L0C8KTthE8aPzuacpOr6FFKkCVGZBDNnAxSPGWQus2571h8HJsV78b9MCBKurGeYVbJlrceul4GPGl77gjF/zMVzQSekpUxU0ZTVScsKd3IkLUhTdZOMNqBXF0PslI6YNV3oSynG/2t19HT+j06Gq+AAwhzCwUXANIA9yy22vGUAe/ugbx7AHf3/O4B3N0jdg8T47pnUp4gozzBlt/f/QA3gfgGuOm0o+mHm05ZDHddLVRQlg2itX4EnS3srH2VCl4eELYFucZClFqr0dbQL5og8gx9BIfSeTKoUGWAE02o8kJkaIDY/WcQ7rkB+5auxq4le+DrWkMqJ5UJea0txcm9DVTLH0TUvggCvs+R4z8dces/QsIJMxXKoBr/yC3SyYeRbxoWVo5+gklWdwfXoEf/28UjNjRWtuLsLmekrLxPjIpxPfB+WEKcUVXfS7VwoKu6GtdbZDSjRkNOLt3TJbofdu6eSBeRSdcVvXU9LGv/BcVb/oBTc36Hrcvj4OdWJ+7Lb0MpAjbWYevSCJx3fA8pHl8gYe0n8FlxFj6uHHZCuv9dLnU44RIE7YaP4DNzNQ5v8ofmmCPWzwqF47QUOH3LoyFIutUCl0bwloGlU0/j/ddW4LXnl+KFJ+YgxflZ4PxzQPjziFn6IEKXfIap7yzEKy+sxKu0zfNPLiQIW4p3XnXAq88uxtsEfpPeW4vXnpsHncvT0r4nnxDx7ZbM34W3X5TGWWV4Y2foV56ehy/e3YAtK5MJRsrg71ICf9cSBHrm47ivEYnRcqjliZDHJSFVG4dzx7U4vD0f1oxeMZrBRN/dj4lhqKXAiAqFpwg3wd/azd85i3sUp4UlQOH6BeSuU5ASniHGTJ1oW7u4F2pW6ncwaK4hMxWQRZQifNHz0Kx7GRcWPwrv5SHwd68WoyMEuOdCeYEAgaBGL+uk2h0HBm5HVwM30dG1imZVLuAZ6K4LYI06XoEdqyxixAU/HmlhvRUxF/TIKklBJsNbUfIotI1ViQqZebROWy0Ajn3EpCHf6LoJnhiweJ6XSQAkgdYoEI0VAxhbsBiGhmGRVRC8BaJIfgBZ8kpkcEcGxQClrR6YuclBHPd2x7qbxdfMEMjPSFqWIXrAj9/OIGOg6xHvMIOALie1B5bkboK6dpTlUl5JIMdBx9nSKiqxIoQH93Ln75ffsQ3WbwKqv7XuAdzd87sHcHeP7BxjSaV8jCuatrz+vx3ACb83uon2hovCojbRzY4VZ1adzVcoI6NatqqLpt0oyR5Ac3U/lKo0RCYocT42Cfq0TFTkSse3n2s8wOXR/yEqGK8g6XwP/DyqEODB/lxjemmS/FwLELavAiZtv+ixyiE6UhJ7kC6gcGKrCYvjuhRl9UmZq+3au9gvjmMxjbkf/t/TflkMsdXWfAmJvsuh3voGYje+hnOh65FdlIHu1svoqirHd40JQLscDdlmOv54C+Z4UcGp/R6qnStQ7/lPaPX9HU7OuR/e6/NFpwXR49CzQIQQ4R6nPhsK4e1SgF10r9KwS6PisCKnXPdB4/ohAuZvR8yhGJSrvbFxaSocpqWLcUjXzZsI4NKwZnY6Fn5zVAxe/+ozC/Dmiw744PWlCJ77ArI8H0em62PYP/NpmI9th2q3OzYs34oAl33Y6uSHZXO20Ln3wXWZt7DAvfGCA4HZHATPeQZZHo+jYNvjOLTkZXz4miNeemrJDeubGGrrky3wWZ+JoM0V4+6Fh4pimDu8w4KjXlnYR0B3eFsu9rgVwXtdAc4dqaD3ZSsQx72jHxbDW1fjAKq13NR9iiCELWq3eT+qfvqWLkEdtBeJK9+GYsda+g47afngxNuztUmICnbuxZ18EcqwTFRv/S0Q8Qx6fH+NPSsOYjfBOAfw3rc5H9roZpgJ+uywZJC3ozKvR9T6pALeBnCUibAVRxlZjUNeVhzzK8bRXYU44psHuYzjwKUQpCkJ1iR4Y4jjzkHSf1IRQZxVB0MKARxbo3isUYINnbyTwKMdeoJHfRKPHEEQIqxhbH1neBkPK5K4CZTvk/ZVcmeEFhSpwlGsDkKOPJuOzxYshsNumGQEcHL2Q5voOL8kScDL92xgXzqCOgY7fp/m5HaYUlpRaOpBW70UlkRY4ETP+HsAd+936+8ewN09YtZprb9ElXNbhdeW3//3Aji6cANlxnXlgxj6Eb83uwTA2ciVLXcMaKIpRdmM+HgF4jUpSNSkIU6hhjo+H0b2Q7GdbzzAWQXAmTX9kIU3UuFeIA07RtMbov+7qGA/tadCPGgOfCyGr7LphwbrZ4CrKx0eZ1HsbhsRGRoXnHYxwLEplefZH6mnZQQl6gDkZ0SisqoaPa1DwkrXVVlyE8ANiHsXz+AW0XWpRpBwRIu4XcsRv/ML7FrsBd/1dI8bCGJ4XFxXm+g/90ZlicHsCXIY4qQpbUsAd8LZCxqX9+E9axvO7zuHcuUWbF2aJACOoc15XirWzpGC6jK8sVVu9ax0zP8miKBtMV4TVrRlmPTeKgI4R3z8xmK88cxMvPjYNMyb5oae+Fjg5EFcDgsGjhzA9yGHcSkiAoiJQmpoFN5+cy1ef3YJ3nqBQO25uXj5iZmY99kCFMVvQNwhd7z+/HK8/PQS0lzM+HwTgV829m0qGwdvY2W/N1aA8PmiZfSuORZavrFT6l085pv7MYkA0WVWVCg4PE2R+M4m+ibs4h7FBgIU+RZHxK/+AGlnDQLqJtpWgjepWZBlSr4CxSkDctb+LwwfvB+V7v8n/JYFIsCzXtxD0PYapMouItcAZCVfFZYdjl9YUzRI3xhfr62At6m38xK6mi6ho/6KiB/HFanOpmsoq6yELl8JQ4lChFbRF9G0kEemIPHyQjUyCeAyC5NRVdmG1toraKq+iPrKEUrPpNIh1BUPobpgmCpSQ8hOJeASvTXpnm4DK8J3ju7XQKDK4UPy5BmoSN2MYs12WDV65Ot7kKPvoEpXC/RqtkxNdJxfjiQL46jVUmoC5nkO/Mnqg44AOcfQjvqqAfRwPsJN+fRebzSX20Dq76V7AHf3/O4B3N0jju1YVz4s5WFj8nsBcDcvvCtFGRH7vRVnscO1BDAT3ejNGgtwo6ZHzuS6kSIvRLxKixitEnFyLdJlUlOS/ZwC4BS5KFdvRJY8VwBclrYf8adqEbixkAr94nHav6UQR/zyEH+mjApB6ZlKVoCJxBYBySrAw2JYqMDi3rRjrTmdLRyYmArMlss31NF8ER1N3BRM/1uvoaOuC1XJPmixpqGvnUeSuEbrKCMuyweakwTA1WVl0rV3w2roFkN/8fQW6TqRb7qGanMaSpT+CNtbiSO7SnDMtxDHfAoRsrsIIQH5OLqrAEe8C0WP1APb8rF/q6SgTfn0DEhbSnFqrSuUzm9jJwHcuT3nUabciq0OSVhBoMbAtm7ueIBjy5v7MhnefX01nnx0IZ5/aik+enMlPnxDChHy8Vur8N5rK/Hs4wuxdNZOVCmzUBOrR1WMHo0aExpUOph8NiDTeylOb1qAKW9+ibdfXi6aSV9/YTleE8DmgM0rXdCo34KTO90I7JZg0rvr4e2ipmu/Kd7dj4ihNsC1SMRGCwsqFV27J27K52X25TRlCO8FetuuSr5vSUdF4fpDllm7RHDmfQeRsOJ1qPbshVEMCM/7jd3X/p8hzrafhsPNlOH8pjVI8nJG1OYVOBuoxIHtlfBzKYL3Ej+EbtyOM9t9EXsojrYfgVnbja5mKYq/faQS+z10tQxQBeKiWMf3zBnLYA+tJxgoKMtBWkEiDARtRSU5aGpsR3NTNxob2tHU1CXmW5q7Kf1eEfuM1RCrV5ofoIK8wEwVC24mvHFvPyYCOgJXqzIbRcojIrh1trqJntMgqYMgmKF2ov3+UTT6rXBekKnuospHr8gb+Zmzn7AUT26i7/hvJO4JfQ/g7prfLxbgbqo03O1i3uE0WlkwQKwguYOIPJ6mAuBy0thpf2xBcHeJa5a6pG4UGDlY79U7ajq1SwBcMwFcyliAY/XBpBpEirIUSlkGUmSl9EDsPjmSDIohmBV5BHCeBHDZ4j/vq5e1ISW2AylxnaOK7URqPDsat8OktRcWY4HtNhK+LFTIVQ3RS5Lui8M1cOFYV87NsD3ISubxaMfKtixlEDnJtaKJslCjoP8EnLTcpB1AjSUXaJEArsZkFMuF/x99DNwEe6uksBEtOfEolnmJ0CJ6OTe/dAhlqNqRqWqhWjzNyzuhiWnCwZ0S0Bz1MSM+KhEJ0UkEejk4tdoTKud3sHPGJkQFnSGA24Yty2VwnC4B3KqZBG4sMZ8C18UGrJ9zEpu/eg3bv34e2756Fl+99gVefc5RauokEOOepm++sBhLZmzFhXMVCDpchROnq1BdP4jYxHKELHgCtV7/iRaf+7B/5lN44yUHvE2y+7q99txSvPLMMni5rkd9mgdO7NyKbasM2LtxfLPpj4mtb8cCLIgIMRCw5sHHuQDmlI5xVjjh7G+T1BuQpvyfBylvHkJjdhzKlfxNFYtKwug3eXsZtZeQdlaPxDUfQ7F9rXAH4EoCT0WBzE79agIVMbj9KMAJB331AIjLYUyBmFpSRqCObMahXWWIXv4Mmnf+Kyo3/P9wznWm2Ia/R9GzkWCTx05li649xmJny6BIg/Z7tYuDTnc0D6C8ohjNBGxisHO6ZxGMmgvmTmm4OtaPBbTmQlwCuPHP4MfFPUqvIl+RhErVOmTLDJTG2F+Q0tiPDdH3DybOUxmQC01SpxWOBVhTIr1bMZLDT8hjfzbdA7i76ncP4O4WSZbxAmOXcDG5BeB4xXi4uXskZeLdKM7uQ1fblZ8Eb6zbA5wkMd4rhxeYwAeJC9c8VQrV5jciS1FC/yWA4yYmk5pASU0QeJOksUbvHIa5CZM7TogaMBWUI4PA5RFpWlPCjuUMedK1jxU/Fz3JKKtFmWoX8hQKMdQXr9PL+pGbUoXLdQoqVWUEcCYCuH50tzH8skVltEn2hriwpUK2OfM0CpL8YaJr42G2+H4k8X8Ghj6CSh4Ttw1BWwrh51KMs8HJMFkjSTEIP5CBM2tcoVj/Ibzm70dy6EEUybbDfZEajuwDR9B2s9bMzcTqyYfRGfCU8NO6duBPmPbyK3j5OYY2e2eDpXjvleWYNmk94iKtOBRchcjzlWhp7EGargJy51eB8GeBCy/g8NxX8NDDBG+vrMPbLzPEST5vrzyzCC8+tQRhftvQot9OcCmHj+udW9+4+fTgtjykm9VIz1bg4PZceK3JgzamAVfonbGFimGnq2kALQVpaMw6jXpzOBoIihuyzqA+Mxg1yV4ol7sjV6Gl9y99T3ck9SAyZa1IcJ0O2YZp0EWVwJzMQ6PZm0u7bQBHoD0O4CaWWUuVl8QemLZ+IEZmwKH7kbR1CUwEeJrIUhxZ8QVy981Awf4ZUPktRnvTMH0jHF7kkvhWJ0xrXaOQJoXokZYzFLDz/Nhtf0gMi38ewHGa7YdVZUQFpYlKFXcQMdvS7U+x5v3jiCuQBq6osSsFTbljDsN7m82qLMCdNcF7+tl1G4DrrS/C+dPHERatQvvwX053gx1liKLjRSSkomvkmm3pvd/Nv3sAd3eI02Fn81WYU9pEGpUAjg0/NoDL1d2dFjiGF27Oaaxk3zDO2H96rZABrosALvs2AHd7cSDhLoKjABSrj91YNrreXnDa//950id1o9w6gOH+62hv7kZRUQmKi0tQX1uPhkq6ZsVE5yCoo/NzuAMOlcAAxyFBDAruedcPnWwIxboifNc4CnAcqLe79QdCrnAzWcf3aMwIJYALgAjtMBZEhWVHuhYG1ZTYVgFw/i5FiDmjRGZ2FPTmWIQHaRHl7IiEdZOwdUkCkkP2oyBxG9wW3gpw3ITK4UTWzpMArnsPAdz5Z/D9oYcJ4F69AXAMb2+9yFa4FXj/1eXw33wMibG1CA+vRkV5J9LSKnDS8V1UeT8G44Y/4OzCh7Dxy9fgMuktfPo6d4ZwxGvPLcYbLyzEt5/uxepZKdCeCESVdiNO+mrht+H2/m9jJTpskGLPZSLiRIZoSvVzKcDJwBK0NVwSY952VtegKi0QpXIPFCkOo1B+CMWKIJo/gALZMeTJIpCVlEfPkX0tf0qao2+PgFrhtwOJK9+A0s8HRs0lMb7t6DY3vbMfkoqtVYNIcvsU5dsfQoHH73Bh0wpY9EDSGSv2ff4/cDnwfnx/8A9IXvsQGmv7MUj3x/AmWeDuJC1SAdBxmQoBDg480fqJ9ZcAXCZXMjQc960NJcoQShu+9C03C7CbcPt7GidRMUzqgSW1By11F0XzDVsAuBD5qZXnn6wJAe46Uk7tRsCJBJiNJtQ1NUMbexZhURo0tTQgP7cYDTXlyLcWIU0ThdSMIpTkJCPkZASsZTUwqxMQI0tDaVkpSmvb6XhXoDx9DMbKFlRazKhubEcR1VqSVOkoKcqHKv4cYpUmdHQ2QJMYhzQzHa8kB41tnaioLEZ5RTm0SbFINRfj0i/cUngP4O4Ocdprqb1MeX27qHCN9XsVAGdOYQffn1KY/PXFpJmX2UMF44i4AXEzE72MH5EAuBYCuJu6347qdoUeW516wANOl6pOCyvd+O2IhP/CZhluxpAGvL+IIUosCfudEbnsAUQ5/gnRG95GCWVKlpSLNuK2i14cw5RoOhukgqrhBsDx9Zg1LTCqW1FvyQRaZbYmVBvAtd0JwJ24Y4Bjnz9/1yKE+mdCqYiAzhSFiH0KxDgvRvSqz+AyOxHJoRLAuc5XYfmUNKyYnnpDokPDfJrOzMDKb0KR4PQ6DJ6vQOH0ML568S28+ryTsJ5xWJBP3nQS456++eIyTHp7BY74X0BSbDViYhoQFVWPlAtKJG1ZAr+v/4SL+x8XcerKtzyI95+fjPdfX4m3X16COV8cwLq5ejhM1WPDfC1MET6ieTfESwf/nwhxPAqBfZmPcz7iTtWjvcSIaq0HShW+Uq9l0STPJm+uIHGvSH6ewyKW28Tf3A+Lw4ekn7ciyXUyktZ8AHXQUWTKO2DSXhY+cka1NBbuRPveTsmRJdBE5EEdkYvUmCpkpVwWABf0xf/AlX1/IJh+AFoCuPraQXR3A21t19HDTu83/OJuL26W5+Z5HpZuovW3018OcJ0Ep5eRozCjSu2BHGUpVW44/U6w/T1NKJE3qXuRresmIOKhCi8JX8+J3tfPptsA3EBLJZKiIxAeo0BK4hkcjUiENuoUgg4cRFi4HNl6FU4dO42AQ4Ewm83Yv/c4zAVFSAoJhNtGD2zf5YOkrDpcvsrWth7E7D+NJtvgDcO1GfDz3Y4Dxw7BxzcIKRkGxIeHIFmvR2jwIcRrOIzQYZhLa6FWnkOSOg1hhw7ggsqMoavXpYP8Qn/3AO7uEPNPfRkbZzrHwdsNgPs5LEk/h+x+GWyV4ojDwt+N4W2il3CHYmDpamWAGxA9saSYShwygdVPAEUF7G1AjJtQC1XnqED2J6BhgBlfixf7jvn/U8VAyQE5xTX2XkLMzhnAoYcIPp5Ew56XkawxCIuISYy3yu+IdKPJjK9vwAZwPsLvpyHHjMFqFQaqtBipVuB6i+LnATjxfEaf0TiA21CEA5tzoZTFwJgXjYggGWIJ4CJXfIpVU5OQcmI/CpO2Y4uDFuvm6bF+QZqAtvULUuHpkAqXRSkipMia2Wos+eYcKQJfveeON56bY2s2dcDHBG/22G12a9wnbzhi+byd2L/rPHy2n0PQ+vVQbvgGF5Y9Cxx/Gjj3Iuq9n8Crj0/CB2+sxbLpYVg7Ww8OV8LWv2WT9diyLBEFCZtRmLCL7iHrJ1niBMjZ/vu6luLsbhkqVG4oUJyBSdFCz4lATXwvN+ung9tYMailHI9B4rpJkK15D0mei6E5GIrUs5kwJNQQvIxIza0T7DuRjJphKqgZ/iQA5E4P2qgKBC74BOfXfoZ4j88Q7bUIqaf2InHTl0jaPhlnN8+hitUgpc3bQxynXYa32zW33l78fV5Dvon9Lye+5h+UDeBE5UZeRe9kC6WNSAK4O38m9yRJyo85n5LyHg6czu/V7g/5s2tCgPsO2WlxkGmScWyvH46EnsSxE6dx8kgwzsXGIuTgPgQfPoKwkHAEnT2Nlq5WnDkQhLNxCijPncKWjS44FJGAvOJKNLT20vGuwhgfhii5FsoEDQqzM3AocAdOno9FQngUrBXVyIgPRbLJCtnZ49gXHIpEeRQiL0TiePhJpFqKoAg/gF0HzqBx4Jc9hNc9gLs7xPlsmXVA+KRzz3IOnyQCktPUBnC3Jt6/tTizYIf9ioJ+lOX0CqsZNysywEk93W4nqYstb2fXuPW99BF2XkGBpRYWQyWpGhZdFSzpPF+BbHM+zClNdH4uXG+6JiqEs9UmlKs2I0tRTv9v9lnqJJhhf7hb970T2QGut+079PRdQZzXTFzb/Rt0+f4BcQ5/QBgVlOe2rEPiMS1M2osSSI2BzbEAVyBPQHexDuhkqxuBW5sKaCW1jWlC/TMATkSNH2N9Y40FOBFOg2Dm1J5MxJ7RIsRbiziXRQLgVk8jgAsNQqnSC4e3WxDAoVY8rdjtkYvAjbnYtkqHNXNSsH6+DitmxuGL97Zi0jub8dm7bqIX6bukUXgbjd3GEPc2Qdybz8/HS0/MwQtPzMfrzy+Gz8LZOLfkGSgcf0/P7wEETvkjPnt1NpZOi8SaWRk34M2upQRx3qtjCdA3wxS5D/vomvw3lI6DtR+TCC/iVgzD2QMo0x6ld8rDJP0E37afLKp0EGRxKBH5tjVIWPUe4h1fQzxNFRvnQb3/OL27Lhi1Y5tWby8jT5MrCAwraT/bMlWfCD+SrriI4jz6ZoaBwpMuuOL3a+DoQ4hedj+qyjtFLLEJvyWS1NT6U+GNdQ3drcPC+v6XAJz07Q6iUHmO0u8WWJTcYeQexP254ryK3TnqK4b/ek2pt/GBu8QDx2uV0OeU49r1a6jIzUCqsRA8RHxdkREp+iw0N7WiprEel2lZX2MR1Mk6tA9eRktZDvSWfNTV1aKmuVsc7/qlbioDkmEsqAKfqq26GOYcK+rrW9A/NEz5ZCO6e3pQYs2CtaQOw8N99D3qkF1eh94+Wp5jhLWsjlDwl/27B3B/a1F+efMySg+DVDbzcIf6JE6Ltk4MwhB1FwEc+7sxZQ718YVfRWPVIGpLhlFbemeqK+VYUqyL9H/EJl43gurifuTn5SE3Nws5uZkw5ylhyVUiJysTuTlmmFPHAJx4MJKVRIQRUVptYURyxP+x18wWOMW5OmiiWghqGED7RJy40c4Mo9tOJDu08rBFPLqCJfEEco8sRNymz1Dv/SiuHHoUPb6/wQWf3TAmX4NJ04UsOgeHMhHn0g4jN7kLVamBKNVq0FtmkuCNwU3AG6n9hwFOOJ5TvnZ7CxxbGcdbKPn+UuPasX8rw0sRgYw0DdhQhsANmUjYsFAA3MppKmhOHEGJxg+Hd5YS7DAcFSGQtHdjIdwWG+A4LRmrZpqxcHICXn3eAS88NV8MMv/5e6vw4esrxBinDGx2eGO9/twiMXzWvK/2E/R54LVnF4ghtT58dRn2zf8SyvWfIGjeJ/jyndVYMSPRBm+j4GYXN+Eum2zAbpcoVGk2whBxHHs9CuDvJgUvvhPxCBUhXnqUyjYiV6Um2L0zcPrLRN8Xx4GjBJxyQgl10CEovdyQtO5TJK16Bwovd+jjqgSETby/XXQc+gb1WenIyKYCTbxr23dL3y8X2tlpfWhvB4pPueJawH8CIY8gzvEPqKnsEnEIpe+IKkr2Hqe274o7Lfw5ANfbwc2ul5CfyXELRysNdy7uaCNZxnmUEQtVvKrUnihQamHgEUdu2f6e7kSiSVXTjabqEVEpZoj72S1xtwG4e7+/z+8ewP2NNcG1sfWts/EyspI7pBbEGwDHLYhdfyWAoxNwgmfZ/9+yzVjRevYFa64doULhurC+8cgJhiRbqA2S1LRKUwI9u9i0b18n5oW5nwuePlpGkrH6xfosfQVyLXnIzMqAMkMDXQZNtSZRe8tOb4AYb5WuJSu5mcCona6pn4590RYHjkM+cCDf8QDHsHY+uJoK8nyc3leG2BN1UJ5rRmp8u7gfs+aHgW4swAmwIvUOXIdZdg69e58GTj2HKwcfQ1TAQYLMK5Cfa0DUsQZEh7Aaab4eEXvioA52QHyQD6p1kUCnDd5I3zcrcK0pAdVGIxXEA8InaSzA8XxHyyAaaptEaAe2qLRYIlCo3E+QeJWuka5ZNDGPL0j5njSxXQjwLIX3egIzDwl4GND2utkAzukLuE31h2z7tzAdmIygFZvg62IRIzsEevK2eVi/gAP7kqZEYPHnvpj8zhJMfn8NlswIgadTDD55aw3B3KJx8Maw9v5rDlg8JRTr5hjhNDMeH7+5mqBuIUHccnz02lIEL/4SaR6f4MSqFVg3WwvHbw0TAhyLIW75lAwc3XIaNcmu0IcfFRAX4H5nEMe9WM/4qVGpdKb3lkEAd7sAu38FqQZEk6pkne1H2plkyDznIWnlm5BtcUJ6ZAGB3mWxbsL9bQBnoDSRUaCkCkKTlA5EZUYC+Az5AMqLriAvKghF/h+gfO8knFnzOUrz2ul7Yfin9No2gorqKjQ0tN0IESI1od4abuTHxADHVri8DBvA8fWNSfNslbtZUrq35zd2gJPuuUgViwr2g5PJxP9M4cs69hnc052In212Wg/qyobAQxi21HJIIml8abv+YqC7B3B31e/yiFSpn/Bd/XfWTZB014jzTsEBo8s4j+VOnBkKiUlGAY7y558F4OhgAtZsmSmPI8pQZdJwRmoPVsv+LJwB0zbjxEFse6FLZOtbP2UCRJyUEYhOB2nSMcWxSRzGIldHQJRMx1bz8aXzcZOVUdsMiykfFmMBsjNLYNFXwpxeC1NKE8wpzVTItRAQNiGPAE6RmoVIhQWalCyckmcjjOZNGbnITqmn41chw2CCTpcDU2odMpM7kaXKEiMxMMhlqi8KGLOLQ3NwPK0AtwIxhJb/hnwx5BRbpjgIbnRIJVQXGOg4lloXwZoEP6NAx1a0UYDjUB6XBgDrhWBkuz+Idr+HUbnldzi3YwcB3CWE+JXAe20enSsf/m6l2OygxrlFj6Mx8ElUbfkT8k8sxvftyUC7GuhQYagyEcXpuchSNyCHnt3NAMdhSxqqGpGVoxXhIeoKKpBzxgWGY46Qh2hgoPfItcx+AC8AAP/0SURBVG5+1vZ7ttB1qM4V4PDi9xE871UcmvUyfJZ4YbdnOanMBnCLEO7wNYIXzECf328wdOBhRC34d2xblYp9m6uwl8Av0NMqeqA6fGvBrmmT4fPJ/41D3/4WwdP/gL2OPjiwrQFO807i5WeW4NXnHIR1jsc5/eiNlbTP2RtNomtmGbB06jnhK8fDb7349GIs+GIrIp3nE8R9jKOrNmLlrHQ4TtfdAm+s1TP1dB0p+OKdXdjquBr1KW5IPhEqmlK5eXQiaLNrNw8r5lKOcH8NKpRuyJGnEeT/Paw8DNoDMBLMGeIqoNixDvLV7yDRbSZSzugI8C5RGrlC7/KiADoBfdzpgefVI8jIyYKhLBnmzCLoso2UBopg5uZGSnc6Dm5NQFRb0o/Gul5YMuqhiW6kdd0oy+0nYPsOXe1D0FtVMOZp0NN2kb4xDgx7Fd1tHHKEgexOCwEeJo73uYo8A1e8+LvrRp6+D/kEdLzMSvOcD+RQ/mBXdqoUF5Gd7jmDy1ByPEYOD0T5iuo4qjXrUKnxFMOWSQPl34O4P0dSXtxNz1ryieU8m/PqzubLIrA4vz+Rj1HBwyAmyebawvNd0nqpsJpA9wDurvr1dF1EeyOn5ztNv/9NNAaQ7ip1sk8xyfZfSjvXUVU4RKzEHRgoHVL6G+3E8JcCnEjQEkxlJffBaqAMM7cXTVUX0dZwGc1US2uoHEFj1YiILVRs6UYRqcDE45H2oDyvn7bvQ7m1T2QCDG/8gDkDb60bERCXntANHYnn2Sm6o+nyjR5RhSZuFyYI0lUg12pGTq7lhnKt2ci2ZMGUaUJOtgUWSzaBmhkXFFkIJ3A7QQpOzBE6JbcgRpuFmGQLQmTZOJKYDXmqGVarBdaMAhGKIF9+nq6lXwQU5uFoWNxTlptP93jmU2FvK9RpykDnv0HSbvd8ghEOdluKsH2VkJ2tQ3piO4ErZ4I9oncsZ3xDvRzw9ToGKbHUpqtxetHDaPJ6EPXb7oNm+zykE3GH+JfBn0CRzxO4sQKbV6iQtvYRIOIF4OCjqAqbR+BG8NbF4UPk+K4hHkMVMpQb6Fmk3dqEygDXXN1ChXYisivzYTq8FhUb/g3Nu+5HxJJHkRzfJiAuJbadILSL1Am9fARnD6UjZ8P9wKlHgeD7Ebp6HXzcyrFnYyn2uWcIgAtb/iVCl84GQp8AIl+GauUfsXGFnKCHrVvZ8HPTiyG1nGZb4P/tpzCt+ycg/EU63gMIX7MCvu7V8NuQgS/fWoZ3np2Gd5+fjs/eXAWH6bEC2kb92XgYLgOWTAvFB28sxbef7ILTDD02LoxCnPM3SHb7CIdXbiaI02HFt9yJYQy80X6rZ6vwzYdb8ArB30tPLkWQhzOa9BuRcCgSvq4EpQRpY6HNLoY7Xh/qpUd+gh/qUt2Qz02owkrLcD5BevkbiJtWM5JaIfdyh2z1u5C5foMkLw+knYiGIUwJ7YFjSPLeBpnPDqQdj4YxMg86bRLSTRegM5yDzhSBjAwFMjQmpBt00JtoH60ChXnluDgIVBcNESwOisKcx9nMozTPYXraW3tRV9tw4/uy+8BJljipcLd/dzdqmjf+S8ukYNJXxX5WPaU1qtjl6rppHccv5G1Gj9fZPCzG/GVJAHFFWIfYL1UMwSWeB/fSrkWeMh15qiRUqTeiQCmn5T+9t+49jWrU4kngnGITVaxLcriTg/QOOW4n5/sMds01IyihfL7Q3I+Olku2dzmBbAB3/ZfdufO/za+0ohlWSw0G6N38oiBuLDTdTRL5Is+zLxyLK0MQY7dzXisBnB3eWH+BD5zUfNGNykJKlM2XCA6uUgJkk/pozKCxHQqkOG5cA5MujqeSxU2ajje/U0284yIdu48ufpAAbwj15SMiYx97bO5dWl8+jILcUmTnELjl5AjlWXOQm2XBeSUBWVI2LqgsOE2Qdozmj9ig7UhSDo7axP8P2RRM/w8n5ECZYkJlaYW4r6a8dJTL3HFhbzKCtpbh8M5CoUM7inBwBwEVAdxEhTxLAjrurVkAX5d87N2Yj2AvVjFO761A5LFqGDWNBLw8PNH3ouNGZ3UT5K6vAEefFL1Sjf5LkEoAd5wAji19fFwGuK0r1Uha8QgGjzyN/oA/QbljMTRnM5AWoYMlQY86cy4aLBbkp5QTwPXdAnBsKelsHkBFZQUq6ltRGuZJ5/sjAeFzUDu/gJSEDsSdbMJut3wxdJgYPmxLFbY4RhHA/Z4AjuDx8O8I4NbC16MMezeXIsgzA4lui3Fm+SfYMOkVJDv9J9LW/x57vvoPTHrHEV9+4IbJn7hi/eJz2LA4Ayvna+A99UWY1zLAPQUc+S2OLV+M1QtzsX5OOFSrn0bhlgeQ7/FbeH6zACtmZo+DMJbT9DSsmZOO1XNiCMo0tExHoJeBHQv3Q+byJUHcJzjstAmrZrHFLxOOM4xYMcOE5dPi8Pl7nnjtuQV444UlePXZJTRdhrAAF9SlbMPZAOWEPVMD3IsJpEsRuTcOFeodqE7bgvLkTchVJ8Ao4rL9HeDA7rtJidyoZohrgWZfMOLXfI64FW9BvvZDyNZ8DPnqD5Cw4k0kOr1NgPchEld/Inq0Jq7/HIlrPkHSmk+h2rQACv+1UIS6IyP5JHTmc8grMmNkGJQmqTZIad9+XnusxoaKEfp+r2NoALg0AlykbVlcSbBDl/CJo++P//fdFBvOvg1/nzyfl0EVJQK4vEypgiOsOrY8gq100jLO4NhyLeUJPJ4nx1Tka2ILP18fd/TJULK/4ADBWzjKVTthVLTSsnsdGn4O3YA5W3lQmMV5Nles2fWCrfc2NxfR2sLD+PVSRb5fALe9wn5DNoC7fPE6rly6p7+aLn6PJq5wNXejvqUHBTXtqKf5q5e+H7fdYO81qVwf+45+CRKQdLeK80iOvUjzwiIHYRgTAMe+6OMg7s8czJ6bQ7nprzJ/kE7AoT7s0f35pHegH9lOZObc9EI3wuAnAPDmxE6SRhW4iqLCIliyJYCz5uZAn5mN8wRth21AdpCA7BCJ/9uhbSIx1PF2EXIT8nPy6eNlh10qgFovoiFjD1THQuAjfL4kyxpb2vZuInjzHF/A/5D2bizA/i35wpImiY+Th2DvIkSHVCEtqQ2G1B6cdngFFZt+ixL3X0GxdQFMqSMI21c1DuC812jh9+V/IWLe/0bYzH/CrtlL4LW+EjvXFuOYX5kopPQyVj9ydL23AByL//O4lsNDgO6QM4yO/4R89//Eifl/gk7WgejQJjpnngBRYWX0LMfOVWqcWv4Vkj2+hnL9JOxdsRv+7mX0XKQmVAa4cw7v453nZuHEzpVIObkKn745Dy8/tQAvPz0PH76+BsunKgm8MrH82wRMfeNDeH35OOTOXyB+1QfYOmsjVs7LguOUE2jxJ5C98Dxw+knsnLYQS6ebxsEbx5NjS57Xeltv1ulSsGAeIJ9BzWfJHig3fAWN+xc4vdoRAUt9sXXuYbjPP4avP3bDi08vxMvPLhP+c68/vwwvPbUEn73pANP5DahJ3i7823xdRyGOOzhwr1PZkbOoSfFA2ilvyLd/hdz9H0Lj9SUiD8mRnQ5KJ5TAJkg7dyQBYxOJAY1lm2dQtM2btK3I0lUhy1ABs74C2aYqWIw1yEzSQXskBOo93gR0m5FydBfUx32gPeaL1EPboPJbDbWXA9Q7l0Pj6wSVjxNkblMR6/AW4h3eJbj7HPKts6AP3YVKfTpKjVThUHFPWG6WvUjTYQnoqDZYkT9EeUIl9ImJQkaFAm11PaKyJVXKKE1TId1U04jCAhN6Wkfo++NMiitjIwLM7N+n8LOqGREVm7HfK+cN3W287Nb8gEGO/e6qCgbF0FCGJHbfsD/XPuQojKhUuyBXni7A7pbnfk9/sYSrDPsu0rzd/UUUOvb17DpDoFdXNkD5t+QyMxHI8XCC9/TX0RCVv8bMCuyPNeOsPAdaXSlKC1uEO8TYZy/S1E3lxS9CApTuRjG8jU6Ff3Hzd6KCnEGVn/HNp6yfAHAiMVJGzR0J2AeitV6yGE34gP5CcSbNmiiTHivO/LsoMy8qLEa2DeDysrMRpbYIaGMoY4A7J89CWpoZsuQsYYGzw9pYKxzPh8qyEacywZhhooKjmx4g987kmj3QnBeP3NjtOLg1m0ClWPi6cYHOA7jbC/c7kQC4raNNriyeZ5jzXZ8PX5dC7FiXj1MLX8KV4EdxKeiPUG+Zh/iIdkQR4LEFj7dngNvipIZq1aO4fuJZXDv4J5xZsxLeBBv+GwrF6ADss8bvjgtYLtBu9oEbq4He66iiwjc9xBXyoOVIOJ5Ctec+nD9SKyBTutYCOi+B2qYG+HrWwcu9TpwvwHYvuz3snRgW48KKD/Dl24twytsJ6pCVmP7JcgI3J3z0phMWTg6ge0yFy9JcLJmmxofvOOPDt7yxcKoJy2foseLbVKyabYTD16GwbHgQXYH3oX3XffD4ej6WTM+D04xMqfPDjBSsnZMGb2cNkg1ynAtTY+2MNNExgSHOkWDOeUE6LriuRorHV1A5v096m6DzI8St+wwhy79A0PyvsWHaXMz4cD7efmkpAd0yAs3FSAhah9bMjSiR7USIt05Y4tgvLpCegTb0BGpT3aA5GYaAdUko8HwSjdt/D+PK/xvByz6G4nQmPbvxHV7uTOwb2QmzIRdm+gbNOjPNm2EymGDR5SNbV04qQ7a+FJa0KuGbZkpugsVQipzs3HEuBHY3gtz8AlitZcjNKUFuHs0XFMFK6cVaUCz+Z7PVOisL2WYzsi0WIXOaBhmRodDu3wjVzmVQuHyDuOUEdE7vQ+E5E7ItK6A9EILUMC30cZXCxy5TNQSD6hLiA/xR7HEfyrbdj5TV9yM7RY+LVDmwf2dshWtv6kVJgQUdTX0ibQmAo8pSd/somI1a1cZ/r7w/+9bdLm/gSiTnSz1UWanIk8YSFlZJeq5GqsGWqM6gXOUJ808Yh/aefl5xWWLiHq0E6FyprCjoo29h1IXmnv66Guq5jtrSNhyJN+Ocyore1su0bDSN/uJ1A5juNhH30JTFEDdEZXJD+UUY2G9XdOi6VXcEcCLBqXl4FarFpvcKnwbuSj7hw/kZNApwE68fr+/R3twvLG/ZBG88TUs34+iY5tD09CyU5GVDp8ui5dmSZY5Bzj5P23Hz6TllFsqpwGsleBt7Dh5CqKlAhwrFapzyUcPfrewGwO3dJE3vVBMB3Dh5FsNrfSHOLX0ROPsEcOZRxKyajKXTddi6KpP2zRP7c1Pu1pUq6JwfAS7QtqGP4JyzE3au52ZWBrhSKjwHYdbweKYDKMiUQrSwH9NI/3gNswakMVg7rOdRoj5A+1ItjQDw1N5i0fzL1xa4sQreTpEImD0Fh5bMwr6FM+G7Ogp7bAPC2wGOLXCnl34El09fg8X9QVh3PoZ9U36Lt56fhdefW4opn3jgwtkwHHCahU2ff4zZLz+ERa89i1Uffo31c85jJY/MMEMHp2lJWP/NNrhPdsXGr6bC+UtXrJkailWTj2Hl9CQCWCMCPHLhsVSHs2fkdEw11swcHe3BZaEOPhtyELFhM9QuHyJs3Vqc2bALkc5LkejyLWTrPkeK51cwbPwcStfPcWjxFMz5eDFeemYJZIfXIydmI/RnXFCUFIBDBO4HtlhhOHsYtSkbIDsSDn/3KvitUaFy59Mo33I/+vY+jfadv8aJ1d8iQ30d3EGHNbbjDleCJkpjQop+KtjaYMjRwFAig6FYIaQrlsGck0YQlj0KaNn0vZsLxFRaRutsLgS3iNdRusjJJcgbt5yhz4ocKyvPNrVK0EeQx4CXY8mibygJurD9UHqvENa5JOdJiHN8Awmr30eS2yyo9h8VTbYZKYAiMBA4+ih9t8+gzvsxAijdOICzq6dlmCDr0o1wI+w7JYHZ+O1uFucLvN9E68ZKWOe7rwp/W+6NLiyi9HytCnpf6rXCGsdhRiZ8D/f0VxeXKdwhjYfsMqo70d54WeRDfy2jwD2NitNGd/MwlXe5CJfnoEv4JbIlfOLtf3EaB013l3oJ3ATAdXNF9LqohOqSbh2Bwa4fBTipwOkmYh8SzROsO24q/TP1UwBugK1wrSPIpUKKrQkF1hykErAFE7iFJEq9TXMJ7HKpoGNfOG4ijSJQ06SYkJxiRIIqAycTzTiYkI0wuRk1JVWiQ4H9+Gwh6GkeRJP5EArid+DwVgvB16gFjmGK5+0SzakkDpXBsv+3i4HvxwDOz60Iu6e/CvXq+6Fy+g38v/0GSybr4DxPR5CUJ3zR9m4ux651yQie+RhSXR9A8sr7cGD5SuzdWoKgLfkI3V0AeXgd5BF1ouOEJroeOcYOWM1dKMgar2JLD0qy+1Bi6UV18nEUygJgUnJA2l4EexUiwA5wm+uxef5ulLr/L1w58kd07PpPBK4IhL8Hh1IZD3Chiz9EwLevE1g+CUS8BM2q3yJy31KoT7hAEbIJmec3ocHnQRS5/RtkS/4FLX5/QLH7P2P73M1wnGnGym9TCOTS4TAzD8umapHk9CKaAp5HrtsDiFz4G/g5HsGeTZUExMXwdbVik0Mq1s5JhuM0hrcUuC3REdwxMOcj2m0tFM7v4bBHIgI86xHokQ1FXKIYEmf5lwux4ZtpOOv0DTI2fyV85rZNn4KUI6sgP+qO2Z8tR27UBmRFBsB8wQ8VShdE74+jd1RFx6+C/zolTsx7DGVb2HfwVeDwg4jcOI8qDNdRbO5BIQEE+3MJZXaLAsvuEySal8amNwIMHpDeZNYTuCmRUawR0hepCOB09A2PBTAbzN34/9eQBHi5BYXIKywRnYIqs62os+TDfDYEyu3LEe/0AZJWvg3ZNiekRZdCvv8w+gIexMX9DyPP448EcOkTAhyLx9mUnN4lx3fJt+3W7cZKQN8d5A1saeaxf7NSuAf8MMyKCpSqDqNG64Fi1TEYFW30ffePf/739DcVf//cOsDpoSJ/AHVlw6gtG6L3a+utOsF7vae/XOwy094wiNOybCSlFgl/1H+o5z0GmO4+sf8bvQt2LyC2KcpiIwCHDvmJAMeJS5fUg/zMPrTVs2+K1Kzx14Y31k8BOOGIT7V5KwEcg1qKzoIT9GEeiM9BojYLBbycoC7bki2aUs8kmZCVkYnq0nLUV9WjqqQCuVn5SFQbkaTOQGVxxWhthI7NA3E3msNQlLAREXuUInxH4EYJ1hjC9m/jXqYEVQxwvNwmtrSxxi5j7duc/8MAR2Lw27U2Fe7LojF/UhiWTY4VzYIuC9MJ8PJom9HguT7rVVAcX4+jOw5h5zoLgjZzs24Bgray35qVtuNr433yEMB+e6TdHtwkOioBnnxejwIqmIOooNsDk2oAaQkdYsB60QnDtYiApR6ec/aiftt/ig4HF/f9EXtX7iOAqxL73wxw/gShOPwIcOIZKFb8GkmHt8ISfQjGSH/IDi1H554noFz+76KgR/QbQPBj2DnXGyvm5BDA2XzcZhiwYmo0ijc/DkS+iOF9jyDT+Xc44HwSuz2l8+7byIPK52DVzDQ4Tk/GRke99Jw2VmC/RzqSXL5GvMs87HM30v2XCwBPSNQhNtKC5TMj8cQTTnj35aVwnTof0Wu+QLr7J1B7fIlYj+nYNm0qItZOR9quyUj1ngzlplkId/HAUbcIBG7i5uNibHKUIWzRCzBt+C2Sl/1vXNixEBcvgr5N/obtgCKpq+UyGiqGUWTmdMbWoTHpTsFNqF0wmzII2hQ3AVyaqIRMDFp/G1lI9VVNGBkABkntdQPITUqHavs6JDq9AYXHTMTt9IAs6CjUR8/AHBOOxsqWW5pBb5XUcYGfz8TrbWJL3U2dH24nbo5rrePOCz0oUKlQqfVCuXoPrMpkmJU8uP1fc7SMe/qpYojjIRTNKR30HVy2xRjk8uYeyP3cGqLnasiqET5w6ZlU3v2jAfM4YLrbJAGcYK3272DVc8vNzb5vNwGc3RLAU7ufG/uO1JQMCh+Fv7VZ+6cAHFMqA1xubo7oeXoqyYKD8dmIUVmQkWkRvnEWSxayssxSSBFLLipKK9HRPCBqIuzn1tN+ES01rWiqakZrYw8dV7pftr511tWhWrsR0UGx8HGplECHYcwOPQRbbPFiWOP/PyQRV4xgiAFLDEE1wTZ27d1UAX86h2hOnEkQMz1lHMAFepbBe60ex5dORl7Am9BvfhdBK3zhR4DJ69k3jyHRrj0EV3s82BmfOxuwIz4tt0nqJUtASMCXHbkdJarDMGmGxADtARsIUAkGww9bcP5EKQ5vD0bcyudh8HwXqrWvI8AplEBKakINoGPv99RB7j4PEU5fY8abnyPW8wOk+X8Bj29WwHGaBmtnmbB0+gl8+sYcHJ/3JHZ99i+IW/xr1Pg/jhy3++H/1cNw//xjrJ6lhtOMdAK4DAK4KCgd/gMNvv8Jq8s/I3Lu/8TuVccI0CTLn3heBHF7N2bTOzLTM2IoZeAsR8imeOHzFubqhgBPDs7L91lI95SLoG112OuwFRGLH0P40mex7pMXMfn9ZTi6whnxayYj3ukjyNeQnD+GzOULyNd/isQ1NL/uIyhcv0CYmz/2bq6CL0Hh9hlf4cjCB7H1s2cQf9AXV69Ivl2cMY4TJUzRk7rrGlpqh5Fn6BAFl0iD8kEY1a3IyNUio0R1A+AySjQwWFUiHI6wit0EVn8rcUehuvI6keY4sxnqB2ob2pCRngnVHn8krfkcsrUfQuHrRfdSg/5BqXmefS+727iH6XUMDRH8DQNDpGFaL6Vj9lm7LLazp72JxHnCj21jFxf+jTVXYZS3oly1XQynlSUvFYPc3+vAcHeK0wDH+yyy9KOqYAhN1cNiGMS/hdHgH0XcutTROIwwRS72EcBZrA0Y6fkHaj5ljQOmu00McMwe36G75QrMGiobuBV0AnhjCYAzqrnnUDclHimmDwfH5HhP7Of247Xnn19/FsDlZCPXYoE2NQtKbjYlaMuz5qKyrBo1FY2oqWxES32HgDUuSOx+N3wMLlgZ5FhSrzjp2ALgaipQqdmI8N0ygqMaYdXZu5m0iWHABm2excJStY+0x6NYWjZOtJ17CQ7sLMHJYKvQ3k0SSNy6rSQGED+3LKyckSJZom4GuI2VIg6cduX9wEkON/I7nF2zDF6u5bQNAdxmtrTROUh8TT4uWdiyUifk7UyQQ8vEOJ42BYjho6zIjfZEsfqYcEo/GViOXc6FCPHLRl6OGcWleQTERhzwyobXugL4cKw7t2JhhWL5uVfggKcBSs+5OLeG/d0WI3TjLGgPLoHLtEAs/yaaIC4L0z/bK8J2vPjsCix/+xnIl/9fohet0vE3yHD5DxyfcR/BmxoO0zKwfKoBy6eosX7qJmyeux2b5u7A5vle8HflJtJKAs8S0TPUn5/vNn4upaKzAS/33VCNI55JUDh/hPANbqKnrD93RuDtad32VUaEzH0SlVv+A5Xb/gv+X/8Okz8+hWXTTEgM2IzM4DnIODQDkdvXYduik/BZug8pB1ZCvetLhC18AZHLX8Sh5U5YMysSqS4fAqeexpWgP+HIylkor5DCaHBsP/v3NCpbmupisBlGeV4fTKp+GFTN0GfrxjWf2gFOn3d3ARynGe6xlldsRGpBAvTWLGjPhCNpw1wkOb2BRPeZKE1LxwAVGOxDyhlSc20XjKd9YDm6DubgNTBGn0Y/Fx6UYYkeqrc8p/ES+cIdAxzQ1XQRhalGlCrckJd0HgbFvU4Ld70I4qSg7xxftBu5+i7hviP1ZOa8euL3fU8/LuEXSuknzVSNg3FZOJaQheKiln+sDgysG7B0N0oKs8ZGs8YK7uHfSZVhThc/AHAtdZdQUzIghkfh2Gp/Cz+3HxKDlRQ3ikGObuiGo7Md6kYzcNGE2spNqNyJwSKaUq0iJlw2GqrbRWEjdAugcdT3Hy40GOC66htRnbITZ/ckYufKFHivTMCu1XHwc0kXTYbcI5XhYef6Ivi45xPEEMwwIBDY2BXgVgbfdTk4tOMCZNrjiEk4TiCYSccoF2Npcg/Hm+XvVg7v9VYsm6Ij6bHkGx74nfah4/m5VhAw1cLTIZng54+4duwJXNv7e5xyWoEdzlW0b5mAygBx7hK6phr4zpqK2GV/Qszyh3BgwTTa3z5oO0MoNwfzGKW5yI7ajhJNMFLjB7BnE12Dcxn2by2AKSUTFSUWpCuNOLjZKkKhHNyShwM0f2BTLk1zRfPt0S2pUG2cj4hVU7Ds7WeRtPw+pK/5DSyuv8O2ma5wX5yJeV/swOfvLMGkd1Zg2adTELRoBsKXvAwcewqIfAm69c9g47IL2OaUhK2O8di6IoHgzIxD23Lgu14Hfxcd9myQ4eiOVBz3MuCYlx6hPjoc99aJ+eM2HfM24vj2JCQ4f4lY10U4tkNLyzLFulDfbPiuIVB1vh/DR5/FwJ6H4PXFw9i4XIYtDjIYL/iiM2crDOeD4LE0laDOgkVTVFi/eAsOr/8che6/w+D+p1C19X4cmPshrJteAsKfB44/Ct9vXkeYbxyaisrFdzQwZsxQ+3fHDvviG6f/fV2XUVvcj6zMAugL5ALYJgI4S5YJFqqksEX5x8T+amI+2y7ab6zEutH/nHZ+TFkWM2rLaiULnO1eOloGUFZRgsxiNQwladArMqDy3ggZD7K/6kMYTwSio7Ydly4BlSXNKNr5Eob9f4VBr3+DzGs2urnwIBi8owrbHTahcvDLjqpqVKfvQ03yJpSnhCInpQVcUZW64jMs2MKwCI0BiHu6ayTceBKlzg4ca5RDSnF6uQdxP01c2WLLW2/LRSTrinE4wYJD8VkwWaoxaFs/0X6/WI0DprtJ9jAiV4XxrCynH3ruwPBjAMfNDdzjwe5z8PdOIBK4SQDHjs3S8Do2R2dazgWgBHQMd7w9hyboR2tjH9qa+sS0vXnQdi/8cdpFx7ct4xhEfDz7NkJ8/3bRM+Amop7WbioI/HFqtwLnHCahyvtpFG56CPsWL8eeLY0EZmps+/odhC7+GCFLPoD/nCnYv9mMw9usOLw1Wyh4Zxl2OR5CmvMjaNz3PAp3PoFDzgE4utOK0F06nPLT4JTvTfLT4ox/Io5sOYPgLeEI3nwGoV5nEbM/DtFBCZAdTUDiwSMIX/s8ZB7PIX79o7iweSGUxyKhOn4e2hNnYIg4QjqK9HMnCGIIMEIeAUIfQ/bOVwlM9sAcuRum8wHIjPAn+ZF8USLfgkrNDuQkRhC0EiRtz8R5muYnBKAqxQclSl8UJOxGsSwQRUm7UZDod0NF8t3IOrsZCvfpiHB4HyrHX6M76ElUbn0Q1g2/QXLgVNrfD3nxm5Ad7SYpdhsK1SFI8fsSbdt/g8sHH4XO5ffIifVAmWoHSpXbJKm9kBY4DQUbn0Kd38uIXvYwUk6sRlXyLpQpuYlsO21Povkbov3zYzdC7jkZsas+hSXcGRVaL7Gumu5Fc2yZCBCM8KeBww8jcu0TKJDtEMF5q7Rb6Pkexvp5WjhM1WEV94qdocDbr7pj0vNvoXf3Q8D5VzAU9DTOLH4RiQTSJVt+izy3X+PYrN9A5foZlG5TkHnEB+3VnegnUGFg4xhm3FzI3yL/LyspR1F+AQryc5CTbUK+NQu6AoXwexsFOIKjfDVKCktQWlyJ0hJJZaTy0iqbqm+oqqyaQKsGNRU1qK6iaVUtqcEmqpBU1NF2FaiptC9rQG11A+prGqjS04JGmxqqW4Uaa+h/bRsaalrRQelMSlNSWuUB7Hkg+9bGLlhKU2HIyaKMpRvJh0OQuP4LxDm+DdWW+ahI0RLAtaDp0KfAUXp2QfdD7bcI3bSv1BP1xwGO0zk/s4nWsbjCxc+Zp/WmcyiVOaPaGIcuKvx7OoCirH7wkDRGZTvBXCPM6ioRWuQexN3dYv+4XF0Piiw82k8fKgsHBMxP9A38FHEez2Uea6L1vwRxWuWQOl1NI7DkNuBQnFm4GJ2TWdBW1yfciCba7xctAUl3oxjgmD+kvDAvo8vWgYHSwU3gZpcAuFtu8O8sCeAmytA5oUmZ+KhGe6UJHxvKvO3q75TGZByV5EjOBWhH05BoehU9a+k/++h0tUri4V962r9DVUEdlEHrkLjtXYSs+goZLo+Kwv67/Q8iceM7BB5HoQx2xvFp/ydw7DHg5OPQrP0DsqK3o1hBQCPzEarQ7kN8wBzUb78fCHsel/YRpBycSdDhS7CwGdWaDajSuN2iai3L84aqNJ4oV0oqVWxEYeI2Ag4flCd7oTx9FyoNu1Cu3UpwtZ3WbaXr2AZz1DYYo72pMH0cOPQAgcr9MG59icAuGOZzB5Ebc5hg5QQd/ySB20lUaOh4dE1lam9UqjehTLYFFUoPOsceVBjPwph4AKf86Z591uBc4BYkHTyKhP2kA6SDIYjZvRsytxkId/gUGc50vxdewveHn4Zx7a8QvHoBTvuFI2LPCYT7ncQZX9YphAecQdAabyi9v0TilnnYNH0DDnoyuJ4jcI3A4U0RCPWJR9JWByD4T8C552FYdx+ObA5E3CEVovfHIy44DlFB8aQEoch98YgPToQuUgm5tyviV76N6F37EH1AKdbHHlIiZFswjs0j+Fr9Ki4sfgZBDqvofNEI8rgAP5cYOMzQiyZcbsZmgFs5U4kP39qIT555HXmuv0aD3yPIdvsjorZOQuLuudg4fQVWTVoPvyUeCFvnirg1X4rmxPR9nvTdUeK0VRr4O+Zvla1wOdZM6LOVMOSRitTILzQhr9AIS1EaQRwtI4AzFKtgLEyhQotqZpTh2q3Jf7bYgkbH4sCdE67vlgapv1VswZ6osKMKIIFccZkVGaZkKnAHkJtxGVWWPKQGrEUsQVzS2klQ7FqLqJXPwbD9PaRveh3yA/RcROH541Y1SVLAX3t6Hyc6f2dtK1oKs9FeUYbmfL3weytW70ZHbTPlB/S8m66iJLcMBksK0i0qpJuUMGpqkakhiOMB8FUMc5QxTgAR9/T3FfsBcdMqj85hTukSQ6iNde9hGONvUxghuAcf+5nyPBeMY78T27a8nkcD4nimjdVDtPwvB8K7UZxfNNf0IVadi+OyXBE264QsB0ZDKTr+/+z9B1Sc19X3Db/vep/1vt/9PHeL7+SO47i32Ikdxy2OU+zEcYt7UZfVG+oFRFNvIASSkBASSEJCBUTvwwxMH4Yp1IEZeu+9CFCX/P/2PhcjQEKy7NuxHces9V8zzFxz1XP2+Z19ztm7jjpjVC/G+933WteB6bumYYDruYqulivI0XaKqW3jgZtT/2AAN56Gh1WogeTgu+XlpaisKEcFvdZV10uQd31I9gKqHb3I1XXAompFnq4LBQbu3XXR+07karpInbCq6H/DecQdzkDphsdx+dCvcDHoSVhW/wzn6bV357044/oaDHExiNm9CUcZ4I4QwJ34JdKXP0aAcALpR2IgCz0jlHE8BUc816DI/S4MHngYLdvvwel1q5FwMIXgIw4RAUmI2J1AIJM4rCShU7tSEe6jETrhq6VXNXatTsP2JSnYtkQGrzkq+CxLgy1xK3Lk4ZDLdYg5loWQTYUI9DaJUBwcFNdlcha8PlmOmBUTkeA6DQcWr4OfRxl8Xe04trtCTBzmBN/GdAKKdCM1fJtgNylht2pQkh0Jhzke+TkmZJtM0Gr08F6zB888Ph0T/rYFK6fr4PKpHi4TdFjwSTbcZyQizXM6ziz7CGHTH4XF61ewetyHzR+/jXkfxGHhp9licYLLRD3BEUuD+R8RIE1TwZrgg+SDYZj7iQULJxA80X5ZCz7RY+lnZICWuaHf7ycYDH4E6S4/woGA09i3sRa8MpgXZkjD0ZJ81jhwaEcNzOrPkREcgbSVr+KYqx92etTQ9zxMXSp+xyFbtq3Ox2K6Twsm0Ll9EILQWVNwcuE0hMyZhCUfHcbSqdnXAe5vr7rjj7/+BIsnTcTO6U8ibMK/wrDlOWh2T8R+LzkWTszHkqmcqssI75mnELViGtJXvwlbQqRIM+U0mALgWi8gp0gPPa845YUKJQqYi1TUWx4g9cHmILgr5jhwBBoEcBxCY2QKwJfVaPCS3nOnRfJijwdlX16djX3UWDSIcDQcM7KPw/FQB6tYFo/MbQuQvOIdxK74AMbwQ9RwnsXZftA9OI+2+iFhwJzznG4tDg1yM8Cxx629slLyusq8SG6o1u5HvUWGajV3anaj0KKlY3ah3tGNfIsZehvd12IZstUOmMSQKimjcxjinEBH+gHovjNiiONhcAaugV4pYLMANwI19uJy2ifOv8q5I+tKpSwe3EF3ghxvz+LyU19xDnZLHz3jTuHREykeR5Wp74u449XRMICI9HwEJXOA+1xEKgrR0XxefDfeb773ug5M30VRx6Pnc7JVl2DOJPtzm+FT1vcA4CTxUE5X81lYCpRQ25KgLkxESZkNAyKfGDcM0jBxbemQCI9ilPUR3UpxiJwyUg+PE2Hz3AuL6jJiQ1Ro8HkaCP8NcPgZhLo8i3lv/hZTX/gF1s/yxe71Ldi2LBP+E1+C3ustmNa/gUNzPsKONbyqs0JMpvfjzAietdi+NA2bp8zB9ulzseOz2QRhiQQQtQQS5dhJ2uXF25aPFX0+Gkr8aZsNS60ENzoCHwYmPdxnKWBL2grZ4RgxF4/ntTHM+K4tEMFsOaUUa+GnWngszoYPLzYQCxbsIuvDsT3lwihyeiQOrWCWNaBC4QOHKRpF9hLk5ubDYslBepoMcTExSE9NhNsSPzz7xGeY/N5mrJ4l5SLlMCcuE7PgOTseMs9JiFs9HYs/icXyiXEwnHRH9J7DcJlkFUC58jNOJK+F62wVpry3CX/93TK899pamOO8kXE4HIsmMuSNpMvihPWcoN5rxn5snzaT7uE87Fk1CzFnUhG8ma7FW1oN7FwAwuLsEYd3ltNzPA99lBUy13cQsXIBbVsk5i06t9uzjucrFmHVZwSLkyzw+tQLl4MeAo4/jnaf+7D43a0EcDnXAe7tP63Ab56ka1u1B2k+7wEHnsC1/U/CsOEplGRsxNGtp8WQKwOqy2QLNs05hpTVf4Nszbsoycy8DnESwJ2DtVAnPG08VGqwZxBYyFBbVS15kAnYKsoKYShMR1ZhxlcGODEHlOrBaLHHrI8aNwYoqa79zxswPjceTuWG1JHbjbbGC2Ihx2UAJVoV4hc9DcXK3yJ8+hPI9Pcg6GpGH21fkHVWNKbtDVK4Im5Yhgj+pLl2Y4/hHH52QqfwCpJqs44RrAWis6YNnRU2NGUfQFXmFlTRMynK2AW9OQa5BHFmXQ6ycpViTqGxNAOa/DQYFS1U7zlBP9UBIefcuG6qGwR1cifMMdzdDBY/6BsQ2WRTBufe7kND5TmUFwygrmxQgBdHSii2SHDHwM05V3nYlZ8Zx7fk8t1DaqTfcQgfDu5skHVBl9KDXG0POpu/f1kg2Bs5QPWIPXADVLflhlJp4UKShex5FQbZk84a57ffe90ETd8lSQBXT2XVkN5B5Z7s0E0ptEb0vQE4vnBuPNpqWmBzWGAt1qGaeuVnR3kXpPkAF5Gv4+Ce4xgJ0duWjLRVdRFJYVkwrXsZ9f6/Rq3fU0iJWAOXFcF45zU/7HDLw14OS+FZTCBkweaVJpKRYIBXeDpDd3B4C44HZ0PghlLs2ViPvZtrEbStliCCQ3qMhB7Zc4cpufbQvjzmG8Sq1MUTdfCaK5cALiRG5Ozk43JIDT/3PIIqaQUriwPcblllQuBGghdvCWA4r+rxPWXCMJoUfSK8gjW9BeXynQRwEbAVF8NsMkCvUyI1Ph6JcXH0GodZk73x3JOfYcr7W7CGAG4ZAaI4xqQseBHApXlMQqLbDGxcaoTnAjPyEnZCfewglk3iXKUMbwRx0wng5ijxtz+vxotPf4bXXpqOpIMLEem7Ews+TidYkvbp1JJJKmxYkkv3sIHAuR4Hd9bi0A66Z54cW49j7I29T06AMysHkJ3ajDTPqYhfNRH7vLR0/SUEfBxqRAr/4u9RgNUzpET3G6asB0KfAU69iDbfB7HwrzMJ4MxYPlWP5dMyMOltP7z9xw3422u7cHDWH4CjT4qh86SlLyLugB+a9F44uT1cPBv2MC6ZasTexTuQvvqvSHP9AGUatYA4TvLe1ULAnK+RAK4kE9k2Fcx5mWhr6KSyysOVBHrsWa5upsanHr0EXHdqdJ0w1dN2HlVlJSgrKUJ5afEY8WeVZaUCJCUP9Z0OZd5e7BHpaDovevm1xeUoz1ZBF7QSeavvwtmgpyBb8N84MecPKE4+gcYizhjSA7NigNSLsoJ+6oj1UgNdhPb6DgzRfeJVcgxzHO6A7wf/z0Oi/F1vUzfpLOoM+9BojRP3tbGiBfZsI2qtaWikDl1FsQbGnETk5MlgyZMjp1yHyso8FJcaYS8zwG6qonPoJXVTve9EDilbPmw8BciRXVAQFBDImZTtMAmg48/YVkjf8auABvE/e/Ck70R4mJvszA/60qJnYVF2IU/PHWxpKJXvsSOnDzkaaZ4ce+hG32/n/3k6TqJPv6PnIVa4UoNoz+mhTkYfwRuVeW44xynH/6gS0xyonjQ3DFD9v4SWun6Ep+eLwL1lNrIj3BH8Z/W+sW6Cpu+WeCSiJJ/KuKxDlOHxwM2p7wXACW8GNYZNtc3CS3G2gz7jxo51w7bsQq+2D4iKPMZACPFnEsCxR4rjc6WHK6APX4ZTAbtx+qAcIb551PA7RgEDh64ok+Rdhn0ESPs2SkF+nVkXBMTRe37lmHFB4wTyvXOAK4LXQiku3BiAC40RXjreZnyAU2MLAWbghpF9jQ9wzQLgSsxn4Cixw2LKRqY8E+lp6ciQp4kgs1vX7yeAm46pH2yB6ywdARxrLMAluM7EHq8C7KfjFSbtRMbhYKyZqYPrbI2AvrVztXCboyIY9sDzT36EA5MfQ1XA83Bs/TW2T12NhbQv9ryNAJwa6xdnIXC9FMR4N6+apXsRQBC8l+/dOB64IwxwmZzdYBCqAF+RmP2Ap0LEh3Nux+FadrkXipyqS6aY4TZpKyJn/hdSF/8M0TP+AyvfniSGRPlc2HPoOltP8Ekw91k23N99D9Hz70X0woex/v0PsJgAMPngETTqvJEavB+uM5RY8ImRAFCLkKVuULi+gVTX9+HIUODcIHuqLsBSoIGumNNmKZBVqEBtWRVBCkOaBGpiXg/BHOvGsnwr9dNvu1oHUV9di1aCQVOxUhxDz8OxN0hnS0V1VaXwyEkLhm69SODLSDQifYA80BWVHneh2fdRFK17FOcCfwnr2oeQvH05co0EdmE+0IUeQLY+F0XmJhTqe6HOlEOVIUdFqQ21lVUoK7KjpaERRq0W7TUNKMsvQnVZOdqa6hF1Jhx55mzk6JLQVJaP3s7zOHEiDDpdBiwWIxIT49DcUoVMRRz0Whliz5xGnpUArqwQleWFUKuSodGko8BigUGjQjHnj7WYkV9ghsmQB7O8newBQ9wNtmIUpN0S4BQ8JNsl2ZofQO5rkdSgDf9PrwLIxu2Mj+j6CAtvn9YDm4lTJXJn6Hu4opXtRecVWHLrcDwtD7FqB2KUduyNN0NNHZUBalf/aYdOnboBmL5L6u+6JPilQN9HZXV4CgeX9xvAzanvBcBx41NTVY0iu1UMCY32UnBDIjwZQtLE1vZGajidAfLGVHa6KaOHSRTnkK+qQ512J6ICM+DnVk3g4CBA4ob/1oF7OQYbi4GNvUP+HrStdylBWh0CN9biwLYa2o5hazwPHAcJLsGeDbWkOkkEh85tvxrAaSUP3MpsOh8GIOmYImfq3gqYMnn4gYdQJYCrUOxEoe4E8vMLcGTfSfz1pUWY+J4rYk5FQp2RjqA9RwjgZuDD172xdIocCz9WYPEE1U0AF+CRL7IkFCb5QUGN9LLJenE+DHBrZmmxeoYWLlNj8ckbXlAvfxCIeAE4/BgOzp2POZ+OBTgeol1NAOjnkStgmIdM+XUk68TI/WeNAFyfSLauDA5H6oo/IcwrHAGjAgCPBrilU4xYODEaMbN/gstHHsOV/ffg0NxZmDfBiOVTDXQeckx4ywfv/dkbH725Bq//YTnkR70gO3oA8ycYsOBjDT1fAypM0WgyrEPWST9sWCDDvI9NBH1qHF2xBvI1ryPN7SOUqSVPXFVlBSzFGuTYs1BXXSt6zgJ+RNmVhjr51Vmev1jSgoLi0gJozHFoqGmE1aETgHh9VesoGehzc7GK6kS3gEQpxIm0Apz392XhcUQSwOlC1wEhTwJnXkKb368QN+/nODnvceSrc5Glt8B8KgCZ4buxxmMl4s7EwG5qQnxcNL22oL2pBZERR+Hntw1ZWUqcigiDRpuOvbt3YuMGL5w5cxwhoUE4diwE8+bPRUpSAs6fvYKQQwdRZLOiIC8bAX6+0BmUiIs7Q9uH4+iRg0hIikaORY8d27cgOuoEdvhsRkz0Sezf7w/vdWuxaaMX8m1K5ORZYJKxER0H4L5AbFt4SK+hchAlubz6dTx784O+STHEsTeuk9qI7yvE8HW1V3fjNGcjEnPeOLB9Dk7LcmEwVwnP9Xi/+6fSOOD0nRCd29meK+huuoQcFXuUhzuI32+AIyjjgKJ26jUXZaGrsW+4EZLCj3RTg9jVCSFeqSZB3BXheue5EmMrOf8/AnA8JyxHXoaqzG2I3J1CUMQgJcHb7QCOxZkQnADH8LbLVY+Nc4Owad5+bF24DztXqwWoObcXXiR65c92uWXRdsHYMHc/NszZL0KV7KF9iO+/AsC5TNJjzkc6eC+zEBCOHHPnWgdCA6qg57ynGYPXAa5atZPAJBIHNlvw8ZtuBGsz8e5ryxF14jQyFWlIikvE/BnrsXDGRqxZ7Ic9PkcRvJMzJxjhOevWALeUzoNBzCk+t1WfWbDgk2hkLr0Pnx9/BjjwEEIWzIXLNAI4kZheLcTb8/Dr8qlqeNP18/1nTyffZ74nzmty6jrAZRDAqS5CdTwDaavfQKSbG33PQ8jSMPIYgCPAXDolBf6T34FszQdIXvEmNk1eR/cvSwDckskyAW2/e2YGfvvMPLz5wqc4uXECjm6Ygimvz8W7f1qFbZ7BKCmxQZd8FBVyD+TF+cBnRTwWTjBj5WdqHFq8BorVf4XM41NUGY0YIojraB5Aa0MP+qkcO8t0f/sV6pTUoKyqAj2t54RX7eayf7OcsJdlVSJdfRImAhGj/WZwy7IrxOIJTtmlLU5FTpEWXc2Dw7DGK70viMVBdXXN6GjhkDxf3vAPDgDp+z1hWf6fKHC/G6o1v4A+XYWmmhY011yEMSsH2ow4KGQJOBIWDHl8OApPBcKkSoUiXYm8vBxkKuVISoqDg4C0tCQPVqseEaePEdgdh0qZhpiYUzgTeRz+AX7QqpXo7x6CSiHDUNcQSguKcfL4YRQVWVBezkGoDbTfZFhzdKivK8Hp02FQZqbi5MmjSIiPRHBwIM5EnIAqMw01lfmwqirJSH75fKns6WHbwomoB3r4mVxFTckg7U+an/WDN+7bEc9x5mfAifO/eMHMP5546sIQKddaJYL0hqTmITTJguiMQlRXdKKqvEusPB/vt/9UuhGcvkNie9FafRGcUlHy6BOP/KMDHDce3LDwvKDR20m6Rg3NRbQ0dqGtqRfdLUPiMzHG3w0k7piHDO9Xkeb2R2jDfDE0SPvqvUaNyBDdpB6pgWcvDYvfZ/SO/J85hLyMcgFwZ/akgoPrcoPPHrh960tIZQQQZeKVxYnV+XshggPOzLB/E782YPP8AzCs/Cnqdj4G+7r74b94N/y9R3uCCgkkiuDvWYWtC44i1/1R1Po+grIN98F33kYEeNdK2zkBbqJarPz0nCMBXDovYvDgYVxOo8UBhPMJOLRwmajCto/fwok5v8XJOc8iYIEXAtbRvtbXYedcL5xZ9CJSXF/BqTVTYFScRV5mO2rUO5F8IJrO2443X1mG3zwxDe+9tgJRJ08jPTUJSnk68vMsJDM1itkoK8+DTpFNQKaHx8wvBrjRXjVenODySRLWfTQF8etfw8kVb2DVp7ux4rMsuM3RYONSg5jzxx47hrdFn6qwcpqW7oUEcJI37nYA1wtT5jkY4kuR5j4RMSs+xB5PAwEuZ2Ng72gxfF0LxJw8BkWez7dwAonu70L632Wi83z1WDxJhjf/uBq/f3YOnn9mMTa+9zTqtj+EWp+HsWfC43jqF7Mw8R1PyBK0kBGoKGLCUZq+HqVp60QolMWTTCQNQgji0le/BpnnRNTl5mOg6yK6GzvQ23ZelF2emN9W1wFdXgqU+fEoKM4W+QrvZP4be9/KaiqQaYqF2hCFTGMMOBSJsYRAbhje9HY5LHYD7OVFKCq3kQphK81Hc32bCL3D5yD2R3Uwh45ttqtF6rkvC3Hs7a4rqUeBzoACrR4Ocx7V6yu4MATYLfWQRaYj5WQsGSkdqmyVKEyMgNztbVgPuMKecQpFsjQUabKofB9CcVIoeps7MdB9Dr3dZ3G+qw8YOkcdtV6qz+fRXKZFq11H53wRfS29BMOX0Nc6hJ4m+k17Pxoqy1BbxtdYhroyG3qa23GuaxA11eWwF+cgKiKcynUSmpodqKorQKHJgWyRp/bLed/EMB2Bgt0qTZ4XqyS500jA0N50AUVmXjx1qzm4P+jvLc49XGDsQVfL9ytFF3fwGM6ycusQlpaHQym5CEqyIkNrR2fjkJg3yosaxvvtP51GAdN3St3SFK86x3myD50EaFRmx4G20RIAJ6LBj3eh35IEwNE5MbANkjh4aGN9C1qogRmdSkcCvUvoJoATQz3U8Dk/45VpnR2AdsMrwP77cdH3x8g9uFjkZ+TfspfOouyE/EwbMmLaSa1QJ9ZDlVAv/ldEt0Ie3QVdXLEAuBN+Cdi6shA+rrnYuTYHm1eq4LVYhvVLFfBekk6SYYeriWAg7/o2O92lVx/3MnjN3IOmHQ+JGGZXDjyJ/St2I2A9p+SyCR3dVYzje0pxPLAegW7H0Lfn18Dp3wCHnsRulw3Yu6lKzJ/bv6kQG5cZsHqmSgwpbqFjFyVvReqhM/BxKyQgyUWAZx4d1wLXOTos+ywTsqVPAyefAA7cgzOr5iFwSx2pHuHL5+Lavp8Chx+Fbu1ziDlWB0VkOSoytiP5YBQObC2lawzDp295iiHUuDNRYm6SWplJjV4hykvyUe7IR6k9D6oUA8GJHmumxCJx5fuIXT6ZICpfzFXLT/AhgAsa44HjhQxr56kJztRwX2jB2im+OLXyRRxb+he4vTuNADVDAKifhxk8b8/fk++9Vczj27ycPXCFw/djfE/oaIDLVvQTrJ9F2qalSFn1Dk75puLEvhqcDCzFqX3lCPO3Y91iLZ2PCu7z+bwIjBeRFuroPX3O5zhfB9e5MroXHnjn1SV4jUBu37TngeP0nE49i+hFz+LV3y/FlHc3YO3sTESFKxAdTQCVHIParH2ozvRAxK4wLJ7M6cG0OLhoJdJW/BWZm2fhbGkyLtSnoae+SnQ6uMHnqQC8CIfTlzU1tN9Rz5kXLTTVtyLboYK2IBVKbST0vMqyVDXieXNkQFuUSuBSS711aXjUKa47XC+c9Ys/yy+1IqtIjvbmfjE8c+Mxb6uOqxhkzhqketxPr8OLN3pJpnBf5Kx9AsU7fovIRS8gLaIcprR2qENOQ7NjFXSbZyDTezJB91SkLH8D8s2zUZeTh4bCMvQ3diJLrYHP1q1oKatHK0FiScoG1JtOimMNcNR5Bl46Bwk6pcVL7QShna2DwjsvOoWdgM1eCBPdE1u5CbYKI7I5C0apAsYcLSzpbTDKv4QHTnjWelBlH6Bj3pwgXApncUWkhuIQATwfa9z9/KC/mxiw2bPRWDX0vfLCMaDVVnQhhKDtAMEbx3sLS8kh+9yC8xzOx9kp+0Hjw9N3QBy/kCNllOUNwpDGi6iozN4AbDdKAJw0cfm78YDZ6PFChI6GbrTVtqOs3AGzXQN9YRqqykvFKjTejg2yCMpL6h2zjyvi9/y+iwAu0/N3uLjrp+jf/G+w7F+AswRwbNyH+q/BqmmFn1vB9Ub/xqFRDgMStlOP8sytCPSMEGmtlk/REXwo8e6fPfH75+bgrVeW4pUXF+APz8/F3E8i6TueuyUByvKpw56maTlY9O4OOLzvxcWDT6PF5xHsWcoeuCpxHJ6IL4uog1XZR+d0GfEHk1Cz7QlcCHoC3bseht+CjQhYV0PnJnngPBcwCHGMNx3WzZOjOGWbCIgrMgbQMZ1aNk2HhROVSHEheDv+MK7u+y+cWjYHu9Y3kBpx1GU2Lu/5EQHcA8hc+RS2rSnEgY25sKcREIaeEUPGgd5lOOyjQVJMEjSqTGTK06GlV4vJiqP+WgRv0SA53IiQABNcXawI3KyFLS6YGuKd2L+jBCG7KlCmPgbF4SMEcDoJ4CYxJPGcNuk8XabmIeCz+RjYdTcuhT4OxdJHsOATmbi+9UsMYkhY8nxyjlcHdq/LFUC1zkVP8MuLSkbm9V1/dgRwh33LRSNpSOtDduZ5qIMOInXla9AeS4GF7rPI/avsJ2hvh/s8g7inzue2hs7NeX5i1ew0urfT5XjvL2740wvz8NvnlsLnk2dwYf8vcCn4lzg68ym88MxCKhdrCFozkZ6gRlJcDFRKFRy2fJRoj6BGuRbykN3YtEwnIPTUitlIXvJnlMVvpt5GGvoaK3HxInDxPHCJXjmUhvAoD5f524k7Oz2tQ8i168S8Nr1NDrn6NNTWRFLSCMAVKcR0Aw6IO55HTcpyMjL/Lb/ECnORRkDPjdt+KdE1cBYKPmYn7dcRsQUIelgExtasfgwJJ/ORo/scenpex7zcEDrndwj57AmcWvAHKL0mIt3tPaSsfAtJy96AKWAx4k8FY/Gi2VDuXIK0le8gcc27SN44F/mydLIH18T8QrYLXNelTh2HkiA4pf+d183AW1/dBF2eDFp7Gt23DOk+lWQguyATufLGLwVwPDxabCbQ7bkZ3pwSn3ddRGvDEAqzpd8wVIy3vx/09YvnIVqUPeBV0t+n0CEC4MrbxZApe95CEs3QGri9lLINjfebf1qNA0/fCRHAcUedY9PynNnrACfmwY0vAXBdrQNizsvXEQvqq0sqZFzYmhs7REDTLJsCWlsqtMVpKCstxNkOaUGCCHkwzgpTp64ba9pWd2QL8g4ugGXfbOQlHMd56qHzPgZ6P0dL3TmE+JQQxPGqUAa3EuxZT6C0vlrI37MexwNyUKsnGFkXjwUT8qhB5xWJmXj7j+54+dnZePNPS6hBny9gbuYHpyWAE3PPGJ6MmD/BiHkTLAQASdi92BehK3cieJkP/NcoxNw4DkPCx5ZFNAiYMGcOQh1XgZSg40gIOIg9i/2wc2UqbSvNv+M4ZqPDiHjPdQLccSz6NBvLplpI5uFXCxbTdtsmzkT4womIXDYZ+1fSPje2iSHUAJddiFr2CeJWT8WBhS7YudZ+E8D5u5fgqJ9RrPRTqzMJ4jJgNmXBainC8s9M2OFejE6ZCk3Ho9EWl4b+pCRcionCQGoCuhJl6IpLxmVZFNTHZXS+qusAx56uVTMkb9zCSfnYNX05rnCDfvI5KFf8egzA7SFwuw5n6yqxjeBs3qdZWDHDQPCbS5/fDHC+a2w4sbcW9ZXXUO24hrwsIOu0DrKVf0Xmbj8RH449c3zPlXHtcJttoPOT5gzyOa2aYcKqmRYsncL3ksOI5BIQa/HOq670rOfi5ecW4sOXP0S632Sc2TQRb7/4CV76zSL8+bcLIadrzssxEsDFCY9lUVERCvLzUayLQq3aWwSWrbU3oMxoE6tS09a+jw7LcTTZLVBERkB2Igzp4WGoKHCgt4vncl4ajtd2i/pJ5Zk7NvbSXLGyNLtECU1eCvQmOr4hGprcZGSXqkS4knx7Nvo4iv0wxIwVT0eQgl5zPRwBOBXB4XkRS0uqp1+tQZA6ilfQRfu1ndhAHat7qPPwBDKXP4icrFJ0tQEmTQUSXB5Fu//DaPN9FKnLnoZ801Rk7XZDVqA3DHu9oN/jgeLkcJRlxMF8aCtUPssQ6/JbyFweQ+K8h5CwcSbqc/LFUO059riPasAkEB25j2wwa6vrkGPTQGfj1cASwLHX0aKsQLZsQGr8eS5c+ll6P/6QqvDskKFtqj4nhkGc+79RkpeT52CRHaP3FbYB+h2vVL15nz/o7yB6TlnU8HEsuds9p380cX3tpXqdbSqHxsjTAprR2TQkPh9v+39qjQdP3wH1U3nksDYcLofj1Ir4b2Je/s3g5pQAOM47yjlGhUeL4YgMiyQp9ZT0fmzjMfp76bdftOjgysgxaFtulESGhGE598Vj+Q2N7dAWsTHNoEZHAVuREb1Ng1ThJO+ZZIS/yEjyUNBVDJEBP8vDKqT6mk7k59rQUN0m5gNwwtikk7XwdeWYYAxyRqybfxre8yKxcdEZeM2Lgd/qUJEzc/28LZj2xiG4fBxFjbwWf/3Dejzz9EL86fer8NLzS/HcM4sw+b1EuEy1YckUK1w+icXmyavg99lybJ+8GGunn8CeTbVIzzBDrjdi3xY7/NZyEFkp8X1aRAssBG+cEcGUMQSL5hqUyYMiEb2/Jyevd5BK4O/lwNq50jAcJ7n3nJ0hAO6k7ynM+yAFc989iNnvHMSsvx3Agg+OYMlELRZMzMeM93k49QzWu8Rjw4JT2OVmpn3Vw8ejCTs8GuFH7zl4cNB6CeBSQqLh41aBXWsrcWhnMaw5NmSoDUhNkSHHkoWECDreh0HYt+E4BmMPAqeCgQh+PYSrJw/h2skQek//nz4KyOJgScjF4sm8EOAGgJuix8IJSvhNeA0l636O8s0P4vBnz9H18RDqDQBHELvLZS8OLl4Bn6mLsXnWVuzhRSKjAvOy/NyKcHx3OYwKHXSZ8dBlJNG91CFqbyQiFr+NFNcPoY0uEHPjLJn9UMVLHjgnwAmI+zQcc987QPfxIN3TQ5j9N372IXj3zxLA/eG5BQRrixHl54J9XrPw7OMf44/PTMIrBHAJUQmwF+UQvGUgOSGB4M2K4uJCFBXbYTcrUKHchAb9ZnRW2WA5HoSY+X+A5dge2HVqZC37CWxrf4yMWf8v0sP24/w5pyfpsij3Uj0bXfYJtDo/R21lpYAOrjO8aEFnSUK2NRF6czw01iQY6DtdsQzl5Q4xT278+nNNqpejAK6AoZA6UY3VDTjbRiDZNACeG3en8ejGSkqDx/BYrFbAdNgbuae2Q0/lpqMDuHyNV5MTzHg9C4T/Gjj+LFTLnkSE33Lk5RdhiM5HpBKjVw4TdJbEXjROfWfze1PKhhLyFEIn/BTBM/6AeJ81KDJYhTdODN/StjfbKb5/dN0t51BVXg6DLR0GB93HUgWyrGpYFA1kKLlOtsCktcGkKoNJxIcbCwY8tyrf0Cvu33iN5nVbKTqeki3lSeecoJ1XqlrV3dIChxv2+4O+XvHKYAbmQmMvulq/Z/PguNxRHR2gaxKBsH+Y8za+RkHTd0kihmXVEHUGOwng2PNPIEfwxhoP3lgC4CRj7jQ6bFxGJBkeCdakHjSRPn3ezavUho3hyDbs+RoNc9LwhUhAz59f3y9/N1qSYedtuXFpbOwQCb2dc3asRWoRcLSloZ0I9eyo/d9KNybHljx3rbUdyDCo4LCX0XE+x1A/YDN3EqQUwn9dPXYvCUSmy3/A5PkIImb8NxRL7oVy2X1InH83TO4PwbT2HvhM/IDAQgbXd9+Dz6e/wa7Jv8OKvz6Nde89i6CZ72HfZ59ixYQQLP80CHXbHgfCnsSl/Q9jx4zlCNxYAIVMBoUqFcFbTdjrmYtA7xzs9bYi7XQpzIpW6vE3k1rEe1V8DQLX8fe0Hb0GrqPX9VasX6TEqunpWDk1AxsXJhPAbcWpXRFw+2AFYmf/CLqV98PkcT+CJz4I91mxWLdIj00zfZCxmK7D62FEz/hX7Fjkj9DtDhzabL6u4I05CNuhhUO2BfKj4QjeXISANbE4vmw6VP68yOA9nPDfgOSIo4hd+CCy1z6ArOU/QeLedbAU9hDktSAnt4Vem2HlV1JWejJyldHIPBqEVZ8cwqJPtSQ13OaqRVy1JZONmPVuBNIXP4Rrx57Dxf2PYe/MhZj7SZaY8L9usYHAzY4ATzvBZjXCF7yOz4PvBw49iMSVb2DbWgd9x5KCJ/OiBIbxAjqHQ8teRvyMf4PR7QGY3B7E8al34cCEnyF26V+hPHiSGuPL4DhxmsR2eC4wwGXCsOeUXn0+fJae+T3IXvMQEub9DNmrf06fPY7X/7CaAG4+/viCC15+ZjqCJz0As9eDMHvch1Wv/RpPPjIDJ49Go7TUhkxFOhJjo2EryEVxUQGKbPkothdBm6KD/sQe1Gi8Ua2PhHz9DKR7z0R25GFcCn2ZoPc5dPs+gAyC4AvnpST4Upl2rg4dW/47G3thKVKKoVP2shU4LHTMbBgsccjOSaQe+RlkZEVCXyBDc12rAKDRvx/RzQBXSACnK5LBYlOjwJ6FQpsBLXVtoj6Nv4/by2kPBvroHAiqakpboAt2Q07IcmT6z4MyJhIZG99B9c5nUbbpF4iZ+wQyIkJQVtVE50PH5EaJX4fFc117SMX+bxO8PQocfAqyRT+Dcuk9OPLx/4fQqfdDQ3BcVliJ9useiRsBixc9UYPXcRX1VdXILTCJIegsMwFcRi3Vx0HosnJhyEsnAKgjw8qeuFFgwF6dtG7UOLiTOXq/3KhKoWAkezSe7bsqOpLtjeeRp+fhfjLMo/f9g7428fBprraXytxZOHJ7RTip8WD7H1nier5n1/S1axx4+i6IO6fV9n4YZM4g4jyMejO0jdYwwNEObqkRgycZX/aYMbyNGCP+3Cn+XwAbNTSisbmN4Ror6RjjAZzJoaaGLxem/Aw0VNWJnvTNvx+tGwFOMqR9reegMmphLy4VAMfDGJwU+URgGba71uLQqiBc3v8QEPN7ONY9gnP7nsalA79G044ngMjfAaeeg2bLK1CEe8Cw7lcEZ6Rjv0b6wrvQ5vswvX8SHT73IHHnp1CEuKB7N31/+nkg9Gmk7XgXttTtsKdsFCpK3gxb0ohK0regInMbylkZO+j9DpQpttN3W27QZhQmbiJtRAGpMGkDKjM3oSRjO9J93kPNZjr/I88CUb+FZs0jsMS4oVK9HZZjszAU+Esg9mVUrL8fiQETUaP1QZl84xiVpm9AlWozncNGVKl3QBE8HbVb7iUIfRRDux6Ces+HUB1bihJqXDlRPd+D8HUeCAyugSqzHmeiKmEwNCAqqhZJKbWIXvUyOn0fRY//Azi1eAI8XXKwbaWZ7neW8MK5zuXYaxHQrqTGl86ZgffwokVY8lkW1szWYOsqA4K2SIsVAjaW48xSaqiP07HDn0Dq6nfg612MA1uKEbRZCpAcuK4QYf5laGjuwMGFz6GTF46cov0eex45bvcieu79iHT5KzJ2eMKk6CSAOwtNUoeYk7Ziqkrkdp37iQrHZtFvon4DnHgRzb70/MOfwdGZv8KrL626DnAv/GoKMlfSPY15CYh4DhEr38aqZbuRHiejTkIBdFoV5OmpMBr1YtEHA5zDkYe0uALs8bRBfvg4Qdx6aPd8hsSlf0PUir+hcsez6Nz9SxS4/hSZJ0Nx8QKXdeowDQ+hsseAPXEMWhyvjSOt83xRa5FGmvtG9aa+vhnNNa0wmBJI8cixKuEotKC1vkPMD711o8UAJ9Vdri+8ba4jS4Qc4X3rOOwI7b+pvkXMJZO83F+ysaBjc9Dt5poWnO0Fqqw5qPS+B+ep3tmW/b84vncFmpu6UZ3vQIrXNMSvfAdtFc1iYcJ4++Pz7CWbofSbCevm30G7/k8E079Ad8CvkOfxMM4FP41S7/sRNefnMMccRj+Do7BHN9sknkDc03QFNm0dDPlymHN1sCrayFD2Q5udA0OuBmZ1pVjiP3oolYdPeV6VCE8xal4Vn1srAXNtVRV1PPuG5zKOf794OK+r5SIKsn6AuL+XpPlvvehoviQ8n+M9hx/0T6AbwOk7IZ7/RvaCU78Z0oZXoF4HOHp/A7g5dQcAN1YMcN3t50Z9NtpLNwJNI++/nIG/EeB4CDXfYcRA2xVUV1SiqrzsCwFO8lSw12LkMwFw3CDlFtE+GsUQKjdk584COlkLAUU19izajaZNd+HSoSeFZ6l+y/1o3v4Qijzux+WDv8LVA48g1etVxBzcBa3XMyJ5PU79BhmLf0KAQlBx+jfoD3gIEVvnIGn/OqhX/QIF656A1e1RxGyeAn3kMaiOH4H6+GGoww9DEx56XerwEAKj0GHx+xDxmebEyDZC9L/8cDBSDwaRDkARGkigtxnm2P04tXYiCtf+BP27H8XnoU8g2eVeRO7ahdTQMMRtW4GmbffhSugvkbvqP3HUexH0EafpfKRzYfG5aU8cpP1tQm58ADSnTiFi2xq07iS4Cn8K1/Y9Dvnuz6A4vRlW9wdwJeQJnN9zH0Ld1iAtvQWtzVTgjI0osbciL6cFJSUdyPT+gwS6YY9D5jEdu7zLEbylFLvXWbF6lhorZxix6NMoHJv+MGxbHkeh173wnbYQS6YRUE3nMCJ6EUtv7/piBKyvxIFZ76DA8z7S/Ti28EMEbi4Tq1Q5oC+L02Md3FqMwtxmHF76HByuP8K5wF/g3N7HkLnw33Fizr2I8ZyCtDXvQ52QAKt2CMq4juuLGERyfgK5w589g6shD+NS0BMoWc8A+zAOTX1UANzLz0oA9+JTUxE//xFcorJx3v9+6PZMQ2FhAYoKcgSsFeRZIUtJIrBVENDZhMrKCqFIzIXfWodYJJMSEoviBFfI13+AWJe/QBtCAG+yokiVifqSejHMxquTGNyEZ6xbCk0h4G14uI5jxpWUFogcwJZinRhe7Gm9QMbAiPryKjGswsOEot7ctncuARwDIm/LKzYtDq0AOGdnKrtYgeaGNvqeOj/DIDn+vsYXe7q6GqmXmZUAR0khKs0mNO94DDj6S1S6/RuO71+Nc1fp2DWdyFg/HRqfJWIhBw8vjLc/Ft+PhqpuVJa1Iz+vAeqNf4Vj7Y/hWE/lNuYPOBv4NKq8foySGH/0EsCxbepqHaJX6f7xtfAk8I4mAigd9X6NZmSVEazmZUKTXA8z5wnWlUJfkAGjyUyGk43rCMAZ0npRbOmjfUmALc6Ln0vHVVSWlkCXnwKzTYmupn76/tbXwfDHHUrb8OIG6Tg/6OsSgzYvXGqpPS+Aebxn8L3Rbev5P7m4jn7HxDaeV+3zNAyDWMBA9f/vAXCssd4tnpM2dBMwfVXdCHCi4SiSC3jro0aro7mftrt94bwR4ARciqEhMtjc4Ay/ZxjllCo8fJGfPYiEQzHYN/0FhMx5Gbunv4gzm9fjzEYvqHZ/hLAVi7BjqhtcJwRiwQQ9dkz4GHGLX0Ls4t9j098eQOCkJ3F64as4NvtVLP4gCN6LcrF5cTTWzY/AugUR2OlqwC6PSnC+0tHyc6+Cn0eNWJHq51E95rsAbwd2uo/dfic1+qtnmTDvIz3mfmiE22dKMQfuuG8sFrwXgU2T3LBjuid2zXCD+yeetJ0a8z4xw+WjROxe6IVw9x0IWuKNbcvk8Peqwy6vanF8PraPaxX2eRegOHUrkule7HBrwWaXBJxc8CpSV/0esrUvIiZkB5KSZNg8YwGOrdmMIyu8kRSWCHN2K+pr2lGY14zK8jYBcDnWVpxc9BtUbfw5ajb+BCeXfApfjwrwYhE/dwuWT+MgvVosmajEkk9CkLBnAY6ud8f8D+OwdIpOLMDwXqQXMfV4sQcHM96+IhPblkdhg0s0XUO6gDeOBScyMbDEtoU4EViLjJMnkRPnj6LkIOiO7EGsrz9iAvcizW8J4hf+HsroY8gzXoMmqR+ei8wEjFpwkn3OKOE+cTv8Z3vAh+7lpklrsGfuGnhPccdHr7vj1d/yquOFePX5uTix9j3kHJ2F1H2rEBvqh9TUNKjVamQq5FAq0hFxPBwpifHQ69R0jwywWHRIjTGJc/X34CDCpYgNyoBq70KkrfwLFBvnwpqSC3s+qCG/gDxdL8oLOYTHFXQ0XUBZfrfw1LC3yFm+Gbbam3sJiPJQV9Mg5sSVlthh0EehtbZNuObvzKAzwF2g+swr9BjghgjgdDcDXH2r+J5/I60GH+vtvp0YYBhk2DOYlZsEa2Y8lBvfQfaOt5C46iWoY0/iMgFcpU6HRJc/wRSyXYAkg994+3OKPXQ8z62frtWuTkNqwHKkzflXVGy5D6blP0aR239RZ+JNNJa1iDlxbB/EtJDWK6iy96KpthuF+n5kqW10nenILpcj+rSOylYpog/Z4VDEoER5GDkKIxlODnp9jjRA7/sIDLrF3JVxoYBgurGO8zNb0dnEkDfy3MYTQxzPk7NbpWFZNt4MHgx0P4Qd+Z+LY/Sxl0M0mOPc/3988UIk6sBRp23873/QeAD1bYtD2nAHktNaivlvDGgiqQCDGi9o4Neb9ZUA7kb1CI/cnRvx22k8gONJxeYitVgJ10uUen1oVgxJjP69ZEC5AeIwCWykhaGmAs2Jw0eSdkvi7XheXk8H9ch6L4sGID/7HNTJ1MCQcdYrLtPNrESFyhe71sZi5odWLJ7Mq0w576cOiyYaMfujZLzw9Cy89eyfsejtxVj9oSeWfrAPHgvMCNxYQw2AJLGK1AkYw+Kcqr6uZmxcqsGWFSr4rM4iWBlZUblvYyH9buxvxl2FmrwNYVuCMO3tFEx/NxUzP0jHAjq3xZOlHJ7Lp2gw/6NUrFmQgbD9dkQdrYYipg3JJ8pxyNdEx1dh+yoDAUUJgjdaR61C5cwOdvgQOO7eaIIyU4NsoxYpSSlYOP0MXOflY+VsM8L3FcOorkV8XBVOnaqAWlmHUycrkJxci7SICCTvnY5Q1znYNO8MHYODDTsIGC0ETGrh9Voy2YCVswpRmL4X8rBoAuR8AjgpAwOHCuHwKVL+0wJsXWXCTk8Ttq2x0L6KwDlp920am0d2/4ZCgjwddtF2EcccOBlix5nDjTCrr8GsO4uMfW5IWPRHaE4egjKpHjFHirFyZiJWzZBh7Vw1Fn2SgLkfJ2PGB6n0fJVYRPdx4SQLXKaoMOEtd7zxh0V44/eL8eFfV0B9fD2K9Aeg1BqRGJ+IyBPhiIuJQnpKEhSyNJw6dgyR4ScQfvSI0Mljh3H6iBx76R6IeXt0XX4EtaGblYh1mwsZQVzy6o+QcTBSrEw0Ks6Lhrw0txdFJimJd2EWh0G4ICq9s+wLMGiXhle5A9Pa0E2wmImasmox0X+kjtxOEsBxAvw7Azg6PneWaPvx93ez+Dx7Ws7DmsOLBGJhtCSiqrQG3e1AN9V99rQNUD20xZ1C3PyXkR91FH0Er1Jna/x9jhavKuVYcM31A1CcCEWI1zyEeM9HosebiJz5K+j2bSB7ICXzPkuGs8rRDrVRA122FtmKGhgL1MiuUECXq0DIjlzsWFWOI9tUqMzwRoXCE1UZG1CuPIICOceJq6NnM4A8A9kVskvjDk2zh4+9bsJW3TxsO54Y4nrJnnJif+6N56j7UJo3SFA3AHOmBHTjwckP+mJlpfaIQL7f1yFULoPdVL+6m7lNHqc8/qCb4OnbEdkCfhXP6JrokDeUD1Dd7kT2dYBz5kL9OwPc1ykGOLEK1ZYqJmSzOOUPx69qq++kAioNgTB8OXvR3GCJ3nT7JQK1oevwxp9LRpMKdds58Tsu4BwnqqX5Eprqz1EjdQ0F1DsuqXDgXB9QbB4iaOsDJ7M3KoaQp6hAtXI7/F1PY9Z7Oiz4WEVSEjxxaic9lk5T4IPX1yN8xoM4f/hpMZfnhMs0uC+yELhxOq0RsLhRAevqETh3HpLm/RzJLg9i96TfUWPOACetqrwOcKPB7waAW7+AIPfUBuz/7EHEz30QSS4P4eDUFzD/w1jhSeLzXDgxGxve+ytSXO5H+uKHEbV2CnKNQPRWbyTMuVcc+8C0F+G7thjBm/JuAjh/j1Ls35INg0YjMjDYbCb4rkunY2jgMkGDBR+qEOafB4OqFrHxDQg5UovIqGpkpBPARVajKGU3clMicXhvBYK3FyBwfSn8Pa3DAKeHy6dp2DZlBcyBH0OxZTLcJuwn+NTTNWquAxyHd9nqEoHjnz2MlCUPI3HBA9g5f4vIZiFSlg174dhL5++Rjd0TnkDioocRM/MBeL36U4TtyoZVfRFmfQ9kwZ5IW/4mzmxajJPzf4mM1Y8jdeED8PxkLRZPkSHg44eQRPcpaf592PTpfLhMzsbyqVli8cobf+A5cHPxxxcWEMS5ICN0LWqt4Ug9E4bQyT8lAHsUUbN/jsyIQOTk5SMxNoYUC1thHgryeGjVgvR4KwI8pEUXzufq71WJA+uzEeOxBLI1ryF52V+RvmMDshLKYFJeFJ4DY7o094pXPHJKoJa60UNBVK6pDjDA8f8MWDyM2lLbJsr96Dp2a31ZgHP+huvanR+D63i5oxh6EwFcTiKyTPFoqpbmubGnjWU+sgsJLq/AlhwjVpJLw7V37uXnfV04R0DInjn6fWN5G+Sb5hK4/wkFMSdwtu9ztNVdhslghyo/HtrCdOgL6TpLMmGqyEBCghYB7hxPsJRAzgSHfDtkoaeRGBQDa9wulCs2oEq5AcWyKJRmOwQUMnxKnkLJKI8WdzzHnqPzuxs/l8QQx8OxlcUDqCwaEM+5u+0ScjXsRZIgjud0idcbRZ9/l4Zf+Zx4mJm9iGNEMHXTZ7cQex/HSCSx/2oyZw6He+kdnp5wg87eKIK9m8WNLg+/3/oZfhvi6QCtVV3oprr/Rd7ef1qNAalvS8MA18HPiOfjk02kDltWGs+5pXrDgCbnuXAMav9AAMcNA09iFgm+HQYhq0MPa7FWWkE3quHgV6nhkFbocQPW1cJR0Ee+d753AhwPnxQqMxC1/LeIW/M7nFj0PE6f3gpbjY16yldQbBoUBkIYnlG5UE/6x2P7mgLs9MiBr7sV3ouMWDvHgM0rcrF1lZEam18CEc8AYY8hyX0Otq8tIZiwi8n1+zbYpGHAG+TrVYd4t/n0m4fpt09To/0StruOhMVggOPhQSGCFBZnH/BeNBbgNMfX48yi+8REe554X7Llj1g6JQ6eC6zwnG/E6jm5ODb3deDEL4CjjyHHZyJ0SkDusxYIot9F/hoG95ewjY7tBLi0w5EibAkHDmYv0YGt2dTY6VBaZoPdbkHA5kwCL7UIBcKJ2jmZ/faVelgS0lCdn40cZTGCthbAa64OptPb4TCHQlmQhZgYI3asyseWFdkiN+jyaUYCwQicnn4XyjbehxKP/8CuaZ9h4SSjCOexfjEBHJ3Dng012LjwOBp9nqRrfE7MmQpeugm+nlIw5EC6V3vWcTiYUmxbbUDKYrrWqGfpmn+DI5P+C4d8qAypCOCMvUg+uBay5W8hfPVkaFY9jO7AJ9Dpdz92TFuDWZ8kQ7GMnkfsC3Q/H8fhBQswd8JILtS3/rQafyCA44UMrzy3EImBq+FQnESg10E4vO4hKn4JF/Y8BvWpnbAVO2CkexYTGSEAzuEoRGlpPuQJufAnOBgNcKxdnpUI2WZFit9qpLm9Bdmq15Hm/Rl00WaYVZeoTBLAUeU2kRjiuCEaiSjPnjAJ3pxiA87qGi77o78bXxLAcWo6nhPG0PTFADf+nNPbiT2CteXV0BmjkZ2bBL05FuV2m/hcnDO9mg/vFABXnJ4kPGp8/k44/TJiTxvvjyGu2mhG6qp3IPOYgOaSGpTkDkJvNEJXlAZ9sVzAm8jE4EjHyUPZ8F/LQ9wlAuBKyQbE7YvHDp4r623DkR16KI8dQalsC2pUG1Ct2Y22UjO6GrvpGq7hQr/k4Tvfdw3netlIOwMI87OizwggBwgOxGpa+t/5rKT3EgQywDFQ8P3lfXa1XiSAYwiR0v1ZVX1iUv6N4s9NnIHkBpD6NsTwZqHOhi27DzZjP72eFSriV1O/SC3G8wed4hRknKfakTtWJfm9KC3ou66yQknl46iiqA9VxST7KDn6UO04izJbN3WIWpBv6EKFrR9ltK+S/B6h0oJe8T9PWSin7yqLzwpV2fvptwNCnNO2tnQIdWXnUF9+Hq11VCa5IR6n7H3jojLC81/z82pQW9kt5nmPu90/uwRAfTckvPbCDlxFkamb7DqvQHV64JwAR3VpFLSN1ncO4NhwSZ40achztKRGaDSYDYt6t5yyh2Nmne0HztGrmPdzvdc7DHBkRLnhyY3ah9Zt9+F80C9Q5PYTRB31RWNLC93MK3QTxwKcNb0MlRnbUGOORqMtG60VZehsvoiT+ysQ4GET3qTtq60In/UrtOx+Ei0+D+LU8jnwoZ67E8QYvPbzCkkRs6xIysFJ8vWoR8Sy6bgQcBcuB92LM3M5GwJ7khxieHDvugIBL6MBjt97zM8SIS84F+q6+RLAHZ/9Y1wOfABXDz2A3HXPYuuKDDpmBcGjHQEbqnFs3iv0/X/j/K4fQ7v+HRjUQPLm5ejZ+m/0m/uhWP6UgMfxAI69gPsJQlPPGKHVJyPLEoed69Ox6GOtWEnKWRV4qHbRJ0ocmTsZSq+3Ebz6GMFuNYI2FiM/YRdykg4iMlyHIF8VwSdLirnGADf3g0jEzH0IrXvpHvo8gN0zFhDASRktnAC3VwBcGBzePxeLC87v/jn2LfLGTs9qulcMyoU4sIXvVynBoRHRc2i70Idwad+D2P/e/4eD27XUuF2ASXcW8qOBkLt+gJMrPkbG8ofR5P9L1G97ANumuGL2J4mIn38vzoX+BgN7HkbgzLmYxwA3hVOFyfDGH1eKAM4vE8S99OsFCPdbhVL5MWyeFwLLyn/F1SOPo3Xz3Yjatw7x6TooZJlQphAAGQzIs1hht1kI4AiA6fn6rbVh11opH6sT5vw9S3GAoD/S5wRSvT5A2opXIfOaCu1pHTWEl2DRdMBkKoBV0wCT4hw11GdRbedA3OfJCIytG2wchMea3vMqVq5Do7fhuiAMyPD/DBOcOL+5uhGtta2or6qDqVhN4HYjwLWMATgWw6O0oGGc+nmD+Le8ClVniBXwZrDQqzEOLbXtoifKIUZyTwUjbv7vkRd1TAo5QufJ9f/LeftGxNfJ+7Ec3yuGzy3hobDl18Bgkwt4M9B1cQDk7HIF5BkZOLCePcX0TLwdOLjVArtsh+SV5rmp9Ix2ejZSR64J6pRWdFSWotYQjAqFF+r1O1BfkIYMeTJdTw20mXKUl9jo/PvpOVwgoAMuDFxDllaNxuoaDPVxzC725FwiXRbv+7ouEEDzfZQkQI7On+c+MsCx56qs4Cw6Wy6jveHSWDVeAs+lKTJLnrobgeqbFg8BM2gN9vLoB4FotySnB0t4sb4hDRI0dzadJzvQKe7NdW/eV5QuuRsFWZ0Csscrc9+0zvUCeYVN2Ef2JUFVJKYq/BALbhyNAqhvWzxVgutDd9tV5Om4XPEcuGGP2/U5cFSXbgA3p76DAOf0qrHRknqlYliFGiKph3rz9lwxSy35kB3chrTgTZBT773WXk0G27m9BHB8wwZpX+ZTO5Hnfi/qtj0G1eL/hj4xHpfOc+BDpuABUTnZ+DgBripzO9rtseitM+BsK+8XOLG3En6uPPeKY5TZsG3RcWxdGEwN+QH4LEu4Dm8sZ+PMIMIetCO77ARXdoISAqxVwTi9egmi3JcjcMkG2kaaGxe0uQxH/UsJ+kpFYFrnvtirt20VLwBQwWWilgBOAWv0Jpxwn4UwF1ecWrEKB5etx043EzU+w0Og3uXwW+iLGI9lUPp7Im3fYZhVFyE7nICkTSvp+Muxz2U9/NztBHCjMzHw74evgSBpz7pCpMuTYLZFwWddGuZ/aIDbXB1c5/BCBGnRweF50wiO3kDwmuPY5VVD0FkKa4I/Ug4ewuIJRjEfj1eXus7m3KP0OseIhZ9GQrvqF0Dcy0D40zg0z0XEgeOgv9eHUNeVw3dVBg4tXo1odzrnNcsRsDICewig+XsGZIa4fRscdN4F2L3AHZGuaxDptho7Zy/D8YA8WNWDsKgvIju2ABneUxDu8jYcm54EYn9Px/01ds92xcKpdLypr6Ni472o3fYQjnz2HFwI3FZ+Ruc+TYZ3/uwqUqe98ttF+OPzi3EqwBWl6SEIcJVj/4LliHZbhdhtcxEdeRzJyiykyDRIk2mRlJIJY1o1rBk1yEophex0E2JCaxG+pwRBm/geS1DPKcB2upUgwKsSJ3xSkbphNpKXv4aoZe8gNSgOaoUVGdZIpCmSkH6mHFZVFwq1dWiqaBPBO9mLxZ0Xfj/US3DQc0H0xHli/GAP1SXqxAxR+ZUC4g7R91KnhusJ1zNeIWrKV0BbJIOeAwPbh9NLDQOcqViJtoau678ZrS8zzMkBu5uqm1CUb0BhvgbZ2cloqGoQ589e8iqjSaTN0u11Ry/BizQ0KXmj+DhfBeLYC1eu04rcqumbXJBrzSVwI4Cj6xTXWMLXJ0d6tJHq3HD9XefAoa25KE71RfqRE9jlycGtrdg2eyO2zViOPUvX4NiO00gIb0JEoAH60xFQxx+E766tsJiUOBwaiP1Bu2DQp0OWRqCqVtDnGmzd6o00+j8+PgJ6bSaSks9ApUxBaXEe4mJPwKBRigaZF2VI9k8COKuqG9qkLuElGhTgN1YSFF0Vcc7YS3sjUH3TMsq6UV1yFpz5Zrxn8k2K7097AwNcl/AMjne+X0bcThRm99DzGf9436TY09zbegFxKjt2xZqQrHGI1edjOmg/SNINEPWtqHO4PnRxSJvPyaZyakfOwEBl6zbAdqO+swA3xkBTo8Ar63hFl5TMfuz2PMRiiDiEuvU/Rbff/SLOmSVdhnNDzkbGCXBkBDsA0+ld6Nv9hIgNVrHhQWgT4kTAVAngzo4BuBx5Ocpkm6AKWwPViU1QnvRDRUEFwgPrsX1FPna6FlKDayNoqCRQIqjzqKX3FfRZ8U3ydeX5ZDbk6NrRWncOvPqt0nGOjPYllJAqHBdR7ehDobkdBfn1KK+sQ2FOAyKDq0S2COG5o9+H+pYgKrQcsUdrkXK8CGVyH+gTYnD8cD4OBRTDz7NSgJsTvlh+HuU46FcNQ8YFmJQX6Pp6YNVcRFJEF3a4E+DRb8ZfxDACcHvXF0KhSIG1KBZbPNMw4286LJuhwWqCMV5NupTg7Nji+chY+xYOuh6Dj0cd9sx3h9HvTai3vottszZjxawsrJmjg8cCA4GcDkummDD3gygcm3I37BsfQJH7j7F90mwCOBMWTeCE8lnDHkme9F9G51qL3Zvp+kj7CHL3E/zs31xMMEyGy7OEGly6z3SuW9bQPVtXgwLrBTTVs8fnAprrL6Km8gJ0SZWQe83CsTkvI/Kzu5DvfT+sq/4Lu+evwVbPDoSu2IZzex8ATr4A1YrH6BwTsHK2kc5ZR/CsxoZlaqxfqsHG5SroI/2QdSYQvu5l2OpWh13eFYiIMyJNk4XUDIKFTC2SMzVIJojTc5Dm9AGYqOJZlP2wZPbBnNEDfWoH5FH1SAirwsl9VQjxoWsloNtJZSponQb7Jj8J3cqfweD6CIKn3Avvt+9C2Mz7cGr2g1g37Y9Y67oOwfuDUWmvRFt9N11rO+rLm5ASn4JDQSHoaOpGb9sAKkvqqAHrRLmtCt0tfQgNCYVOpUVPcz+BE0PS5+hs6EWuTQO9YxhqRolD+ljterGY6FadKclDdmcLDoQHkCf/U/1srWtHMwGdAFACzO7GAWRsnof4Ra+gXKvFIMHXyG8liBu9rzsRz4drr26HzOMTpHlMhyGT4LSEniEBHA+dcvBeVVoO4g6WUF0brjdUB0K2mFGWvhVJh2Kwe30NlQE5rF7PY2D/A+j3vwd7p0/A5pXl8HEtw8Gt5Yg4fhpR0YcRHByAsGPBSCfYtuToER0bgcXLFqAgl+rJ4UBs99mMwP1+OHhoDzIzExEfE44oUtixQ9izazNabGlosqnRUdso7hVDeLVjCGUFg2is4ly241wnfcaeLh6G/K4AXE0J54f99kFiBOC6vz6Ay/r2AY4hjRPWl5a04XCyFXJ9KSorqJP1A7yNr9Eg9Y3LuXhh2J4NA1xdxYXhAL5UtjiF1g2gdit9xwFOGgJqrKpFkd2MYpK0FH9s75+NuykmDBf2/VKk3+nd+xvkZGQIsJO2uUa972swJsUhwuVFJC77Fc7tfwYIfxZV3j+FOjYKFy4wwF0T8zN4pR+72A2yQVjlVbDFe8Lo9hAa/J6AZfm/I+PoblizhiA7UwdFTD3kw+KYUfLIcsgjyqA4U35dGVHlSDtZhhO7CeRci5Cr78KlcxCeQx76HS0GyfyUQ0hc+Qw1Mi/gjMcfoVfYELytCod2lCLhWB0ZxU7qifeThpCX2YJyhR+BylFYqjOQmqaD/1opI4ETvljcIB3d5aCHzsaHIJWuz5TRj5QTjQSHBaQi+Ky2Y5+XGXYRRuQMdqwuhR/ti7VzDcGnZyEyVQqCuEMInvUCTsx5EafnPoO1H6/FnA+NWDFZhTOr50Ph9iaOrj1AEFKMiLlP4Wrwo7gadD/OuLyH5dO0WDsrE2tnZsB9Fmk2AeCUMzgw9Wlo1j6B9BUPYcf0JXCdqYUbfb+VYCl4Yy4ObBjW+jwc8cnBwU3S+wPrc0X6L349sInOceEGnFn4HOm3OLn4rygzF+LK+Wuw6w1I9vgzMtf/GYmr/oBIl1cRvfSvWPvmz7D6zz/Hylfuxo65Xgja2oQTa9bj8t77CeA4ldOjWDEpGm4z1Ni4UIXQLQU4tLmIjl+MYzvLcNJ9DqIXPoYol5cQPPNNHNqoRwInss+kV7mKpES8PBMJaQRAsiaY6N4bufKJOGLSYhmL6gJytJcJ7Amu1VeRnXEOyrhmAro6HNpVi2Pz/giceBo4/VskzP0vHPzo/0jBmsOewYqX/i9MmDoLW7duRfDBfYiOisCB/Qfh5eWJtW5emPHZbGzZvBGJcTGYN3cONq3fAC/3tQjw342pU2Zi5qwZ6GxuF94eHgLl+W+Ntc3C08Yety8LcCzuZN2ph0wMbfYQYBPA5Rbq0N7Yi9aaPrQ29KAg9TS0AStgOX2A9ictEnD+7ivNhxPe/GvIClqPpCVvQXFiL4wVeuiLpcUL+kI5NAodTgZa4O8udYD8PCoRF5yGSuVmet70uVcttixXoHw7PZNT9EzCnsDRRVOxy6tM1J+EIyXIMxqhTKhEepIcUacO4XTYHuz28cLWdStxMiwYOq0MR0L2QatKQ1zMCWQbeLWwDQVmA2SpMThyOAjxUcfRYD6KqszNqFbtRGdNnZgS0tM6QNB7XsyvG9e7Ij7/jgLcrc75G5IAuMZhgPsahpcZ4PIN3y7AsXd9iFRd3okTabkw5dTiHN3nH+a/3UYMUN+aGOB4YSU9H/H/ZarLn8ORxyvOh+e8iaHTO4O47ybACU/byDBqB0FbXrEB5RWO4eX4Y40Ag5ox6jCatjyAoT2PoXrL47Aq5Dg3CuB4Xpw8PBg17v+ONt/HETf3p4hd8QwiV/4JeSoNzg9JAFeW34ccdS/ydHRM/RCK9ARwCZ6o3f4EGezn0b75J1CH78bFS8BQP6fjGtZZArCuPlxqUOFaqxZXW0Z0jUWfDVUr6RyyYVZ1YLBXAtXR18HX2k2NlPW4Oy743QMcewqKpfdAkWJAVvoAQVe38NqYFNz4s4fwLCzpjSiT70S+5QgMlTLoso3CY8dDcpykn+dYsXzXFOHwzmK6rjYUZHWQulBkIkOU2YbYo1WIOVyF6MO1SAwrRqliG7SRMTi1vxIRB0qHVYaoQw5o9BmIjdmNovWPiIUXCH0Ep9auwt4dJTi2OxdJ6xYhdcVb0OxdiPzkHUhfzVkMCDaOPIW8Xa8iL3E7ipJ9UJi0Q8iWtA32lO2wJ3nTezcUJrrDkbwFJak7hRwpO+j7rdflSNmG4pQtKEzYjML40dqCgiQfyLa8ARx8nI75FFp3PQH10SVoMgVDETQbDVseBI7+imDycZyZ/xyS13wEw2EX5CdsQm60F4qT1qM8IwCZeycglu57mvtjiFzxOH23TpxHcdIWOgc+323iPMoyA5C84a8Y8HuIjvcrODb/gs7LG6UaPyhT46BJsUMnq4A2rZxUS+DGKZgu0HM7B2PGgKT0QWSczsMJrxU4tfJjnFzxEcI3bIBFAwK7K9DJL+LovN+he9cj6NrzaxydcheOTvpPKTPImRex8e0fYdaCldi9OxAHgvfTawA2b9yOvUF7kJaeBje3tfD29oI3Ad2sWbMwhyDuyJFQbNrki8+mz8VnM6eR8a/CUC8vdpDCgbAXrL6mHkYCm9EQd8cAR+WaV4mP9914Yu8Sg5s+V4acXDV62lpw/lwP6hoq0dnZSHWrgwCvFg3VHWJb/g2vNOdgvDfu64vEIUoqdFpRRpPdP4Iy4ziyKnQwlmXCUqhHejR1YqijIKY9eFMHZjVBVcBaZB1dhF0ro+jzEmxdoYZ67Z/RGvBrNO38FcK9JuNMtB7hQSYc9rHjxJ4y4bE+tb8Jh9eHYueHdyFw0t3w/fCnqC924OI5quudQwTNl3Gu7wrO070f5J44gdlQ7wUC2nMY7L6AXrqH3XVtBHC+BHORqK2sg6lITbYwS8pJO871caPwXQQ4HkLtbr1EuvPFLl+3/i4Ap+//1gCOYbi96RwMlmqEJOfgGAEch88ZpM7YeNv/oGGNAapvWqMAjh1UVHZ4WkuBgcvTnXvenPqOAxyDGnvhqOfcfoUulL+/uQfH8KWLDse+CT/Fock/Q9DUB1Gg1owBOF7gkH4sCAVL/h9cCHoYxW7/BVNiJDUQPM9uZJ8iwG8bT5amc6DvuhtbUJToCdu6R3E++GmUrf0RVMf3CCB0/kaIJ4s3t+FyQyK1RulAm+wG0Wed6bhUJ0OrPZeuj8OgjE5QLq1S40jxuSc80bXx33H5wCNImn8XdJk5yNFcuA5uTkkA14AyhS8K1VEwGmwwayvFCjRFdAuiQqpwLJDAao9dwFtsmA25ZPxz7FpqDKqFi52HYZzL5Tn0Qm9rH2q0fnAYjiO/NAcFpSZJJdnIs2chq0CBU5H+MK++F1eCf4HzvvdCGbIEeVUFKKrOg/b4DqQseQ2pvh6QhUUjaNYryFj9C6QtfRyhLh8heu8RRAfsQZR/AM74+yNhXyjCdmxB4LrVsMZuQn7SRgSuX4OgDauwb/0KnPTfjsywU1AcPUk6AfnhcBhjo+BQJsGekThKCbCr5UjdNgXndv0MV4IeRPXWh2Ak2Oyt0kMTvhnlXnfj4v6HMBjwAE7MegpJK96FbPsCVKp3wi73R/rRSCjCTiDt8CnEBZ1AyNZQBG0MxTHfUJwJOIz4/YeRcYzOgc+Dzkd1Og5nXN9F1/afAWGPIs/7URz3CYIxYjfqNOtQojgIBwGCQ3EcNlkkCtIikZ92GgUykjwMBZnHYE44Aq3Hs8hZdRcu7H0YFwN+hvgVv0VOqgF5yZmwya1I2DIfplV3o5w6EQnz7sb2v/07Ehb8N+Jm/gTHlv8FivgoWDVaDPYMocJeguqSWjLsPVR+z6G4oAxVpZWorahFjtGEYnMB6suqUVFYimKrDSV5RWgorydoo3pHZZDLMnvEGuqaRdosJ8BJ4XzkdwRwLM4UcadeOEnXUF1Wht7eRgAEkwRuwQcCcfTIQVzDRVy7NoT66nK0N5wV24t6SpJSjI23v/El5gq1X4Ry52oqp39GitckqJOCkV2hglpvRahPufA4s/fNf30j9i3ZihKvn6DZ/wmkujwEn1UaAXG+KxJxdG8oThwPxpnYWCSpdDgWZKDOkp06TtK8150e9fCdH4iGzXfj87BnULb+YVQVOHCW6jgPG7OnsqK8FCUlBehoouvi+i+u5Rqk3NFUP+lZNOUlozpjPRzZp6EjiNYVyZFDHVp7mY3uAeetHfUsqD5/9wDuLEEFPdPmCygv7UYX2b1vwxP39wI4bpDHHc7+O4rv3wBJZa5GYFw2lNmVaKiRpkKMt/0PGiUBUt+WxgIct7vdzReRq6YyyVO3xoG02+k7CHBkvAhqeMWcZKQ5LhX32m5dMLnydDYPoaqkGZWOJtSUtQjDPlKpqLD3X0E+QZ0mYA6Kw1bCHLwcNbZSMWF6tDGRluxL++Qhm+6GJpEjNPvMbhSkJ8AcfwqV+WSEb5rTQUDXUI8rDakEawqg9RbqSMf5Whl6mtlgc3gEDsHA1ykFHeb4VCWaRJj2z4DlwCyogpfAZmkkeBu4yYAY6bN8FRlI7W6Uqg2wZFyTggDSd5bMfliVBHwZRPVicmQ3cnWNqK6rRhWpoaYR/cPhCUZfb29LH2q1u5BvOAhDCU9c5/AKCqgscVAZz8CQm4zU9CNI8P0E+r0fQ+n/IVJjt8FQpoSxSgOt8gTS17yLmDULRb5Pz+k+2E1At3Xm3zDnrb2Y87cIRM5+DhbPF2Fc8xu4frAUv39+I373m/nQnfZC9E43/Prx+Xj+qQX4zZOzMOldP2pMq6hRrSCVY8fqMpwOrqfrO0/XOUqKQWQrryLpQCzU22lfvouQQY10dXEzLl0EqotqkHecoOqkF7L2eSPJfx/S3CciYfmH0AbOhDbiIHzcasUxdnnUYKdrLvbNXoxjcyYjbPYELHvbHUunsWemTJyLr1sl9q6rRvy2FVCs/yvCXeZg57QlmPdRNtxnK5FyIBiOtECUyINRKt+HCsVWVCo2kTYLVcg3oZz+L0peh2q/Z1G/9RGCwBeBQ79C6prH4JC5oTRtFaqU65B/ejFafX4BnHkZVZseRcruqUjctRbH57+N+JXvolkTgsGabGQmpUMj18JuMEB9+hhd02HkpsWLBQ0XqZNznsoWr4Icouc80HVRhLfg/7khGCnHVB5I9rJCGIqH09kVK2At0hHQ3ZkHjvVlQ4v0tjOUtRO80cPCBVy6NIiYqFOIOB2Ga59foM8uUaepkyCvflRHTlqZKsWEvLMVsCyeY9da0QiVnyuSXF5F2sq3IQtYgWMBZ+DvVYYAr3KxMMZvXQNCVmzH1QOcH/klFHo/ge0r1CJm3x7vSoSH5iEpVYvEJA2iYhXYtykPvCLaOW0hgH7v77IX7Tt+DBz7Jcq8fk4AZydbxDaHO0vnYTAmQKU/SZBTJjyfzuvi8xT3j55NT8sA6sxRVGbcYcumDoxDBa09TYRX4g7geABnt/RCnyxNBbnRbnyT4ukCDeWDKC/rRoK2DPrcBnGe3wuAo30wwImVhHTfxzvm1y2+b4PUCeEhUg4rE6OyI0lfhiE6Ptfz8X7zg24QP6tvTaMAjp4lLzpqq70wnIFhfEi7nb6bAEeGSwTjFUnxpZ72dcghg8Xv2XCL/4Wop083R+SNpMaJ55JxT3v0Prtbh8Qk5oEB4OwgbcNJwrnxIoATc2uGe/FSY8DHuCA8Eh01NahWbkNLiUXkgO3tpIaCjsWBEsc0GMID14FL9Sm3B7g2OQFcJgHcgPjNyDlKXgWxXzr3fjrH9q7LKCu6KuZJcW+PJ946lS3nz7qRGJqKtKD5iN/vh/SIEtqWh+lGjAx77ZwyZ/SiQDeElppLwts2+tgsXu3W09yHGo0f8rNCkFWiFg04h1dQWxJgMMfDlJMEc14KTLZM6HIJGIo5cr1ObGcsVcFoz0S6/2LIlv8Zh1dtRchnz6F6y/2o2Xw3gmdOwuTXD6N80xNA9HPA8aex7I2X8eTjs/HH5+fCwADn64rnCNxe+vVsgripmPrBVuxdX0LgxKt9eTFIESIPVRDAjVyjECcYV3TDrDwPI4GcIeMqLBpOP3VFDN90Ng/Cnkv3R1OAmLBsaFN7oT4UjrRVb0C2+i+I2+IJP/dy+K7hY5Rj23IVyna8DJzkxS4Pw2/qB9jk3ojAjRxGogj+dD57vBwwRR9A5K41mPpmGKa/FYqlE2LhMtGApZP0SD5Wj9xMXrTQDYu8CVZ5A6mORACa3gCLogmGpApkrn4KZyb934ia+i9QLLkXMRuXwSSvhEnmgDWzGpqjh9G29WfAqV+j1PMnMBxfDIepG7rQU0hZ9heY9i1DesxxbN/ugy0+OxG4+DXYXX+ElNn/Pxye/GPEhx1BbVmDaNi7Rd0aFPVnTPkdFmcNaK3vRHZhhvC+cRL7HLuBysUQSksKwGFF7gTgpHrM3mU2VnfQWHdcQ3NtEy5fpoKJz9HcXI2ZMz9DcnIM/X9ZgF1Xcx2V3a7hc3f+liGOFzXc+eIJFnfc2uuoAY4Jh3LrAiQtegVJq9/HGa912LYsFStmWLHTqxrByzcib9W/oZzKcPLCn2CXmxJBWzggtR3BO6gsHtDiiI8VoX4WBA1nBHGuOucFDzuXHEfCkt+hcNd70G77G+ocNQIg+f4xwJnMadCZY5BjyUAvXQPnZh4kwGPxNmzfetnw0zk35ySgROYFc34q9CUZyC0x3gxwJH7OtWVU3nM4zprUofu2xABXTwDX1DCE4pJOtLdQJ/VbgDfW3wPgeKoNtz/fBJAytPVT2c8rbER7wwDKyjoRnGhBalYF2pp4XuS3c1//4XQdpr4NOQGOnhX9zyvJG8upIycWMNwMaF+k7yDAce9dgjPpfy6UtyqYfCOcvX2GnyEBYOL3DHoC9iTI66ReLH/Ow0NN5c2wKZJQpIhHQXoiGio4CrxkBDnauXP/DDSddY2oIoCrNZ9Ac1E62soLBCjy8UbOjR+GBHCX65OpZZALUBtX7eyByxgX4MZeJ+doPSfGxi1KXrU4EqiTlas9h7RIG07OfgQ5Xg/AvPLHSNjqCoNiiBp/ZxyZG4wOw5+8E3XlnFSbAx9Li0X4/rEEyLYO3BbgsgngnOL/dQWpYiWfADjelmBOpzoB2dqPELXsQ8QvfBQ4/SLB2hNIWjsXS6ccg27pT9Dpfw86tv0Yru/9Be+/uQWzPt1GALcN6uPemPi+Nz77dBNmTtiItYvCqGG0Y99GDsHCMfIKcSakQqQUGnNt7GVUMORyg9VPr30C8toaLokQMXkqFbxf+xcEf/xv2P/+/0K4xzICvMvICAxC8rLXkeD2GSICtUg4UYmow+UI2piBKp9XgNAnoFn2M0TM+zXCF32E3csPiYaZw8TsYQ/cnt1Qrf4ZPYOHoF32H1j+9hy4TM7D4olqRIfWIkc1QPeczkfOr6y+6/9n07PKovON2ReDEz6hOLrtIGIOqZCdwR7Fc0Jm1efIOJWLePePId86HVGuE2CJWIIitRZGAniZ91zIN8+GLDUd06fNxJvvfoDCyHU4v/sxRM/+bxRseAw6l/9A1tEtIkZiT+tZgtk+8dzHlj1JDHCVZWUiE4qY2E9lvqq6Gv2cBcCuh9muuUOAG68e37yNU7y/1roeNFRX4dxQD3WwemCvdKChpRoX6H1Haz1qbBXDHSep3t+o6x2v4XLdI67RCZAsKdg3T89gkOX4eNyB66jrhDbUB+keHyFzzZ9xatUUeMw+Bdd5hVg1JQahrjMQve0TLHl/EzznqbDOJRtbVptwYJsN+7lcbigW8RYZ4A5uKxRZQZwZWDjjBgcAN+u60M8x3obPdTTAZVnjYDQno7mSRxCaUVrUgAp7k7hW9uzwOXPHtLXYDHuKB3Wgkm8LcNL+eUoEz5G6SGWMh2eo7hNwsBg87lj0u/+J9ClSGBEOXcMeom8zLpkT4DhcA3snRSaIMeq9Lj73MfZlHPH9ydX2Uln6O4froH2fpbLbUtmJNF0p9sSbkGmkutA0iDhVMQLjzSgobsUgXR+vaOTRIaecsfY4VRNf/837d9aNW+nG7b8Hug5T35acAHdFDHmX5Q9Bn8pB2m8GtC/SdxbgbtXA3FoSVEk9fv6fX0fURcaSv+8nQ1KYHou6LQ+jf++TyFl9N9SxZ8R8OTaUbDSd0McGvrO+RawCqzMdQ3uJAk2OHDTXnicgdHoIpUaDcyH2NHXgQk0arjRm4HIDSzFKcqErjXIMVinR2zJID/BmL9iIpMrD96GzRQrO6VRXy2W0Nl5G8plcZLk9JSaz4/AT0O9xh4bTbsgZZOgBjzI2bLgL9J0ENAPC6DuvUVwn3Re+N+3N/WipqhPXm28MlQCO4C2rWAGNiRoZgrjRAKc3xUNNr1nD8CZJKSBOHuKNhMWv4/TMe9Gx+1do3vZzKLcvgiyqGqe3bMOZLRsQsWkdEg7JoEmmBia1BWWZu6E7RYC0jhrGzTYc2FJEDSR73hjcJO10JWjd74Aps4sM8SiDquik13aCV+rJEKTy9VpVDHBD4tlmy9JxfMpdwJFn8HnQQ9BtmwZD5jVkpbYREB1GEzWGfd2NaGmtxuBQN4FECdK3vIuUpb+GfPF9YnXzef//xOFlrvDzrIK/ez52eTgI4Haia+8T9Ax+i8v7H4Dbh7OxZl4+1sxSIuJAOaxK9og65y720znzedL50fMxDp97juYq8g2XUZB9AVb1FbqWG+c69kFNDYwqqYteh1CsSEBFxg4C1G6ow9Ih3zgdKZHHEBp2AvtCjyN17xIUrr0HmuX3AjF/AIIeQUmULzo6rlFZ6hNliz1WUidkbLljGOhs6qcGwQhNQTIsxTr0UTmvq2mAuiARluGcxHcCcCxRp4RX2wlT42/HEtu2nEdLXTsai3PRaExDR5kN9RUNaK7ppn188cpTLs/OeaXX55jS6/XOnDgX9tY5z4UDvEJcryzmEKLdFyHD7Q0krfkAG2fuw9wJucgIC0OxbCeWTsuBy0QdXD5VYsVULQFaIZXJ4Zy2w143jkcoAncT2In0biJOpF14w85fn5M7PN+19RyMxkToss/AmCtHbPBGJLo8BsOGFyBzfR7l1nzhrePfMMC1072oUGyCJTeBAC4TeQ6jGKlw2oobxQ02Bx3P0fCq9T567RPAka/vQUGWlBO0cFj8fjxxnDOb6U7UO+Z/DiTM4vd1lf10v/k53PmQ+t9DDFm8kKKyqI8aTc7CQOLX6+LPJTlyeJW+NOoxui6O1nWAo7r09wQ4ht6OhrNIVtpwWl6IGGUxQlJyBcRFZBThcGou8mxNYmpBc/WQyM7iVEPlIOpJdeUDaK0fO62I6z/Xqe5REm3aGNE2w3K2y19V3KHi1xuv7xvXTUD1TYttD09dole6r7m6bipLEpB9WX3PAI4N861+J3mZGOCKM+Kpsf0VcPo5NGx5AKqYM2IhhNOo87JeFk8qZpd1XXYYytP9UaotRoGqToxXN9cOiQfgPFf+bU8bQV1jO6lNwFxvU5ek5i7xeW9Tp/SePpOS/39xpecKx8ZBDA8Pi1cZddNvU6PykL7kEVwM/iXO+v0cGb6u0MkHxHDpTcaGepTF5k4yBhy4lRtfPrZTkuelpNIBozUJZYqtZLwPI6tUIwDOUCSHJjsW2dbEMQCnMcZCnZcKbaFsTMDX7HINDJYkAqDZiJj7e6TveAv6sG3Ck2RRnkeODrBoAStLfYlAZABWApuKTD8ow05h19py0TBy7DeeixS6owihPvTqW4yD24sRFVJCz4BAjYdN6drY62bJbEGrTYv+SiVabAYCuE7k6fqFgeJnmy2T48gn/wIcehzY9zPot02BLv0S7KZW5OWbsS8oEA57Ltat84Sv7zYcP34I7h6uiDx5BlmuDwMnfolrQT9FwMwVcJmSRw04ByTOxsntW1G9/UFcCXkS7Tv+C6venYHlM/KxZJISoTvtyFH1wEzXxsPXOZpLyNEO0etFOn/2xjHEUUWUdwuwM2W203v+f+yzk8KNnBXljkOMWNMdqMzcgHyFCdmZn0N7LAkJm10QF7ob0Yf3Q58Qh+zUZCTNvxsXD/0arVvvg+XEdvScBc4NQIAEiw0q15mbyxxPOB9EZXmpCCnCabXaGrtRUVYiFr+IWIxfqsEa9pAL7/ithzlFB6tbmtKg278ZZ2a+gNzoU2K4k+cZSXX7i447Uqb5VZpPK3nlb/5e+p9jTBYWZkFricPRfcnYN98DirVvItXtXWxf4AvFkf3IS9yKZVM4d6+WpMbqGToqm4UEbSNz3kRAaeEllv4XGVQ2FiJ4axGqHL0YOitBqmgM+Xro3KpLS0Qasfr6GurMbEfj+p8Ap36DTr8nUG4yiwUPfJ7S9IZe1Gr8UWA4DB3Vt+KyAhEbc7xn6BTbJYY47gR2tzLQSmDL90NqwO+gYeZz/UKxLaR7PZzxRrJvpC76TtjVKyKzR2dDjyhf453rl5E4xrC9/rI6y8GrbyWyjwO9vMr5ItmqOwA4Ta/Y9u8JcDxHVW+pwTECtQ7qgNdUdot4b+x5Oy3Ph624RWTuaG9gu9JFNmU4DAWJ37MMqV0oyR2gciTtU4CbmHbAz+d2ktpNIX7Gd6LRvyGJ50SSIPDW9f8b001A9XWKrvW6xvt+RNyWdzRfgpkzg/AKVLb940Da7fQdBDipZ8A9Zx7OHBH1Bujz8X/D4rkwtwM4STxkkp8Wi/w1d6Ns473ImPev0MZH4+J5aTEDp/Cqq6oRam/gvIZAnSkcJel+yFZXwpDRShWiF801nKbkxkpL586eOFFw2chQL1tMViQjPCxeWcbf87bcux7ql8ReADFHj16F+P1oDX/Phpz/72q/AoO8EYkB+5F9YBKUe5ZBFsbDbwRvoz1TwzLK+kUF5mNxI877GX3uZzsBe5UdBurdM8Dl6g5CVygFc+VJ7AxwJgI4ngPnBDi1MeZ6tH5OBs7bOSHOVJ0FZdxepK58H7IN76I4M5UK6mU6l5vhkj1THLywLCMIWRH7pRh23lLg4shDNfRMeJHKVbTUnaNe5BDKbWSUuABzblAeOk0/C6uyCRfq5dTKpeJcrUr0aHK0g3S/L4v5RHVlTYjeMAVmvw+hXv8mEn23Qpc2gJb6VjhKc7F82VIMDnYiXZaI06fCsGnTevjtCoBSKUOs+wdIXPYXxC15CeunbsTSaWaRCWP5dD0S9u9Cxq5J8PvMHZsmrcSyjw9h6ZRsLPxYhaAt+XReUugXXXI9Yg7Svg4mIyY4HdrEOoK6sfMVeQ6fZHhHfXZdDHEdAuL42h3yvXBkHIZFNYTUyC4c8kpDyoZV0K77GFmBXmhvHIKFyvmRWb9A+MT/QPSq30F9PIAaHCPtQwMrvXJZ5B4g17XR3jEBGVTXGOp5QQN/5mx0pf+/SmPFv+G5as7FSc66OrIv/p/hraO2E/INM5C85n00FlcIiJE8eDfuc0S3ggIpJt3ItY0nnlbRUtsCgykWe7aosfBTA7bP3wkZQVy663vQ+M9CduRWkfZt6WTdFwKc838GOU6JF0IdEEduF9oaLogGdHT6KDG0SLp2FcgIP4iy1dTJCP0FGjY/iBJj1nWA4/vEtqjWGEHPfjP0tjTYK4rF85AA7tbP5HrnjxsNIX4v/c8NCXfoRGYOsgkj3315cVnipP78LEZ/zvvtJLtqzFegsrJieLHGzed5p+Lzba/vR2cTd6K/Slm8vfhedVLDyjlcbwdw7OXPUffQtfE1f/3nweL99lL7F6UsRoahDOfoOfVRPSktaUdRURM6GgfF8CoPkTLAsQ1hsHTOlRbnT8pKJZuRM0j74/1KC4wYtr5aXb6Vbr8vCQj/GQBuvM9vFHcYgCbiCDF6NArKvoy+gwDHRpce9A0GWwyD3KanyYWHXb5fBHDsvaovbUDC0UCkHD8IbVw0GsqbCIoIqMiwdDR2wlhEIGKTk8HtwCD1Kut1u1FoPgx9hQL67Gwxx6yl5sIYgHMaK6kQO3Xj8YeNGlU2zhJRV9EBe34NHAU1qC9vQVtNh0iy3VxWj5aqNrRUto5RR32PZCA7L9F59sOi7oJZ3o7iNB8Uqqhh1kACuBu8OOyR0ya1QZlYQMeqIgCqR1czG7+Rc2OAc1Q5kJWbiNKMbchXH4A2Ox5aSwI0eSnIJIDTkbLMCRLEEcyp6H9nDkk93TNNgWzEC1ehgdYQjTTPSUhc8Qos0SdhzjxH5zMewDF0nkWpOhTFGSGQx1+EMr4XCWGliA/PRYW9HjX0zM5Sb/48wWdDBQfDJdBhAyWGI3sJlJoJ3DJEqJZzNRmwKUtRklUrPDB83xla+wjkCnIbkBhRguST5dAmtKDS1oiLl3uwe7cfWpprEBFxHJ0d9di6ZSPWrnWF1ZKFo/4ObF9TDj+vUgR4FWCnWw4pF76uhSIDiCV6N5ZNzca8CWZ65RyunKdWBd+1ZrquXnpOVyA/poRs/n8g1+vniP/sXxC7L4YA89rIPaDKaFZdoGd4Bdmqz+k3/N3ws2RIJVgVXjp6nyU/hwK5AdXKDVBF5WLfxjIxrLvP04DYNfOQsvwvUO7fCFNyFMLm/QqFHvejJ+BJWFfdje2v/y8cn/ivOPrx/4IlJoSunT3P0kpOJ1BJXpmboUeCrtvD0J1I2r90TG6MBChSo89DONzBqrXmI2Xl36AJWCMaf57KMBowR4t/x/DRx/PFbvqeG6pbz5ljcX3kMuIossJoicPpUDmWTTJg0eQs7Fjkh/iVH+H0gj/h4KKPseiTKII3jdCdAByLAe7AFju0yW1U/ntQWXQWtaXnUeMYQmXxAKpI5QVn0Vh9ETadDvrAxbCHu8Mc6o5aeyXBBIcWGW74yN60l9tRoVgHiykC9nIHelqcOaLHv74vEl9/R3M/muqa0drIIwPjb3cn4vOQ7vdY28fPqLN5QARqrq6qEh7P0d/fqYR9pfJXam9BVUkrPe//eVkcT3wcBjjrHQAcb9PRzGA+nr3/n4sXLrQ0DCIsLQ9yfRnVFakN4bR4LDGaQv9zW9TReFFMqxjvnHkRnCPnLP2W9zvsGRvneP8Tcf0TCylYN3zHksrxVy+rX5vGgNTXLFH2uXzzcxnn++ti6Aa1a4PISieA+14NoY4HcFTgbl/opJ6oRPh8E4d7f9Q4XBcDWgsZzoo6FJeUo611EJcvSR4tbiS4EtjMxbBqsuCwFsGsz4VVrUN+3BakRwcgUZaAbG2VALjWWk4+PVJQufDe3ICMiA0xe9Hami+ioqASuemZOLPiD0hxeUDowPRfIcV9IuKXvUF6E4kr3xWr4pyKX/E3yNdPg3GfGzR73CDzXYn4zauQumUNFOumQL17CzSn9FQQWmBWX4ZJeYl0UciqA9KOKBA1+x6kr3wYhz+9C5aMTFz9HCKLBYsBp7SxmuBVhgqVD4p1oTDmpIp5bzpTHNRZ0QLiMuhVkx1HcEdAR2CXzStPh6FtzFAqfZ5dkI7UdVORvPwVmE4eIxA5D0NaH6lnjEQw20gH1AGTkB04EYqALZCfzoEs5Axi59wN2YqHcHjK3SjPLxXDoXVlvEhhGOCoEBuo8FuVDQRwCrGA5FpzOq7UJ2GwSo6uxj7hgasvq0Wq73zEzbsfspWPInTiTxAbrKAe9FnaXxFKSnJFmIqGhlLwX0NTHTJVaqRGFGHHqkIRG4zn4PFkdSnPLcmzAvqII7Ce8cXqaey50YjFC6yFnyixdp4e+jSCbHoeqlNq9Pg/DsT+Dg2bf464oDgqZ1evG1iz8gJkh5Og2OUF1Z7NSPTfSxWboU0aXh2Bcl4EMQizrBO1mn3IOB6FnR7N2OVdj10bunHEKxoyt3dxfNbT6PZ7HBdDn0P99idRtv4hNO94DBlLfg4cewHXgp6AxvNF5CSfFl5jNio8sZ/L6oiRHW2IJbDjBvrrMf5SHe1o6EVVRbnwePcQhA3R8y1KikL8wj+gMC5chNy4leFnA9hF9bmmvAo2qwEt1W1U50fggH8jQhDdokFh8fBwTVUDle8zMOUnwmxJho+bDgs/1mLp9AL4zF6F+Nl3IWXxPQiecB8WfxqHJVOy7hzg3IsRvNUhVplxR4pDBTjFXmIWZ37hOWQimPg5oIfqIq9CF0GL+dmIc70i5sF11jeiMmMd6vMyxbWJFIE3XNMdi57jINnF0vISKPMT4CgtuK0N+yKJ+z0OwF0vVwSbPOR74/dfVm3D3rcvN4x/5xIA10IAp+bnNBaERuubADipXbkMpbmCbG8pPa/LwyM010jceeEFCtdEMHkeIreobg1wdisvXqPnwEPeX7MnjEGyoaob9aWtYh75eM/mVvX4G9cYkPqaNWzXvvg47IGnukedN24jRIakG+DsTvQPBHDUeAhjNX5F4YLBc12cQzS8PQ8NdTSfva72pn6U2EthtZqRm5uD+qpmyUjS73kIs7y4AXkWI2prylCYb0V3dyO6OuuQY9ahtrYKeqUe6ZHVyNOTIW2FyL7AjUg79y7z8pFDam08e32fLB6q5Dk8XOmKdAacXPZHRC16Akcn/QTGVfcCp14Ajj6NiNmPIc3rM2RsmoPMLazZBGbTkO49BXLvqeJV5jkJyW6f4Mi0x3Bi+o8RNum/4PvOfyHW5feIWfACohe/ivRtq6A5lgTdaYKHCNJpHXSRFij27sXgnl8A0b9FmddPkXpwF5psBagxWUk5pFzkZMZAkxIEW7w7bFoCuDyZGCp1DptmEcxpCeaUBHFKUzz0BGw8R84pXuzA8+UY4AykrMJ0JHnROS9/FblRYSgyn4ctux9FprFy5BLgnMlE5aZfYHDvw6jz/j84smkXDCcScYlTWkW9gLy195MBsksAVzoCcMI4pfcjR1mPi/UcLDlNxNpDlwyfN6egr7FJBHG2yNORueguXAn6JRDzOxR7/BQR+5LJSJ9HQcpBVFnj0NbQic62FjQ4zChVxyJhfxSO+JUjLKAKYf5lOBZQiuAtRdRQD8urBIaIEOTG7MQmlyy4zzPCa0GWkPvcLGxdaSQj3wqL+iqBViYK3X6Mnr2PwLj0f4uVp6M9cCYNINu6DJ2b/gVDu+9G+vJfQp3MQ6ajF0Gw6LoVbTDpq5GfEQR50GLsXbob+5btR8DSYOxbm4hUj3k4M/83uHbw11S+fotu/yeRtuJJaFY9grS5/wYcfx6XDj6H/FU/gnnLH0UPnzsY3Mlpb+hDSz0vGGBYcxpcJ7CNjrvGjfJXBzkGLfZ8FTms0BQmo6AoCwMdXLevQLfXCwlUljljAtcdZ30e/Xueo9pQ3Yzs7DTojNypOINcS6YABOGpEdtxp+/2DYYT4DS0D1NuEqy2BJw+LMe891WY83EOfGesAw4+DMT9DgVeT2DRJzFYPHkY4NbdHuD2kDgHceDWaugIurNF7EI21M5nKSmLOjWO3D6Um40olsfBTnLotXTdUpxG57myLelsaEWVahtaS/MIvKU5uuyRH31No8VDrKP3Iezn8L2XYmXycGQXtAUpqKhgD8+I7RrZfvj3o+B4zPfD7/le3whwDPu8gIw/k+B65LuvKi6rY6/p65UT4HI4uOqdAFzT2NGYr1PCY0YQX1vSi8riHjRWnUdD5Tk03qAm+rymZEh4eW8FcMUWTkMpPROnF9zpGJE6ZV+tPvP96mq5gEx9KfLzakWZ/GcEODEkLYZQ+fr5dbztpM9FHMj2a8QS7MSgTjo/p3EA7Yv0NQEcP6yvrwDfDHDUcFCB62ruF705qSCMFAhuTKShsuHfk7HngtrS0E0glo98UgG/5uUSuOUiLy9PAFxDdYsAAu71X7wANNadRWVJEVpba9Hd1YiGhgo0N1Whp7UMlbYsJB3zw/G1y5B2OAVFWQ7R4+B5be10rprCHKjyjGhs6Me5fgnYhnjYjh5qdbYZhn3rcXzh6yhce5/Iscm5LG2e92HA/yH0bLkLMW6vo7mqCW3V7WIOUHt1G5pL6tDkqEFTSa1QS1kDSvNKkbd3Cu3j1+gN+BVki+5G2+5fotnnUZyZ8xgiF7yCxEUvi/hgKcv/SnqNAOoNRM9/FrUb78H54F/AvOI/sf/TJ5C2/C0kLn6N9BfxmswZFGhbmft7kO+cD13mSZhs8utz3pwwZ7QmwmCOEzCnIukK0pBlV0hz4eg9e+I4vyQHfk1aPwVJS/8Me+pR0Wvs67xIBpgaplFiD2BJdjb6Ap8HTvwGg/734fi2fVAdjULzxn/D+aCHkbngP2C3FOGCE+BkwwBHEosYMtrRXKBFB51DR7FSqN2WgZ76VgFweUqCzNX3otP3EVwLewZZS/8PTgcmigUFDvke2FL2QZPQCVViPVIDw5Cw5HWkrngDmUH7YSGjyMnnDWkdCNnOqwo53hc11J4lBMghKEzchQMb6TNvhwgfEUji130bbEg7XUtGfhDahBrIgk9BGRqBlKBjUMWWk7GlRl0YWKqMBHlqvzXAfoL68F/C4PU7qJJ4yHRknpyJrjMrown6HF7payAIXInwSf8b5lV3oWvPgyj1/il2Lw9BhMd2RM5/DhWbHkOj/9Mo2vQrhPkcQHKYASGL3kXEnAcgW/hT5LvejZpDE4RXuJcMS1NNJzJVRuRm28TQpmTopfrFgbUl4ysZewnwvjrEcWPeTR0fa7EWmuJUFBOQcIDh1soWpKz9BDKPSWgurRf1iI8hhltH/Z47SWXFDqj0ETBwGA5TIurKq4THQtpG8sjznNbbNfY3ApwpLwFZuhQC9jx4LC3FlqleaPO5F+dCfgMtAfCST8Ix+wMDlkzWEpwVifmae7ztQnvX2UcBHC/CKca26UtwYO47OLHyQ0Rs2iB62yPPlMCcyq8h7SxyTdTI+k9E44YfoWnrzxA152cooOfAnUTnubIHrqOyAtXKTagrKkaiqgyl5V10jdxx5WcxTqPJEs9Nes+hJs6z96aLbGTHRamzSc8yp9iIutoGcT/42UidUB7BuCpSffHrOfqdGMIb/o6H9wap3PD23CCxzeVpLKPPg8uK9Oy+vvbh7y0JSBjgvtgDxwsd2hv/fgDH+22r50CvkrfWQOWHlSW7QQQBnGpxvPNk8W+LzRLAMUA4oc2pkc7azefwRWInRm1FFzK0DrQ2DtE5jwf6I8cc77tvVMP34GsRl+vh99fnt1Kbxs+NPWwsYX+u/2YY4KgOtVG5MSra6dn0wUTP58sksXdKAJyYUPsFBXDs6hLpYUui/6kHKDTm8/E0ah+8v2FJjcDIgx3PA8cNipSdgYcNpPk6witH//P+xmzLhoduUGtjD/II1HJIDG65BHAMb0IEdNWlNdBFhiI9eCPSgtbDmBAFpVyJTRs8EbR/L3bs2A7XVUuRsPI3UC/6EUo3PQzD8p/i+JQfweJJDeOud5CydRYSdrvj2I55SIk9LNIYtVW2o55TFaUlQBfohaRlbxAc/QVh8/4M65qf4/PQX+DyngeQufEt5J3xR/7JrchJiRbz4nihglPCVT5KnPO1ufUKcvZOxedB96Nx832wut4vhYo48RJkC36E0DUTUZwUiZzj+0iBQrnH98N4eCcsIZ4oPr4e+gNroQnegfwTQde3YeWdOABzyHakuX0iwdz6qdCmHISZQCw7N3kE4ug9i99nEcipdJFQGmMJ2uRiThyDXHaZGnpLIlK8JhMMvYJS+QkxlMnPbeyzokaFGqlSSx7SVv4SqtUPI2HhwzjpcxCa6GJk7vZGSbQfDMd2UC+zXQQ65SHULBmHCuHhghGxITPKOuhVqhRZVMCbqi8IOLfpDDgy6zEETb4fodMexLEVHyMzulwsAijJ2I9ieQgZOk5XNkhgdR7qo4lIdX2fAPhVKENOwaK+BH1qDw5us1PDbBPDqQEepdCdPoyi5AACOGq015VQQ24T4kbcz60IJ/ZU0D57hCfNpLoMYyYPbzvTovHwKIc96YJVewUxW9YhddFDyFz1C4QTVI9t7NkISz1pg9GMisZGZARtQcqM/xdNvk8CcS8T6D6F/WtPInxLHOKW/RHHZj2PYy5/ReLBYzDQvcrRfE6gSIy48EOkz/sPZCy8C3Hub6CzAyKZfX5OMU5FJaHY5BAN+eheNNcxAW3UUeKhO653nS1nxWdS/buxDn6BaN8DbZdQ4MiGpigFlVVVosNTlWWk+vI6dHs8JJs03BiI44/qpIk6TiooyIYuK5aec9Pw5PjRdozgQaxAvfW5CYCrrCeAixIAl2WNR05OOoa6htDRdg3Rvj6wrrwLDdsfR9rSB5B4LB0n9pfi9P5CKg8VOBbgwM61BQjwKqTnXoigTYUE7kXYv8kOX88CRCyiunnkYXx+4H5Yt72HjIR60ejzKmp+9mZlB/INvSjM6UDp4XnUMXsGiP4d0hbdA316JgEcgyiHQLkgILuttAAV8nVoL69EqqESB5OtOCUrhN3RQdcytuFkL2VleblYYcv3jtNZ1ZRVIv7MKdjyzKgpd+BsWz/O0r4HePVoYy96qJPMWWLOtg7gPNXXakc1EqMi0dXYBllCDDrqW9DfOohzPVfRUFFLNtROv+0T8SP7WvoJBgngrg/7Ss/tHxLgWgngtF8AcATfAuAa/r4A1954iWxSnzjeeOdxJ2LbUWTiEEIM3Dcfx9me3vj5nYrba0dpBzqabx9Q+HZ18RvTdZi6c/UKCOPrksQdRe7UMGdIoHYZXR39qK1rgM1RhOr6GjQ3t6K+oRU93RekGJBOD3QXL9b6HPWVAzCkcwDffuqc03P6qgBXWyLFjOkTEHajnPDF7xmWODYMyxkz5gIVdqr4HQMkAqzr390o5++keWoj+3XKCXf0XvQGbv2gJTc9vacbKvWunRrZxglw+XkSvF0Ht2HlFxSi2FaCYt9X0e/3c7Rt/m/smfEsmpsaERdzGluot+xDALd40TxkrX8BfbseJ1B6Gd27n0KO+wMETM/jatATyFvzU/T7P4rq9fchasFLSFz1PpJ4/tqKt5Dg8griFr0C5baFKIw7CXuWGYYDy1FyeAEKD8xCXlocuqjhFBkhSKPPfzzx0EFn22VYIveiJHQOdLum4fSse2Df+CiKvB6BfN6/IfWwHy5f5caXes3DPQBuBHmeH4ce6eKUX/QZ/+/8frS4l99A8Jl9cCtSlryOtLUfQx29G6YCGcy2dPGaxaFDrEnQEcDpOCq8TY6sUikjQ3YlqVwDU6Ueykg/JC97G0lrX0e9OV7sn5/vTddG58fzJmzpfjBG7YQitolApYMM1gBys6i88LlSYyINnXxOPdIB1JX2ob7s7LDo/xLp/8bKIWpYhlBpH4KjoAc1VX3opvLEDXljTTcqS1qgTKqAjnqsVs0laFNbkZsUAEviAYIc9ojxgop+mNUXoApLQNqad5HqPhHZyXaYMjnHbD3SIhpITZBFNCI/6QDykvYi6UQtUiPqkBlL35+uEQ2431ppArs+hT1pBJTDAFaY1YkCQxtVwJG5bfy9LqUNipg6Ui3UiXXiczba/BsG1IKsXlQXD6C1bgAXCEq1R7Yh8qP/C7Ez/g/yvH4G3Yq7cWarJ13PIWiDPZHoOgtKj/eh9tuA7KRqapA+F+Fbji77GPqlP0LO2vsImJ9AVmSImCDPUGY25KK2hGBoDAyM1C1nPZXeXxbPxNnBkFY386T7OzDSVG/PdlyDvSQXWpuMQCEbl9paURB1DIkur8Ihixdg79yej8UduNGgyGWBYZLj1kkeo1H7Hxav+O7iOTnjfMdiyOEsHUYRUDdeyGpRoJ/sGd+skk0z0L7zESD8BeR6PIauowFAcjyuxJwie3AIKQezsGiiDsunabFiugY7VlsRuN6OPesc2OZWiEiq/wgn23H4YeT7fAh5fPPw6mP2qHSLGGx8TR2tl5Hh+xlyXe9G0YaHcXTyXbCqdNLiG3HN7K3+XCxiKE33hiM3CzpzKdJ0dsgMpais7LvpmfG15RfoyN4pxXy3c/SMbIU5iIw6DpNZg+jok0inTqZclgijXokYuia5LImgz4YT4SFUj+pQbivDpo2eKCowY9Mmb7o3WiRRR7e6rBiJiWcgkydCo02H0aBEQmwEasvKx4Akl4V/RIDjyAe53wGA47l1HU1k85X/c4CzZffSPm8HcF/NA8dioBGZIkR7PP42LCm49vjffWMaBWZ3KpENZZg1+L2U1eYc6mvb0NTUhrKqUlhtWTAUZoBTEBqKMpFVoCJpkF+Sj6aWTmpz6R5RnWQv3FkCusqifmpzeAUqde4FkH1FgDOkdsNh7aYGlk5y2FiMiD+7UdKFOCXc96LXNfbzm3Xjfr6apGCcUmDIEbAcWzDYoLc1UaEtyL8J4PILbSi0l6K40IH6/X8Djj2Fa/sfQ+Bnv8L5wU4UFVlhylYjKjoCp8IPQ7PhDzAvo174joep4fsxspb/hH7zNK4deBIVGx6iFvEZdPs9itR1k5HpsxyZWxdA7e8Kw6EdqDRkUe+1X0zG5kaus/0aWluuorWVC/NwI0gP9YsKvlPCuFDD19JyBa0Ec4bEGMgW/JTO6UfImP3/IClos/A4iVAltK0AQ1I/Hb+HQIi9YBxKhGFKAmAJiljif26Qxbyji9Af90HiijeRuuJtZB7wgDb5IJQph6CID4Q6LRga2SHoFIehzzg6rCPQ0auBPXWlKih85iFp2d+QfXg2Wm1pdIxbABwfm8631hgMu/wgjPILZKzOisndnKqGjePI/SHQaDtH58nuap7Ey+Jr4Rhil8W1tTcN4NSa15Hh9RKSlv8G2qM+4v7zcFRvB8gwD8KUcRmnfQ/i6JxnkLb6l0hc/Ajidh0YnqfUJ4DKrByE3HcLUha/gsxjO2AsNsCkrqEG+Bys6osoyr6CRJ+FiFnwEFJXv4iIle9QpeqAPrVXDKftWF0IH1LckRoxDFtgIKAs4WTsl0SATSkUChtYHkqjXhg17DysaiJJPW6CTGog7JY+NHEHi+6R5C3/HOcGqXFWKhC1wwV7Vy2E64fzcWLzdlQpXVGv88Lp3RoEeaoQteoznJjzPMKWTERccIrwAgYv+gB29x/jypEXcDX4caR4fICcrB4CHeoZdrOXjYdMz1P9orolvOFcxyRbwGEtGKidaeja6npRmJ2PPL0Z+fpstNZ00Pb8W6lujnnOw5KGZaV9Nte1o9ZRiAulMlwk6QLWCI91jTmHeq1cjqVtpU7bzfZIlN1bwJtTbC/G+1wSDycChQVGGCwxMOYkwGhKQUd9NWDNRsm2eejy+Rl12J4W8zBbQoMI3qJx8QwBXEoUsmKysWiSFksmqkV4ke2rrOLZ8xCqLwP8nCko2PwnOHxeRcb2pVAntVP5kfIa87BWITWqXIa54xS2dgJS5vwHclzvI4h9CGU5BaK+Os9VDKGWOwjgvKDTJECpzyLIakQ/3ZsbG2W+L/zccnMyUVXiEPZwiOx7Od1ruSIJSSkx8PRyhdvaldi+YxNS0mIRG3caGo0MCkUCPvn0A2SpNFReK7Bnjy+iY09h925fhJ8Ihbe3m4C2BLKPyamxMJipnEWFY/nKxWQ7c3BJQKd0HgLgbhNs+NsQ2xNnGJcbxUNgwlPp4NSD3bBkcIxJzupyo6iTl9En4sB1t14Uq+N5IcFXUt8o3fDduQF+jlfpOBwEnM9p5BwkL/7NsDaenADHbTxPZRl9zWxLnQtNvk6Nd5/7eHjxhs+c+ioLQZzH+DK/5baEt2eJKQZkV66PBg4Dm6SR/3khiTS3jewhtTN9vdT+tvYjO1cPU6ESepsCBp5GVDIsngPuUEvpCAvTkVtkQE11JbFSPx2X21vAnsND4gxwnD2I4e0rAhz3BJuqB8WNGO+Cbye+Geyev11E8K9bDAFi6FQ0ApLEarMxBp4nXF9BWUk5cnJyxJApg1tBkR1WowHG6KNI2jgHmlVPoHbjvajc+Aj2z/8j9Bo16usq0dZSjZ6eJgKuGuRknEZmZCCi92+DPPwgIjw+RKL3Wzi1/Pei4e8IfAm2Db9EsVpBD2gIHXXddD6XpGHQUbDE5yVcriz+jI2bGBaSvuPrGi1xPbSNFAOLr03ajhss/j0vvOhqOYdSgwbl+kwUq9JQRT1mXp3Evx8gA5CbmYFIt3eRsO4DxHh/SFCQifqaLnG/bguN9F1TbTPMCceQ6P4hklz+LEI7yNw/gcz1faSuegupK99Cygqn3iS9gbRVtM36aUg7sgGJbh9A7jkNthhXNBckiyj7IsftcAN+XcLIX0CVdh8ciiAUGAdhyzqLIn0fKgp76Vqk5yvpkpjXxPdl5Hwl7xFvx55FDnSZtuwxAusncTXgHhQdd0O3uGfSSi1HTh+KrecRuuD3KFj978DJF4CgR6HYvQN6xTDAUYUyq85DfSwNSUtfQ+qOOci2pyPfUot8XTdUKdXQptfjFDW6/b73ilRhRZuepwa6DkZFF5JOViEurBIxh8uhSa5Ba92QeCZcx4Q3tI2MspbDoQyQUeZGvVocVzK4vFqxC6X5PL+Jn5Nk9EY/LzZczVUEP7YiFGnyELw+WQznVio3okS2CdbY/TjoUw7/JSHIcbsH5Tseh3zxz5C87yiCls1BqddPgYjn6byfhHzDZCgSekRj1Fo3KBoxLqMMDEL0nu8vl4nEPR6IdX8P8Z4fICNkK2wZyXTdT6Nm928hX/YgXY8CF85JZZufLTfenOJOej5crqUyz6+c3q67qR8Xyk34vCIRnVlHkbrmfSg2zERLRbMAON6ONfKsv4x47uxFcOowCQDHL+98rfWV9TCY4skg87SAGJQX25ChHcCR3UdweN5zVFb+gN2z/ozo6EKkZrQhWdaItMwmpCVUY/lUDZZMUovwMSMAJy1i2LHahABvI9Kjq6BKbBh+vs5GlaCewJnLZEPdBeTun4vBwMcxtP9J6Da/jsqydlFWnOfJz6K9zI6ydG80ljnQIeoSd56d9oK344ZJ8rA317bAmBWHhup60ckZpM9b6hpgMqpQVVaM/BwTdWJzUFlejGYC1kqCw9b6Oqo/ZciQJ6Gppg4dDR0ozDUi12pCaXE+CvJMMBpUaGoqh5YgrrgoF60NNbTfOoLFLPR3dIq4ZM57LZ73371tkGy9SKV4O7FtbhpEtb0PlUW9qCom0ftqe794X8kq6kO5rVesQE0Kr8eZQ5WIPEgKHquIAxU4tb8Sp/eXI/F4JdKj6iCPrkNGbB2UCfVQJdVTh7cB+rQGsgfNyNW3oiC7HflZ7fS+BRZ1M3WmyL6qW2DVtiDX0Iq8rFbk6DiKAElDn+takZ/dgTxDm/D8p58ZVlSDeFUlNlI5ooZ8VJm6ldh7x4syKovp2umaK2x9KCvoRUluD0oLyM6Q/b1te/CldUWEexL3mI7Jch67iu53pVPDn1fQ82igTup43sHxJJ3rFRGWh+tQXXkflXsJxrqpA8leXyHxnmPKkoY/5zrDQYU5BdqNkoJsO2FOeuVOpJSpgqdv0XZCtA/6zF5RCH2BHAYHQRwHvadXo51zgvN7grcSObIJ6Iw8JzwvA7aSPHS1naW28Co9124YyM5ny6Q4qOMB2hdJAByvXOFJm1+FgIWo8nRRBRn3u7+b+FxHJCDnuhHjB8yN9TnYCNrybGSsqKHLJXBTH/FHqvc0JFOjnLD4zzix+A2kB21HjkKB+pI61FZ0Is9UguK8MtisdtiMeuSn7aYKpkVDw3kxD627k3rC7Z8TCPXR9zmwm/JQbCJDVt8jPF7OgLtOaLtRwthQgXJOHOUCxcaFGzwJSOlz8V76XmoEnYVyuDAOi5eEsydkkM6Lz030KsRqvqti8r464gjq1v0Ylw48irZt90Pv/SKU3n9ALvWueQHHjecmzpk9YnRPOWZeR+tZ2M1a5EQdhmLrHCStfQ8Z2xcgJ3QnrCE+sB4i8Ssp57Af1LtckbKcYG7Ve0ha9Q7SvaYgP2olWgpSxDMZ954Ib8FlVGr2oUp/UMBJU10LihxmtDa2i8rqDCjL5yWivY961tLzHwtwcfPvxYW996F3078jL3QFuhlExHUxAEtx4WLd30Leqv8Cwl+kbR+EzG8zAdwFMnjS/LRs6n0bUxqR6jEdaW7vQ6c6je6+y8iRp8Ow8Y8oP/AB9O5PoWr9/bgcdB+snr+EMq4R+XpOHXSRAJt7WtKiDb4mp4Hk186Oq8i39gpwMvI8OF0B9ajpmOLYPNxKDUnhkID0mwwr/X/pCiA76APL0n9F087HYfV6CNbIpYjam47wnWpUKDagICUI4V7+6N31CBD1MsroPM8sfxtxAUcQvoxeXR5D3MJHELZ6BvRkRDhAtUXZSYb3HLqaB9BY2SbmHXICeTaW/VTOEjzewDmfn+Ci33+jMHAKclOjcW7v48Cp52Fz+wnBaooIij1yvtyYM4RdFnPczlGZ5OFf9oaK1Dp1zThXqsf5uhKUEHTGEigZDmwiYOXnJD2vO5UoJ8Pi/0XngOoIH59fuXxI9mLs7xjgeOWtITtBzIPLzolHWZEFcdG1SIitQWFBB6Jja2EytyE1qYYAqAkWUwuOHC1HTFgJlhO4LZmkuQngWP4eJTjqXy3mWpozJc/biLoI3LuQpzsLDRlw/bYJuBZ0D64F3wet1+/ps3qyywzTw+VmFMD18X2jsi4yxvB3PK9GlLGr6GzoRTepwlGIbHOyyLvc2cid9AYMUSfmAj0HXsTA89gu0HM410d1nX53rpvsUFMj+tu6cJlsyQA1iDw0xosXzhHUsy7S9l2tncgp1aCoJpsgvIN+x56rz2k/dC/F8x65t98MwLGkMuYsb+OJG/iOZs6wwPlOR8K43CgxbUHWjVDfUux0LcQudw4qfguttYn0frydkBvLBr/Rom3G+x3L351XMheQCuHvOXys4e+E6H9/9yLxPiqkCqcJHHesykPQlkIoYpq+lBeONfo6eeTNquomuDorntP49/XLi+sfPwvO482jKKOPeStxzly7RQpzIrxeo/c5XJ9HSxyD2r586uRrEqmzm9tF5V8qb1I9v/n5X5fzGF9CYtiUjsvTPgapLA/R8Qfp+I5yG3QFHMBeRbCmFJ637GIldfYzSAoSh9hS0ecEdARyuoJ0NFJnp6vpssi8Y0znECL0DHl4fBxA+yIJgMvX9YoG1Gn4vqy4YeTGfnQh4B6fs9F1ep2c3/095HxwzkrMEMVzaBrq6QalxiJz3zrIPCciYeGfkLjkNWQFbUCpKgPt1dTL7adtyahxY8nnzatIOTo6v/Y2tqJWvQVdVUXDc3LISAoXqDR0x40Sfy4aJHazjnNuY0TnJ8BLnCd/JvUeRU96HCPHq20lOJEMlPR6o6R9St6tEU/DBWpItWfC0Lzpv4EjT6Fn99No930UpW7/CW18nPj+puPRbzvayNDxEG8nXSf9z1DE97O+qhZ5+WoU2q1i8jffb65wzufL94MXs+REhCB15d+QSfeb54/lR69AOxVmca+G79eYYa9hgKvRHUCRYjvy7CaYi9VQ5MXDUqShng/1zOhcpKCVBOa3ATjepp162ZkHvFAUtgbWg0tQmHaGGj9+ZtJ94VcGuLBlr2H7n/9vhHz8nzgx+3HIj6YRtA2RoRsGOEWPWNCg3BdMwP9nZB7yRu/ANeiiT6Jh/Y+BE8/g7J4nker1CnS7liF5hxd0ye3I0fSLMATsyZKG90fqBZeTsjwHsgIXwhY8D5ptM5AWkoosQwWMBisZZA5M3A9tKgdq7kR760i95HvGjbgIEtlUj+Sds3DW7wGRC7d51zM4tO4U/L3L4edRiqM7DLDL9yAnbCIaNj+Eq8dfQKHnfYic/yIyNi+FIsKGlKh6pERUQU09edEQiKwWPbDqr0EZ7INc9wdQsvVpJK55GR0tnIe3F/6fPYcDH/wLgt773zjl8Sls6THo8n0IV8Keh3nVT5GZmHoDwJHo/Pm5GJMSkHZ0P1KP7kN2WrK4LmEj2qm+Un3Liwyh+vlH5EUfFwt6xuzjTsSGW4jKhpie4LzvUoPCQDdeHeO6zDHocnOV0JliEJ8WjnR5NKyGBkSerEKJrQNJ8XUoKmynTl0LKss7UFXZBUVaHcIDC+AywYilU61YNs2C7a4O7NtUh73ra6hRtlMDXIQju0phyri5MRWZRKicGeX90BFQpOwJgnbnYuj8liLBZyuU8S2oKGKIl8BMANzwHLgKWxbKKsqonA1SfbiMtsZBEXy22lFGoJlA15KOPGsGNMYzqLQXwlygRIk9B71t3FmUbIV0f/h+MIBRHe7sxYwZExDgtwNXxTN0ArS0DYuHfnjOYZ5NJ3LlNhJIOjMr8HlI243cWz7Glwc4Po4khlIJTCWbO/72LMkWjv+dJL6HXa1XxHAkQ8PNz0MS1wVe1RniUyrgyQnjX0nDeXJvpb3refGLlH7tVtrpJs2l5flS2uQORByoRmYcwZsoU18O4EaL0yvysCp7+J025usQ32d+FoVZ0rzf8Y59o3ieb8n1QMNjJUazxH5HzpHfc53mY+gI/kpy6bcEcFI5GN02jCM+xpcUL2JgG8arrtvqO9Da2IyKihJkFRKcMaw5MgjSGORIAt4I5IbF3rgsgjs9e+KKMtHZ2oGGsvPUaW4nCKPrFzDGEDcCZncqAXDF5l46OTrR8S72C8QX1d85hNJiBzXCg6JhZ1d9R1MXVewrAoK6WvrpuwEMEQSwoRDGYrjB51eGP37Pr/9T0GMjx41BZ0MfyjQqZIf6IplgIm7+y5B7TUb2ET9UZmXRtlL4CgYT9myNV/m5weysa0SVcitaS/OHG8+x24wWG8bxPndKAi3nsUYKI38+fqGT5hdKQ6g3fid9L7wM7ZzWi4x7fTdqOZSCMHQEKdSLzlWkw+T7Pgp8X0PO6v9Gz66HUbz63wjgYoUnZPT+zg19DpsiCSqPF5Dr+zqSPP6K+vJmAV4DpKFzBKl0v5ra+sVnYkEK3UcphIAEVwzD7O1Q+i6F3PV9yNZOgNpvKmwxu1FttKAqy/T/5+0/oOo6sn1f+I3xjXffveede06fPh2d2nY72223227bbXe3czvnnCRbOUckBMoSEhIgkIgCBEJCgMhp55wDm7AJm5xzUkTZtv5vzlpsgRCS3eF+jDHH2qxYq1bVrN+cVTULbWWVONZ3ToCcGABP1zAk1mjiCSwioZPLYdQqYDBpIFOXwmGmBkjvhMdUTu9JeTJ4fYDjhpvLJK8wcJIaoZP0jqfoOcLymvSurABavK2odtTAdGQDdEf2wcUrWVxRKuwNGyWAuwBLlgGlK19B8dr30OwdReH+NHRu/G/g4EMY3X07dMnrYTdcgkX1LVm1x8HR0Lkx5bRyOqVvxOm7JLyiTpUODetvIai+D9/u/Q1KI/fCyoOUNa1wai9AlqpCwZLH4dj2PFTrnkZbVYPwro6QMdJbbUK7OREdxu1IX/sU9LP+DbVBP4dywS0oTJfBoqtGanglQpY3Yf+2ChTtWoeSVb9H/qq/YM83c3Fg6QIoV74I/f4jYk1ap/YM/GOyJKAgiNMBhsituLz3ZiDtYVjXPYK+3vOodVaiLPhBtGy/B7Vrb0HS8jcoP3xkHK2AYeUdcKy+FXkL7oEx5xAZBxONLZcN9lofWvg4mtf+JxpX/zvMO94RhoKo73Sc62xFRhxKlr6MZqNh3Fia+F7XE9GwE2j0dxBU1ftI6tHa0IBmXz2BPI+flNLBdU4ybqa7D1nUlI6aKjuOFsQjKmkvkg7Fo8pZhXLPINoI2FJTGqDT9sJhGSYQOoHa+jHo1QMIXuzF7DcO4JtXwzHnjSgEfLUfG2anYNO8dEQEViAssOb6AEfALC2fRtDAojkPi4bKkZipfFF4gnggPXtEeRkuMYaWGo16eTCcZXnQ15SirMqNctOA8CrxQHenqhEWQwks5iI47XI01nnFkoD1DTXobe+l+iEZi5IemqhDXB/GRs/TO6pQ6S4jXc36afpGnWPF8dJjtXUe0vPUdnDdp/1SKJOr6xnnO/cuXO9ek4U949JQAU6X1EXFMc/aak9TfTpFIHijXp4fB3CjDHDGHwY4Xjs0IYRDwfyTAHcD2bfJK9bLZcib7jjDG3vv4kNqocrpJV0kjYNza6Xxd9Ol/e8RCeCkmaliHOYkQPpnRAActVn/CoDj+suhSXjpMJ6M5k+jALhheoaNlyk8hjr36SvHpm9LJ8k4lE0vdI8p+0Td4F633pNoa29DRY0L9kodLFVKMe7N4pMC2bOwB85MYqnTS12pBHY2Brc6XmpSDneNmerDaUrvKZH/djnrXoYxBjj6fxpIu76MSgDXXj+h6P4eEY320DmolYUozM8g5VmNtvpmgogmFOVlorq8HO0NTTCpFTiacYjItZ+swSaqlO3obe1CvbcWvW39qKsk5UL/11ZWo7u194pC+HuEx4QxVAy1j8CnLIF661zkzf+LmAnKwXHLM5PQ39gjZjNO9QD5G9jJ92P5YYAbL0x0HucfL04tGhSRfn9l4C0BBh1jhTQV3sSx8cZ9Yp8kN250JOFzhqlg9bX3o7xMh8pyk6g8fD8+xttRUrg19nIUb/kIlsivUbjpA9QQTEkz3KS08HljZwBfaRo4Lh1SH4Rz9W1oa+hHS3kVVNs/gjVyBoq3fgb5lg+h278ZAz1j4+mY/D5SWJBGowmlq96GJugjKFa/h5Jlr6N4yUvC+1m87DXodi5BdXEOur0N6G3sxlBrP/SZKWhva6ZveQLl+kIYwj+FctNrODj/CVSZ8+A0Wam8HKdKxXklWY2c12I8IYM7fVuO6Tc8+J2YXGAJ/xzakA/gzEsRECdAcVwY3HmyR7u3Du60BTAmLEbJfqqQMo73JlngLByjy67oRemGeZCt/BsMcUnIjy1B1uoPUbrxc4Lcp1CRsw1DHReorJ9Dk/ekGGPD45r8CoWF85e/M0O1U61DB0GQiAcYfx9K9kTBqr6AKsspdLddhltegpYg+gaHH0bn5lvg0xejr0aHRtUmNCrWo81CZdnnRoPLDUtBPuzFhbAW58PjNqKclIbVrUdGsgd7t7QgeoMHqvANqIj7GiW79yAx+DCKV76NkjUfwZzfTNDAHsfJynQETg4qHLoObWv/BwZDf4GCubfCrh+F6qgTQ1FPAUcep3Tfi+RFL6O+lowEQwN6dtO7pP8RnUE/oXwMx7eXKY8JOLjOCM8RKcDiwOeBpPuAhLvREP+lmMgjGWzfCzipPJosPHCV+ek38MBdXdZ4qAEvMVdRpofJng2zIxc6awaM5mzKy74r3iEWqf5Nr9zZ6Kyt8iDjaBziDsZgX1o0cgvS0d3UBaOhF0nJzYiPdSMiwoZ921NQEPQ2CgLfw/Z3Xsa+926Gd8tvcXTmL2BYdiu8G29H8YL7sGOZHjtW+bA/lMqYjgHrlBj8zjEFxW+CLreOGmTdSSFlulMToudzuZHmuF/DqC8/TnrmOwzW1wiAc1fkwdQgg9FqFqFzeK1jMWOSFLuTLHu3qp/KpGRQizpyRS/x+15P53yPC1Q+ebYqe/6vPna18L2O9fHEmol9kgF7LcDdSIfx9/cLz7bkpcW4Ua6y8gQmhltpJmg5GX2eGhNGe7ih9uutyXr2xwAchwe5hDLDjcHCQXBkKhlG3PZ/HuA4uPO+TdWIXF+NvRu92EvAFrWRZAP95tiR01zDQMeePw5XlB7dBHPJkCg306X1nxGGpsaq0wRv3wkP7j+zKL80tpcMeBIeOsIhNv4VAMfLpfkahpFaWoaurlM4c4Ihn4DzOLe7FycAjq7lUB4nR3gM2/R1/IpMgrOrZbxMickK9D/95h4p1iFnqX2vo7pnLCcjuZbX/2Zg05LwhAX2vvFvFv5NIuCNz+FZqdylqoHDq6V3qSEOOkuG84CoszwDleusjT2pfogTQDdJ6H8RikqI5Fhg4d8C4KSuBU7w3yfsNets6sH+2H34/uz31HB2o7goC/v370VKchwU1EBv3RyMhLi9OHzoAAryjyL9UDIOpSUS9BUg40gKvFUuxEZHIC01EfuiwmEzmMj6m1wxbywMTzyWi5dpqVfKoCVwKyRoKyJQ0O5chDpVKQY7RsVsLjEj8zoFVAysn+JBuxrgysX/rPSuCOUbr/HX2thClm4dWbi8jMj4oG0eLDnEgx15rBp3bU6fx6KLdIo1PHFMavSvnxfS/uoqByz2HBjtWcKLwFY2F2K/kvYDZS9VgN6ec/SduDtSatj4HSS4vIBTBHSV+fFoD/ifGIu6DbqFP6N3G0aTSY3u9f+NS/vvgXXxf6F25b/DHvIqOtp5zAKn4er0MVDxc03hK6EKeh+yDe9CFvwRjHsCxRg51aaZBHF/E3BduvINKNZ9DO1m2rdxFppqylBVUw+POh1DO+7Ad3F3YzjkVhTEr4fd5JLSTA2Z8LQShPE3Geo6gc6qOrRaLOiwOVAuUyBv1q9xKeYOjO34Oey7P0OD2YkWkxmtZgPanS701LWIMV3mmKXo3vhLHA+7k2DzWXjJkmN3fF3Z8XE5ifqqC7AfPgJVwCtQbPgItsJmGJQXoC8ZRWVpDLqs0WShUf5RetiTzR6Eq78nu9+B/k6ydulYhcGC9EV/JIh6kt7/D9CnHyYrk7/Z97h4CajQalG+5D9xNu4B+Nb+EmWH56DVEIpOVzaG27rFvdh7zB7UCxeAixcZWi/CWU2NebOBLD4CUV7+rCAXssN6KNMVsCZtRFXSN1CFBeLoipmQLX8J6pgDBGuXYVedEcvDSeNpTsClP4PSA2pkbt2BnJ1hyNoVC5v6EgrT6NtsfATnYh7E6K47EPfNX2HI64B8fzGatt6H8wkPoC7gJ8gJW4vh9i701DZjoL6Dfg9jZPB7FG16F4O77kXfttvhjvoKg34PHL03Q3WtrBB5c5+G1T8G7gpwTIg0kUUqr/1doyj32gjWCNosmTC7ckRcwppKBynJEal7dtK1/E0kyLi2PrH3v9XXicSUGMSlxSA2PQ6Hs5IpXxpgKG6CSt6CQ0ELoFl+L2SL70bv1ptxmYyc8jU/Q+aXPwFy/4SKdbfjZNSDQNZjaN3xOA5G2JER14n8JB9kmW3j4We6UJzWjqKUFhSlNosZyjmJkmTvb8fR/W3Iim9DRmwbStM74NRwnMBhArwRVFhOo1pXjgblBpQZzTBbaujb9ZOSn9y4c6NJMKg/LvQdlw0uJ+z5nZyfnH+sk/xG3rXCx6bK1edw9+1kYJsO4Pj/6XomWG9wIzzYTTqz5xT6WobRWN4Dl5IMqBJ6h1KOjcVeihNwKk/DY6tBV2srTpG+PEnGwCnSbycHj9P/ZHj6ddm/GuC2/fMAt5dhjeBN/E8wxyAn/g+e3vPGXjd+Jner5ia10vcnIFf/6+GNxSobQZvvtJj9anU0o55AiUPAcD5J4H9tPZkq0jnfoqNxDM01p9BSe4oM2FP0m4wSDoQsgOSHZTqA43vby9qgsTVSPe9FY/Up1JNuri+XxOdhw4eupW/J5b3WTfraI62MccPx/FdB23RC5Yjfi+oLj1/u6RxCc2sz3LV2ER7E7uPlIlkYzCQ44y5U7iq1E7jZBchJ8Mb7zZU6tHS1Y2DgONWFc2goPwFzKdVbuR/YpKEU9itLJ/LY2GME7cfF92dwc5Judqr43Amwc9BvAXA/5kNNJ6wQTg6dhVpRjJysTLgdJhxMiUdiUgzSDycjNTkWgWtW4kBSHJL270NhXgZi9kUIuHPZ9QR2UZDLCrCLQzUU5hLI7UF+xhGcIcKeTnlPFm64RTcLN1z5mTi49A3Ef3w3UmY8Cn3EajTqVWSZHxdeOW5YrwdufmGQktYVnFACUwHuOKXJr8z4vBFSPJUeg7D8TeYcVHisZCXaUVHrxAiHuqCGgtdqvBEg+xXpdMck6/XGcM0NYE8H0by7GGZnNgGcQ2q4xPtOvLMEigyTEiyKmHz0bCkYqwSJY6cuw0cWvTpsHjWiy6GIXIGB3jNoNMrRv/kXuHzgATiX/QwNAf8Jx87X0N52YrwCX523/O248ag6egBFi1+GOfZzdDhyCBbpffovYqTrJLqrfajMToFtXxCU6z9H/sLnkbHkTRQcPoD1waEoTduHs/seAhLvR8/6XyAycD7yD+yHJz2MgCYaZekJ8BxJhCM5HNpt81C66k0xeUK+/HUcmf0ccqlRvZx0Hy5F3QHFgnuRv/g1yJa9htLxWbPyNR/AfiAaxh0fAQn3ibAwlbtfFd5KMeaPLEq/cPdlW1kF1Js+RtGK12DOqRReKq5QjZoktOrWY7C5RXgABVSSEuTKLykALjPUiPWeogaonQyJk6hVJSN/xZMoCnwWiQv+ghZfF779luGPyktHKyoKqR6seQSarX9FdvCbMMsOUT0bk8Kg0Pfu6xhCe7lXANKxfqn7vLGmDib9EagPboVs5xzI1n9M7/gWAfQHUG+fBfmOxVBv/hQV8XOQF/AJSiifZGs/gT6lAC5dG1zWJjitXrhNTaJrz2X8FhU2AnrTKVKS5+AoaYAiZjci37+VgOWnyP36Z4j96NdInvUscpa+goyv74Vi5ZPIX/IEcpa/StC8GIrAj3B4/rNInf8cDq98B0c2zEJFaR6aHATaXh8Bq2RI8DALrssdnhrhnVVv+QYDbcNSvZ1UrqS6QkYJ1T0u4+1tncIidpbrUEXl3lthRVdLlxhoLLyyk65luVF94nSM9Iwh/Ugqog5EISp5LzJzkwmaOnFgmw3aqA2o2PEClZMHcHzPAxgOp7KZ+TSqgn6LQ5//N75LfAT6pbeiftPdGIt+EJ7gR2ApbEFv6yVUWnsQs6lRLL0WTdu4LU2IWFuN2C311FDXYldAJcLW8nq7kvBA+B0rKpG0q25cofPScSdEnMIquZYAbhPc8h5qAHjG9LWNO0OP13ES5To1GQf7SRJgL8ohY5Oj5Et1VYLgyVA2GdR+rFxtdLJumQpw0mQsXvGB83hcCM7Zc9fXcRYHqA6aVVpkpaXDYlKiva4LvvJ2NFZ0otJWi6aqXnjtPrTU+NDb0ipmuZ4dPYVOMpp7u+uoXnWjr60No2KYzo8DOM+PBDgRjHm1l4DqWtD6sSK8bwRu0x2bKgxvvNZywcEOaPP7KR3ceLNRNX06/xnh9/faR0j/nxXdp97qPjQ2jQiAY2dGY9MoBsjYv1FQXhbOUy4HFeZjMBdLvRZCRJD16Z89nUwFOI4p19F6HCWGWgz1nsVZSle56aTwtvEEFL/4n8FbcwlvR6lcUbpJb09N6xW5BtimEdJNoh07fhF1dTUwesgIriPjuNYwDm3sadMIT5sEcNLYN4Y4qSvVD3RaWEg/9fUflzzbfd8S2LLHnGBNeN3Ym8ZxQhnUua5zbFD+3w9zDHYkcvZET8CbXwTATfuSP1L44x8fOIkqlwfH+o6hvaEVnU3tODEwgpHuHjRV12OoexD1VXUY7hlGa30LuprJKu8ZRFNNPVlgQ0TWddQQjaC5tl6MrTh9PXqmwsJgILpAKZObjHrow9cg6eNb0bbxJnSF/AbujX+g+7UJzwR7NKTwItPcaxphS3GyUpIArmsc4CqvdKGysh/uPgGXUymWlOKlfMo9OjFz0lQth8krQweBH7tepXteX7FIDcr0x28Ed34RaSFL2FmmgMnBHjjnJICbOG9CSUuNmKS8+bc0HkaEgaH/OX95rBt3p/KMQc7rBrsN+q1vwr3nQxRveBOKja9DHxcIXvdVqnDXfi/RjWrQo2DJGyhY+wq6KpUCQNjTMkAA59Tq4dKaYC4sRktlNXTRa2Bc/Gs0hv8FpRvfQFFaPPZ9cid0m1+CatNL2B+2FbbSHGR+8yfkzXkKuXP+JCSHfpesegv6sGUC5jyHE2BJikRO8Htw7fkI1tB3odq9CK5D8Sg7FEfwFw9HUigUwZ+jgMDi4Ge3oSrwVtRuuA258++FIzEUnpQwVKRGCClPDUcZ/W+L2UhA9QVUa9+BcmcwrIVtZB2dQYMuBa36ALQ7MjHK3RA8mLyTGhMeeMvlhQ2DviE43TYMHhtCha8ZeaEzgLh7RRgP28o7oEk7iCaTDD7ZXjRrNqLNFIbhFhdO9I+iobkbWr0ZPqMVlbnpMMWsh2rrbMhWvgXl2g9hCF0CW+xmqLbNgXz1uyie/zyKF7wI+fpPIds1F7LtM8XknaKFL6Jo0cvQBL5LoPU6FCvehGbte3SPt1G6ZSZU6bGwOAwwOsywGTrhKKyFMWYLtDu/JhicBRnHKFv0VxyZ8xy2vn4zaoLvQN/ue2FZcTuOLv8EjrgQpMeGIWrHVmgor/NS4mDeHwLjqvvQt+M2dG2+CXvf+QVqc1NgMNjQ2NiL7y6CIGwUKo0BFwmSz41egGnHIpSueR89vg6qb1JXn4CNceCYKGNSmRvqH6NGhuo6gWx/xzCG+riL7XrGn1Te/f8LBU31x38+Nxo15bU4mJWEHHk6dJ5C1DV7UXyoGUlzZsGyir7ZgYfRuvlOepf/AK9HvOvVf8PeVR/DkLILez+5jcrTfyPjs58iY+XLcBubsT8xAUeP5uLoQQtyUh1IjdMiITIf2qIGpCbIkX/YjZitLdgd2ITwIJJgacv/x25vhllxGi79BbF6h137HerUajSqt8DNnjnt+Koeoht8oqFnD5zXfQbq0E/RsvY/0Br8XzCu+wOa63rFRC1+VwHCN9BL/4gIA5j0gRgzyzqaDRoSDjzdUn0SHPKBpbHqFKps3I08LIIHZ2QkITJqN5Q6GQwmLfRGDeTaIpTKC6E3K2GylMJoKoVaXYwkAr6KchMU8hzY7WrYHWpEx+xCXXkFNZA/YPSTTuShDR7jDwAcQZO5dBhpUQ0ComO2SpNRWBiypoOv64kY4zbN/umEPW8JIT5KA3tf/s943fxiLh1Fa+0Z0eXJecNln5eyO02/tY4WqMwNVOeuHgYynfBxBj6ecSrGdE3zrB8j0wFcJwGc3tZAOlRqkystp+i7EbhMcz0LQ5yDIKj/XwRwrGNOEcD56mvFut/SLFP9FYDj9b55vBt3p1q97G3TiJmm0rg37kYlqaZzyrTo7RsRs8b7W85QGtmrznAmedEY0JxkoPH/E964CUi7kfzTAMeB8BgizgmokrwIl6jx99gcOBAXJ7oueVbaBYIBHnPF44549iOPcblIv7lR52ntfkucu2X5nv77s3JlS5y7jLjx76ltQa2sAOZ961G46HnkUIOVPe8RIOX3wKGHMRj9LOoqmsEBXfl6BihJ8d+4ILJIEwYkC5//FwDX2UcAF4I+n+sKwIn9XZThjhIR+NPkyEalx0KWAlnJNUqYa+RoavaJhuVGExAYqqQG5dq0sXIVXQ8/oGQ5vzqau2DipazYA1c52QM3cR43gFdbzHyc08DPOUeK7Vrr2S/8vhxHTaziwB4magR4fBMrbB6gLMEh33vieh7rVaVRQbb4QWiX3QX7jpfg1etwjr55tU4Fzbz/gnvtr3D04/8Bs1yDZkUazu6+CUi+HxVbH0dnZzNy84oxdJJuRH8t7W2oIsBwZB5CTUkOqktyaZuHGlkhOipq6JmXRGPBAOof53acyxKlV4yNIxHli4TL0kBzH9wHI5G57C1EfvAQIj98CElfPSYG0ecseA7JM55B8ld/wqFZz6BoyQsoWf4KVOs+gGEjQVzAm1Bu+Ab6yN0whM2HOuRDqLd+BAPBh2HHEuhDFsMUvgrmyEBUZSehtc6BwwHPwrLrTRxe+hTC3vxPek9eMukJONb8FqmrPyO4egmlq16DZtv7cB+OQIPBDG9+Bgyx6wnGvkDhgueRP+cZlC5+CTJKhyZsARQ756CEIExGQCYLeBuKHbOhTt4AbW4UlcsSsTKGo14Hm7MAmqJoaNK3Qxm/Fsq4NVDGBBAofQDlijegXvMuZBx/LWoZ1InbodkTBN2mLyhNf0X+whdQuvJV6LbPgyc9DvaDe5E96xa0bL0bnoCbYQh4DHaC2eI8K/bFx2BvTAy2bA3BkuXLEbsvCsWr/oje0HvwbfT9yFn5NJL2huGNN95A0Kw3URYzA2X7PkT0vKeQlpSA2IT9sB4Mh3r9Z+iuaRarQ1xdZq8V7j7r7yKLtYqUZbkc7U3Not5Ndy6XdwlcOOQGT646g86WLjKApEH2Qn+RkVPlc8BWT0q4XgN3vZ7ueRzFu8KRNethaNc8jbzA56FadBPc63+LrC9+ii8/egvxh7JRsuJ3QNpjQOLvULF/FjaF7MCq1auxdNlSfPTJBwQp4Zg1ewYWLp2LtEMpmDPva6xbuxqKBCXiViQhcU0qktbE48DaOCTT9mBQPJTRh8SEE13CEWgTMmGO2wZL7CwYYqKhjU2FNjEHlrw6OHUXYFdLa+uyB67KfRaehPliLCuOPIqW6DfQ2nZOhJ8ZI13MgDV9Hv3jwp62ITJszVkHYM8igykvEW6ScmMTNbynRQPrFx7749JSY0UQlkqG1eHk3ciNWoLSmEAcCVmKA9tnQ5W4HvvWzUBVuR5OhxYFVB8yM1KQkZkMvaGYrlXhcHoi1gYuFyGi2AiYLl1+kQDuouja42DbV9IyBQQkocZVPQIOs1F4sAXJu+uRndiK6M08seDHQRnDHgMcr4n8Y8CPAS5+uw+81un/Kc8bC0MQx04TMSZHpbzhdru7cwwOTweqawfQ2X5SQNTUPJwqAuAI9CrMfN/pn/djRAAczyQV8OSX79HWfEyEG+L//y6AIzAVhtl0ADoV1q4RasfEdcQex75Df+8wyqotsNYwtEmeN7+nzVyrgKvWgpoGLxzVRlh9Sthr6HilDq5qkzAA6xsbMDR4SgzTaPGO0TvwKkPjnjWCMF6FwSmn31e6R+l9xHg4v/D/E9A2Wf5pgLta6KVJMZ4ZHkNO5kF8/c1XqNUp0FVWgb76TrSXVaFRRxakRo4Gkka9Fl3VjVTxx2eEjje+/JuFB6SzF6O/qRctNivcadEoWfmmGONWuPhF6HYuQo1SRg3PCjRs/C1at98D55ZnyMKbADi+tzRl/saeLEmkBkPqZpS6cY/T7zZzLDqdR6Rz+MOyDH6L8jIDrO480YXaUO3FYB8prxqF+ND93dIYHOm50xQi2sdgKY0Pufb4dF0U0wlPnqir9sBoPypg0klQyQ2TNNBXOofvwwA3+bqp4o87N90xTp+UTq6w45WCtlI+8XUEvzz2j/73Wy4McG61CgO7HyBYeRindt0OW2YCzhDANZr1OLv3IQKYJ9ESzLHDFPDmRqNzzf/EqYhboFp8GzVAbnS31qLeUQzN0URkJRAsKTQC5v2Qxl4+tvb9a6yKwavj34fT6Rdu0Hu7BtHQUCPSyHnjv8do+ygqDq+H5/BGtNltaHNZoAhfhpwv/hPyhTch8bObUSErQo1GiaKdi5G1/HWUrHoP6rXvonjZy1AHvgf9ho8JgN6GauNXokzqQxdDs3kG8gkELfGBaKmzYijqj7gcdze+j74PUe//HJmLfo+kGbfg4IpnYTsaC+VGgqhAvuebBE4vomDBs2KMIAOlYsOnkBOcFUUuhyorAmZbIQyValIeZPWVF8FtSofNmiWMB9v4Mma2Br00DoOsRrGvxQIHAZ2NgITF3miETp6E4q1fQb6CgJTqlWb1O9AEvEPA9jryAmajOGgm9BFfoNlqofJ+SdTHtnIPenf8Ft8d/CMq19yMA988jBrzAEryDUhO2Y916wLx+htv4b23X8Gh2XdCtuBXKJhzE1I//ndEzvgdctf8FfL5v4Js7s9R9NW/AQcegG7pb/D666/gq9mzYS3NgSs6EIOtQ9d0oU4nDHAtpCDLqxxorGnCaO85YdRM7zngxkYyisaoXNRUOqEyHERtbZXwxPE5vCpDe3MzjNWlohvEVWuAWOjfW08wSvmzcynU6RE4s5fAKO8ZNG34DVavmItcMkLKQv4qQssg5QFUxH6BmP3J2Lk7FEtXrMAKAjmFSonQ3buQW5CD4PWBWBmwChHhO+FNWgP5kmegWv0iyQvQrHlJkoCXoFj+AuTLnod8OcuLKF3+BoqXvoGSJQTyS59H6VIC7LUfEOClwibrFSuJ8KD/+ppzMMUsRnXQbXAG3Ap78O9hTAiC89AOVBzagorCVIzQN2X9KsIi0fuLcaV/h4hrKB9FnaO8O06N32BzJ1K/vAkNQTfhYsKDaN92F6wFGlgUZ8RkDEvpMMHTEHh5OatiELXlPnjctbDnJGGQytWlA4/AteoWMg5uw6WUh6FfeTdk2Up4bW1QK4ow2jeIFl8zfWsf+ns6Ce5csBg1pOMH6LtP982vFtYTTVUnRPwwhjMOFTSxIspU4YDePDlE8pjwRBNFVg/27/RNC2BThaFNTGIggJvu+FQRABdST/nC3pn/swDH49Qm5xf3pNXU9lM96pU8cTeAN/Zu8WoOfD2vWsGG+78C4HhcG4fMEfcev7/0m4GKw5LcePawgHHVKAY6SVfRO4z2nhFhc65pX68BNr/weVyeuR2htk60ZQxx36K5pRF2XiaLAM3sk7pOpQkKMlTVeQgyx1BL7YvVq4KbwK2+vh5D/cepTn0rls86PXoJJ4e+F6vxWKkOSABG6WXo5DWR1T2U9gF6DymU09UQx78lYJsq/1KA44a0t74d2h2LYY1ZCVvCBmrY3iTL9HXIAz8S2yICL45sX7ToeTErsXjlW9DvWYMWuxP9DV3oqqpDs81JwOZCvV4De9JulKx5n5TWyyiY/xcoAj+Ecc9aggALVeYzYnxSX9swWqt8aGepbSaYmBxVWoKykX6OlzQ9LPmFlZHonqWGQwCksFIvU3rS0KLegmM9HO2Z931PUEDgVOWB3poBk+0o2usa0N93XCh+C33EEQYFuuf1PGwsPMnhel4vCYxuDJ2cXoZAV5kaNrGOYwEc9mIMdx67ygshwdn0z5ksnNaru6n84u96mnwP3seeN97H7/etgDi+nkUAHDVYg2EEcPvvxdhuakQIxM5eAOoMGtStuxkjEXfBMPt/wJCfRxCgRdaGmSjYMQd5u5ehtZGsX1Lq9UG3oGfHXcj6/Ceoc9fhHN1XigPnfy6nhWGYPa3jQMnvO0lOEmA2NzfCUqHAYDdVKh4PyMfoOi4b7dZ4dLjSxDc/+y3QUJqMbyNvE/HVPBsfRWfHGeTvpEZ63p3ImPErHPjiHsgJdorWfgZb5Bw4o+bDnpECXfJOODOiYDkUjkaXGwPNXeiubYPHIEdvODXs8ffgQtitSCL48zW3IS09DVq1HJ3uTNQWrUSLpRSdnmrYUyIJnNaQwbIPZYp0GBzZUJqLIDeZIbPYUaIzIlemhMyogKFCC02ZFkoH/1bAzsDG4HY94ePjwlBnI2NDl70H8l3zoQr6CKqA13Fk01JEbqjCkfAStJu2YrSr68rQhXYCuL6ddwMZT6J27S+gPZJM9Z7q/rGLKMjJRcTu3bBabdgSsBDtIfcDR58CYh9A2sYvkBATg97419Ebcif6Qu9H/qxf4tTeB2Bb9yASk/bj0OFDqClORBnlI8+MY0iYKG/XCpf/4d4LaKzsQI2rCb1NfRjoGkBv57DowhbwPkp1ddL4K76OZ082VFfCYs+HkepuAylbP8BxvRnoGITdS4Bcp4SjRi8isLPHrix1M8w7ZsAcswp1Qb/Gsah7YFz439Ck7oGHwFO57nnwqhQ1Wx+DLvRzlBUfRTRBeN6y3+HwnDuRsujPcOSnw6vIRaWyGHVURsoMDhSFbsGhJQtweNkyHF6+XGwPkaSvWI6iTWsg2xYE2faNKN26GsptH0Cz410otn0C2da5kG9eKHRs6dK/QhUaDLusR3jjejq4bpylBk+F0nk34UzCw+ja9GvUrPopxnb+Nzw7/4bO1hP0vlQHBqgeU34Nd53EcMdx0h8/Tnj8JcOf3/DmUEOjHQM48s1t6Nl6u5hlPRr1EIw5aiTsbEXM1jrETpH9IQ1ICO1CcuABjEVSucr8I0HnHahdfweQ8xhcQY9i6zI14rY3w0kNXbnxJDz6k3BrTgiPzRlq5L89S0ApvLXXlpHphL08rLt4wXoOz9LolZatmw4KWBim/EDFs4P1hf3Yt4kB7caeOF6JI4bqUfRm748aB8cAF7fd9/8XgGvzjYk8uzpvSKey4+KqfVPlW/S2nROhbTjES3fzOXQ0nKZ8+fETFqYTHt/Fs1b5vp2N50jOimUHm6p51YjjYtUIl+76z+D9bLjUOMbQ0zxA15XDSoZue33jlbp9Ra6Cth8SDlt1Ac2NPri9PLaNu031ovuUZ6BaSFzVRowO8RKJZ9HU1Iz+3hHSXVTO6Lk8bp71EOuz4a6L0jg37iJlUKP08ntbtY1wusjotnpgIYiz0XEnlwE5r5nMZY+7VXk8JE9m4PIoXc///8sAjivxSNdxGKjxZQ+Zcv0MVGYmwnNkPymcRVCs/xzq7fPhTN0Lb+5hePOPwLY/FKUB76FgwV8I0F6Bms5RrHkPRUv/huLFLyN39pPIp3vJqLE0hK9CvUomulCFBU3Kgi1GBjW2uNlaF4qE5HrWt+QxYi/Ttcd51soIEXu12YRKnRbVRhM66jroWd+j3hCLdsMenOBuxnEwEmPPeqgymAiarKUY6j6Gwd4T9DF1KCMC9wMcA8R0z2ORoOja/SxTuzylxojejYS3LOyS5VhXNlcJ7GWFsDhzUF1pw0nutp2UB3wfvweNK+0YKV0erMozja6uxFK37XSwNxUopXOuPo+f4xeGX1NKFA589AsUrHwCRetegltWSMD9HfpaBuFV5aNBV4IqRR46fB1iJrGINUdbvzQoM3Aq9GZS6o+jfM1vUFdWJ+478R2l5/L35n1SIONxaONyweVh3GPHM4P7u3mJM6kLTQiDH33TVmM0Wq3JIm+5e6ny6B50r/s3nNt7O7RLb0dD3QD0G58XS3Mh8UE4d74B2cZvULzsdVh2fghv2g6Y84ugmvsfGAi/kxrJn6Ca3u/M+FABX5kX+cFvonDt0wR9f4arNB6XL1N5GxokwyULTcpAdFXIxDcVq2owSNJ2kIC0osIDlVWBEr0JxWozSlRGlKhNyCmSoUCmQamG9/M+PbQuBrgpwPZDUq8jkDPD2WyBvmCfGONXHPQF9u9wi0anPDcEA94SkTcM5db8DIS/9n8j4cN/x553foY6R7m0dBZ9h3PUiOOi6PGGLDEcxvn/G+cSH8PgjjuQuuEbtDQOwbbxadiX/gK9e36HynV3IpHKRyIBseXgTjQX7IIm6G1Ykwn0OqThBzxGR0wmoXLKwo0vC3/Xkd5zpKx7CNjacHpsEEPDnVSG+nH+3DG0N/lQ42mDGHdFDXRzFS/pw+u9jonxq0aLNHZVbz5Kzxq+ouSF55oAr7zGCH2tHDVNXgF1PkURjKHfwLj5M5Sseh2lO4NgSs6ELOEgEravw+51K3A0NpnKgQE1BNkt5ZVocHhh2PSy1I158EFUhbyOkmQLTJmVMOdSgyDvxv5tHoQHVSJyczciNvYLidrUjcj1TYje2gJT6SlquM5BV3IajqJi1CiCUKsrQrmuBWW6ETiVQzAc1pN+/QqKlS9CvnEOSmIyUKatRG9zB+wlMhEOCFlP4Vz0IyhbcwcuJRBkbnsKpSErYI5cByMZC0YyonnWvmb7PBhoa9i5mN5XEv7t3zf5tzFspTC+XamRIgJAm9ODTnrvA7Puh2PNXWjb/QAqNj4Aa5EZ+7Y2Y3cAh8a4Wnhc2a7AFkQsTqTycDu6Ih9G0bxfQrXkZrTveRB58x/GxgUqOrcBRaldYmyYaKxJeCUBDoHFZYTrOwvHGuXB4lyXJP3A+s0v9D+dI/Qon8+6kK4d7rlIDeIPD7rn2GvceKZFNYq0+8ErYl3tNV2k4WvrkEh1SJlfiJRwB51fd9XxqRIRWCMmTKRENNCzjonn+d/zh9J1PZl8/WSxyDi24LXjxLjHiPNl8r7JwgZQm4+9YCPwT1QQkxV4QXYxdmv6dPxYYc+TFLqJRQqfY5FxetlDJ6V9uutY/GPo+tr64XKWiB4pgz0TrXV1/yTAUb6MfouO1i44y42wVvNap1I3qpigQFsHtflDA8dwRniyeUUrSUdxmTtO17L3kNvbboJTyVDg70uAxu9D72zTdsBh88BqroSVjBQbwxrPSGUvm8jXcY+dAD+GewngeP8/DXBs9bDnjce3uQ/uRcniF6HeNgf9Td3CO8aWGTeoo10nqIBIEdeFtUbC0NVV0yLigZlIkRQSzCk3z4KRfjsOhInYbT6Ctu6qesoQyTsmAG38g4hKSg1xbWUZelp7JlXa6YQyk9IhPHHUaIswHyTc8LOcOv4dGip8sAQ+jLp1v0TF8v9CTshsdHX2oVG/G12uvCvP9d+Pnz3cOSqsUXGMoOY4u237eDbrONDcAOAmQ8iESF2rk2Mn8bszXPa29GKo6xgVhE50NXaI/73lNpgd1BhR+oxUYAXACTcwP9N/L4aWi8Labm85CVd5N5oaRtFUP0LK6ywV8Al3OadJOp8hh9MuQdpkD5x0DqfvaoDzC3/XQYI0ZfBnKFr1DloqGnCcvjdXBgZEsd4cwzftY1jhbmCGL2k5NkmJ8NJg1SWHULfqPzAY8VvI5/wUde5aAXAMj/50SqA7Po6Pvym9L68GMdDJlls7NeBtVIk7xX15dY3J3WuisaZrGwnQ680pYoF2Hp/Z7PbAnbYF1VmhsB+JQlf7KTIsnsT3e2/BuZ0/Q/WB5WgwW1C4/G3IVr0Gc9hSlCQloC6YGsrsJ3GG0utT54p34DLJzx0ZAvq6z6K/b4xAchg9bX3o6ziBbgLvetkqDPB6lZRvokyQ9HaPoKq8Ahq1FoVy/TikTUheiQK5JSrklWpQrDKgUGGAzCAnxcKDaKcBNb8Q4Akvnd9TR1sxm4q23K2qjFoG5YoXkRq0H6GBXSjZn4EOy04cI+OE8+fIqpdRufoXqCLRhXxA7yUZFqwHuLwwIBcWqpC0cTad9ys0bL4buqW3Qr3o19AFP4OSbZ+iZ9fvKJ+ewvGIe3CIjDRN8CcEOh9Au/5d2r4Da8JW2EiBe10X0Nb0HbraLqGn8xLlHzW+/A2p3PR2fI/ulh6oFYXYs4cgs78FWzdvQGlpPrq6GrFxYyBd20bKkJS7YkzMWHMR8IgxqVRu3E5SwlRndJaj6KM6JYwZKg9cJtgwqmvworxMS1DihjF+OxI/vxcHZz6ElJn3Qr47EA41Nfqa75GfY0ZE9B4Eb9yAyH3xqDIbybLT4fJQOYapzGk2vwLE3IbL0bfAtfUtKPJIAasvULpOU7pOYt/mZmxdUoYdX2/E7q8XkyzE9tmRCFlZI4IAawtPoijmCBzb30LN7sdh3vJnlBx0wqn7nu5BFrrqNJz6i7DkVkCxZRGy5zwC3eLfwL3uIRQvvB/7PnpITKywBNwuZslmz/wFkj/6CTJn3IqsWU9DtoJglKRg4fNiTDGvd1yy/FUyTl5FyVISnrnNwwZoHx8T+8X2FRQufE6SBc8ifz6vcPMS5MGfIyd4Jix52Sg3O+G12lDn6UX0ljqErZG6FafKnmAfdq2yYuOsZOTEZUCbn4C8xBRsmXeA5LAIiMzAVJzWA7dmjBozyTPBXUsVlmPobeeZ/vRd+86hwVsDj8NB3/iEGDTO3Ve8Fb+pnJ4lPX98YJQaWzI4hD64jMHOC6JhvBEgsLi1J5Cb3ErQeXWXaBSHBAmspferQzhJBMFa2OoGHIwxweo8gsORdkStr8PeDVKX6uRrr9xjQ62YsarOa0e5UfKyXBGejUoigj5PFtGgTzTs0u9xoeMcikKEISFxjW+lsBSj6Gn5gYH+0whDSVfzGN1jKkz5nz953z8nvJ609C7TH58s3HXrtY2hg+q701UEqzsfNtKrvIxcf/vgtVwwDmY/VoTBSOWlvaMb9irSm7UK0p28AoPUjer0mjA8cApj3J5Mvpbqv/SbAY7alaoTAkpF3pE4CcqcnG8EdVblIGwaXhGHvg+9E09u4MkOvMyiNF6O8sIvfIwnPND+fxrg2CrvbRtCcUQQkmc8hoRP70dFYeJ4IE4JIhhAeCkK9nj4wUJcT79ZGYsxTPT/cM9pAVfcIDMQsbIW0EbHxf/iQ0gNvOgipMaax3+ptGliBYJrSPsqkca/SME86X96hgCucRk7eRkNlY0YjXseSP+98LRk7/gMDnc2fMpA9HkNIj1T78vpmgx2/K4s/JsD6jJQXHnfKcKhPK7dz9AlAZT/f/74Lb56mG05wrrgGF9mey5sjgJozenQWzJRUWGGwyFDU22NsKT8Hjj/vTjPTg5cgtrSgugCFxJLPEgoLkOhtg7dbWTFTvLECciifOKuSj8A8mK+4r50nEHL79GbTvibeYvzxBgufdgKymdpRiange8njUnkcXlSl60AMdr6AYwnkzBQtxC4K1P2Qns4Hqq0WKqMI0LhTn4W30dKz0ResuHgzkuGYu7PYQ+8C0dm3Yn6ijoMdI9QWR0UaedvxMZAWxVB++7XUb7vbdjilsOlNYuJDyzD45M2Ruje2vggVCfMQkX0V6gqOoDerpPISd6P/OgQlERvxcHwYBTM/jW8W+6DednNyIragNamAWoc+JkDYqWAAYL9/vbjaG8aorJBdYfyaaS9B02qTeip0os6wO56BrimhmbYTWbkl6qvgTcWhrZ8mYYATi0kt0RNEKeBsUJ1XS+ctUoFU1kpdM58WKqVsNfrYPYqoKWypLfnwdZghOrgVjLC/oJDKwMRFtSCuK0u1JZuRF+NFiP0DRWb3gKSHwAOPoymuI/oXbox0DEgDAse5+EyOREZG48ti96HdcnPoV18K5wBdwCZf8KJXbdBFbMD8hWPonrbo1At/S0M9F29WXHQbfqQAO4zaDd+BuPOL2GK3gVdYi5UScUwZzpgOVoGbaocztxCOPOKodqXiMFWH1ra6hEWvg2nT/VDp1Vi586tCFwXgE8++wQDPU2wHMqGtagLNgKumjKp24j1RG2FS0w+MjpyyKjpxFDPKXS2kRFI37uj3AvLgZ3QbPlGAMzhGQ/Dt/42nEt+FDVrfwlF+ArUlZ1DmWEQdr0V0TFReOKPf0ROHuVjYS5ONRgw6nOiveEk6cXNcIZ9hZqEr2FJ2okKK8erOosa12nUusgwyB7AgcgyWIOfwsWEO3Ex5jcoXPcJMg90QpbVheqy85RnO3EpioyD5AfRveMh5MTL6NnnqJGmRm5c3MazUBxpQtKCr3Ax+j7SYX9AbdCt2PvNm0hd8BFGwh/CxeQ/YDTiQaSu+CPU0cEoL8hFq82GzrIq1JKh7JUVoN1Zhq6ySjQRiFpkKTDIklBNhkGnqwJtDqcAWj6/zeFCVUkeyvPSUZGTBlfKbjLcP0fR0pchI9gz7FqORp1eAFNH60XEh1Rj7/pqRBOkRG/yXtnyagQiwO3GWuwObEDUxnqkhPkQv70Jeze3E+C2CfjZt8EL5dFGlBk74dB2SO9NEMfdUGKygf4YvHQsL/swSkvyUVJ4FM11tehobKIyaYXDaERncyu0chmSk6JRV1kOi1ZLMHccQ92X6F43AjiOwXUKpendBGCS55ChK4KgLXpTFUoyZcg7rED2QT2yDuhwZL8K6fFUJ9NKYTRk49AeO7Ytd2HjIgsigiqvWiuXAZbvZ5L1kkFH7R/pwOG+CwSlY6Q3yNjrOEPQdJrej78zh5cYIpG2diUJwZiNu+NEl5okNsWwCILMAWMHyWgc6D5H2wkZ6OLxyv9Y0F6+17Xj3f7VAMeQ8vfc7yTa6obhKVfB4s6FvawIFlcumhtqiRPYKzblPSdD1g+If5KHYI7j36O9sx32SgNsNQbJE0d6tLG1gc5hBwlzAD2Lr+Pr/e0wARwfq7aPivGf/K3E2DfKQ+4qZZBzkDHnVA9L0K1mgKf/NQR7YowmB/yl95wEcf8EwElAxtDCDfVQ+wD0kStRvfqnGNr3IAxLb0KNSSOO+a+ZaJglMBAvNvWePJaCG/lxIGJYE12j47/ZqzTYzV486fm+mnJ43GqYbFkEMoWkgE+Ke1x936vlajC6Whgim6qosgc/gtYNv4Rv7S9wdP3baLfuRYs2CB32QxjtOz3ttdcTP6BMd4yF0zPtfkqjgFh6T962ErxVlOmocLJlUSAKKIvZlUfQpoS3qkyKN0cWqOTx4/twtyI//wI1WJfRR5VWaWjGEUU1Egje9pPEj0NcQ/2gcPFOTQffg9MvuiaFN076bpyma8+VxP8NrHFbBcDVa68uC5O9dhI8T4AqVxJ+D+FN43GM9N3ZI8ZAxsJlh9Mj5asf+ngfK6OJ9J+mc+vlqTgfcYvofq0Iug8OA+WfsxBWewG62vupHFFaj19GjU6J3u134VI8B839GaLf/wXUu75AXycPqGXolLpneF3Yvt5LJBfE/jJ7HewOi+guvPjdWZw/P0plsBbH+pvoG7TBalCi6OgRuMtKRPlksTvpu7nkUFGD6K2qpG8yjP7u42gzx6PDcZjyQure6aQ6VV7hQZnTBYVKNy3AsXD3qehCJZgTQvt0bqXwsk0HcDavGnqCfo0xAwaCNoOnBAYyBkxkGGgtR2EsL4U6fy+KlzyPo6sXUeNSgfB1DdCnxqHLtldMUMoJeg8N636N5g23wbT1RbRVGNFTa0Gv14jjnV2o8DSJgfnLX74JR7/6L2R89XPR/c2zM0d33ARFTCqBSSeOhmyAIW4tKvKToEoMhTZsFopW/hWly59B8dKnkD3/CahWv0r/vwTZ6rfF0Iri5X+jtL1Ax19C4bynUJYTjrMXTyAvn/LZZSR424aw3TuQkBCNpSuWwizPhCrwTZSs+xq65CK4VfUY6j0vwLnV1wSjNRv28mK4KtRwlCmpoS9CWXo8Sla8gcL5zwovk3H3ChRvnYXurQRQGY+RbriZ4DGQjDkqr1SWy8wu5OZk4Wj2URw5lIIKnQVlpHiFBU1K1iQjq1t7Av19lzBKhqNQ7FfkMs70dqHTU4T63c8AKb8jw/EelMXOweAQx6AiobJsS4+gsnw7kPQQukLuR3acnACOoYOU+Lhw95625DzSN+3DuT2U34ceFD0JwbOTsWfZQdRsuAsdO+nea25FUuBCAsduYZz4e0l4MpD4TXnD2+GBMTjrjTA2KNHQ2SoiC4goAtxdfozqLjVIHGZITCKi8zkeaLN2ByqyQ2GK3AjTtq9h2DoDpqjVKCtSkyFQS/DSSPBSIwLZXiUbGGYqEfC1CYs/0WP+B3qs/tpK0FOBbSsqsHVZJaI3uGA089JFpbBUKmDTdlIDxp44bsBPEMRRehVtsFm0wHeXER+/F5lHU6FQ5uNgWgJSUuIhlxfCbFEjn8pLVtZBAu9wdLbU4UT/ZIDj/BwmMGJAku7NDatZ3orE3RXCi+iHL+4mjQ/xQKPMQX56KfSGXBENIDXSjMSdbiRuL0fRkVKkhlmw9DMLFnyow/YVLqpXEx484YUkgPM6RnCB8ph1jYAFgg4W7uId6rk47vXicXE8Xk9KV7nuOJW1U/BoCfCo0eeuRj6H46FVmKVwOmzwcgw1NtCFLhvXz5IOn9oOX1+43EohWKZ631g4z/7VAMcyeR+HVZk8LpChhieYHEOV5ThaGuphI/0uPG/URjpsSvQ0S0ww2HWedPKkNuuqOvjjxL9kJE+saG5tga3KAFOtDJ56G46NTsRX5DFvoi0jXS6uFZMgOGD1RbgYyER3s38SA3uR+T3ZGGH45rVR/cf5Hdlbx99bWq3hKuH88QPcZA/SjYUTRUIVnrtTWqwWKDd+jZzZv8OJPfdSY/kEqoNuR53VLixZhgluXCVvDQ8y5YHuPFNx/F6UKdMVJC5oDB99XRxM8AQGyTpuqquD1VaAZp8PDWRZmbiP25ZJjagc3T/YfcpydQyoqSLgofcMGhwO+MwG+CxmNLuc6DARwOmC0WrYjRFqcNlLInnxpgfByXIjL9WN08MzZ6VlqhhMuaGxuHLEODc7KXuGN+7+cRAMcPBRf9RsP2zwdZyvfngU+6jxqCNQOyCvEPAWR+AWXehGPG1ra/vEuLiJ518t0jea+M0ANfn4ZGEI5xArum1zoQz+HEMdo6IsTHfuVPF75fzlQYAcwz/lIz+Xy5M/LeJ/Tgt9i+F+BuuJMsQx7CrzE9Cw8n9gdPctkM/5b+FdravjSSdH0c7BXjlPTlxGnVGDU3vuo8b5j+jaeT8qV/0MPfFvo6VxRHRp+u/JikDKY+6658XPL8CoMSC3KA9WtxOHMjKRV1yEU2PHkZgYj7Cdu0U3ncVN383D300SBnD+djxz2eIqhMmSi3r1TvSU5Ysy3N99EhXlFSjzeFBZWUGKyI5iBUOcCUXjkDYdzPHYuFKNHqYqyQMnLe8igZvoIhX/U3pqVTB6igXAqfRHCGrzKT0FlC/ZsBHMWA0ZUK3/BEUBX2FvkB271zYjbacBjaqN6KuvQE7ga2jfdCs6t94Jy9Zn0eY4it7yPHS4j6Kv1gD9oSjsfu9mDOy6H2Pxj6J5yz2I/PhXyFp+P1Jn3UawthceTR0Mqx/E6X33YGD7bQh55X8ih1fqWHk/TkbdJ9aXPbLwz1BF7EF+4GwUBH6DwsAZKFg3C/lrZ6FwwwJoIsNhOKxEc10bhkZ6cRnn0TfYTW030QT97mhvgb3UDdmWAJQu+xtkK15F0ZoP4MrJFoZge1svzM5S2N30DXRpUO8PQknAuyhZ/BKKVr0JRcom1Fp0ODk4Bp/NCtfauzEU87TwripjNwpo4bAZPHGnzlNLIGdFaxnBbJWVGv8+WOWnSCGfglNPlrebUnSBRPRKSI0hC0PQhT6y3uvT4dn1LAYjHkV/2CNk/CwXIXu4LjEgOYqykbH0SWQuvhtHVr4A2SEnAct5UuL+xkwSl+48ShLycGDOn7F/1p8R8emT2L5EjrAlB9G4+R70hd+L6uDfIOjzCKTFDJGxxJ7xiXrDwnWQPZQizmW1BnpvKZweByrL65CvKIJcViTisVVXlmNs5IIY98ghpM6OnEW/5wBG6vU4R/escVlQ4dKjVZcJY+g85G/ZgX2BBkSsb8KeDV0IX991ZRvB2+B2rJxZjkUfG7DkUwMWfqjCjDfzMOONPMwkWfaZBiWZdXDbGmFx2ER3EzfgLt0FWDWXCJSOo+hQHwrz5cjIOAQ1r8aSm4HkpEjs3x9JUB8BC8FbV3s9NOoiFBVmUD2NQEdjC2odp+mbDVCeDggvF+cle/XElqDBXVYGg1uOpLAygi0fIoN5PFvtFYBTlOYiblMVjiSSAWXMx/4IM9KTFEgMM6M4sxiHoy1Y8aUV897TY/GnemxcaEMkgawf4Hi9U5d+UIQ5mvwtWBgMBrouXN1tSe9dbetDucsGt92FKlcFOhu60eg6hyrjGKoMp9BSdU7o9IunL1P72EDl+CQuUZk9z9/r5GUh31J5ZON+ctiu64nUrnyLSgsH6r263P1rAU6CNIeSZ2T6/2cPYx+9P0E1dycquWuR6piqX2zLdASzxlGYjQTobtJprkxYVOWoto+hp/UcvLbj1J5K46LF+zBY/Z1ynISdR9xNOjhAaajQwVAlh6/VR4YttZ18b16Bh8+n8ySAk9iGZ9J2NZ0hncDpZ/Did6J7iN/0jgLIGOD4OL+z5KGT9vP7+s9lGf+fu9D9ACdW+xeNlf8F+eF+IJConY9ztygHy8yIWomU1e9i70d3If6z3yFvxcto23oXTsY9DOuKW9FY7hPdUwwoU0FHeFDG90vddCSiC0wCO27EejoG4S6nRsdZBIeblKyrBGZ7DmzuArE12LJgtGWjrMwkPDU37jodl3EAmPbYuPC7+i1Kti5P9I0QvO1AiyYIbcYIDDU1CKUqgYMUAHfi/cbzbpIweEzd5xe/N2m6YyzSjEoGmvPwlJuowc2HgRp7vSWLCij9JhDhBbulZWSufbaUvxP35wajs+MU0pRViC6ihs1UT4q5EwcVlSgx1uI0nX+lgN9A+N2l955k0UwS/u59Td2QrXkH5vAVGO0duxI/74eEoX1qeblapkvf1C5nHuD+Pdq9PlTk7UddSSrKCtIwRKDLZaujrQeDfRxvSBpTWWOxIGv+/cj48r8R//b/gmvRv6Ex4kU0+fomARw/lw2Qi8IAOU7PGyCjQl6Yj1UfPYHtXz+DkBl/wR6CjY6ORqxasQrbNm+GjaxAKxkYOvNRkhwhFkc+leNCAU3WslJUW/NRX7oGfb5yHKNvVF1dQ+W6DOXl5UIqKipgtlhRUCqHXKVGiVKDIqUM0FJ2AAD/9ElEQVThOhBngNathKNBi8oWC9yNBgFsDp8WniYT7bMKcTXoYa9RC++bZLFKRoG9vAROsmJ1O2ajZOXbiFlnQNi6RkQE1cGWnYBW43oUrnoYSHwESP49qnf/CdWy9VRHNqNJvRHNZOQ4Yj9Gy8bbcIngDUefxsmI+5C9/R006HahRrEVTZotqCpcg6qNDwhoRtLvEfHWf+Dwor+hcsMfgPTH6f73ozToebg1XaSgvyXlfYaUFVmjHNJBNUZC/2t4DNq3MBYPkWKsRrmB3o0ML6+jHGXWLjg03ADTedQwa7JiULT2LRQv5KXb3oZ8G73f7oWQhS8RsfRK17xLx55H0bJXodg+C0Z9GuWRFSeoPLI+GOo+JRbyr7FVQB76DUwJQThJ9bKxpQE1jZViLNUFhhgyCNp8Z8V4O6dmDNocHxJXL0Hy6m9wZNMcOGXFOEsN6pXyRJB2prMa33flod8Vg0ZtMqotHrT7OkV5Zt0ojGBqONt9NahVbEBXnRdt9WdQZWPQYAXPCn+SqE7CUHoSipxhqPJGcDh2ALvnRWJszx24TPk6EHIL1n+xHYdi+sUM3skAx/Wju41AoKEO9Q3VcNZrka1Ix96kKOxN3YvkzP1ITYlHcUku3G4jcjIPE7wUIj8nE7XeckTv2QmLrgQWgxYbN29AVs4RdHXWI2bvTsgOR0G/ewXiVu/Bxs8WYNunH2Pjh5/Q9lOEfPYZtn78IZa/NgOLP1ZjwSdOrPsoBMbVf4J9w3PImvME5r0Tj5L0UQKUc3BwA6giwNSdRX7MUUTO/gJbPvoEWz75GKGz30BKaDpUWQMEdC3ITaH6ZOhBraufZAg19hF47YPwlR+Hr+q0CE3Bg/qv5B81nNwFaVX0UHkbpEa1C0a7AmkJLgIuBjeeUVorZALgchC7uRKx2+i3Mkd4ZA/GUV1VFEJNOjsvR4aYbRbsCnBg9ttarPzSjF2rvQhdVY2dK6WJHNXOY1eiHkji/yYEcJ0TAMcemTLNMWjkMsprFTxOM1LTYuCrdSEjLRVamQqqUhmOpB3EYG8nfZsMRIRvh8WoRH52BirLbJCX5BHsqHBgfwzBXfc1w1KmE05HX9sZynOetDCpvAnh/GOwmLr/HxDFaarfNfS+dojgtgRwNk0LVOo86ORW+n8MTgI3s9sEU5kBdh0BvaKFjpXBpKyBSVsNk7qa8mlQeKW5O5K9hqNUj34cwNE5DGLD1HaOhxMRMl5nxazt4TGUV7ngrLBgcPAY3Ze+mzhv0vlX5FtRx3gyFU/MkMCMAY5hjIX/53dnj/14nfbDmh/eBNBN7JfC3kjHBcCZooLR39wrXOfclchjvRhUxHJA4x9wsGUANaX5pMBWIefrm3Ei/HacIqVQEf4uvE5S8Efjod77IaykLId62KXoV1TS9ZNFgosJL46krM6KDB7sPkmNXhFBWgZZyDkizhp7nhyeYqmR8RTCaM1CXXUFZSY9g66dvtGf8uwfAXCThRv40e4htJtjBMC1aNaiVb8bI92jV4BEeo+JLr2p9/C/lxhvd9Uxabbn1fumilRgOE8kaCJo6BpFfW0NWpqaxayYUZ4s4S+UU4QH9foBTiiB3vMo0jcgttCFw7JKdLWewnkClM4WUmS+QbIYuPBNf6+pMnlyw1Rh0B9sH4aGY6JtX4DhzhM/DuDoHafLwx8W9sRRGZj0bXmMI4Mke+J4fVeGcX/XAcM+f1v+zVDL+dTeegKy2A2QBT+J8rgFKD8ajf6u0yI/JFCXPIA86WW496RQeNWVzbBZVKjd/WfROI6F3gJDxOe48N0FJMTth5wattKiElRVVpIF7yJxC3GSwrU5DLDadaioqsRQczsa5OvR76vAKMcJqqiEx+O5AnASxJVTg+lGOe232e1QqPUolOtQLGak+uHNiGLabyxXkfGjQnFhOj1LhfoWJ5obXbCYSyGX5UCtKUB9vRNerxEelxJ2d5EASgniiuGolEO9byUUy1/G4U2pCAtqxq41DcjbV4IW/WZkL7kXFyLvxHdxd8AY9CySd1JjEa5GeoQG+fFFyFz5Cnwb7oBq0c0wLP058r76CY6E7EKVnixleQM8yhZY8iuQPvs+mFbcAu2SW7Dp5f9A1sJXkT37bphW/graBb9A+rIHCBijUKmQwaOg/COlzQN+ncphlKs6UKFsQqWmHbb8MiiXP47K4LuhnvufSAtehyptB1zyTlJ052HVDdM7KVBTtA7GqAAoCKTyFz6HogXPonjBcyiY/yxUG75ERUYC2lxl8PrcMDdo4PRqMdrFXTBcdiTjlcu2NzMElt3vo9NdgeqmGpg9Ggx2ncEx+nbc3dXuOyeAwKm9ANlBC3wbybCNuBlNq/4N+XvWiSEBx4d4aASXQfrd2YXTnVU43+/D2YEeEb9SGL/C8ywNE+Cl2fqbfGhSBWOgvgqnT0oxGHkdyKmNKY+dMRYPozS9B7xofu6BPuxcnIes5d/AFfYSSje8hy1zjyJtXyeGCOCujgVG+oDKo7GiGJY6JQxVCrEubExaLOKPxCMjJw1HDqcgIyMVhYVHISdAMZvVqHCbYSAgiNobjoioCOgUOcg6vB9794WT8WlFUsp+JO6PhSdmOY7MewGZM36Ks/F3Qj733zG48xacjfkterb/HLve/DXmvCfDvI/LsP3zdaI7GUd/j5Ytv8E3r4YhclMDFEd7qHHnLlMCL/UFqMKCMbz1JzibcDdks/9fRLz0f2Hf5w8jeG0QEiIKELOpCYrMYWr0x2CV8QxK7pIag7mwB6rYIzDlNlKenZbyT0HHVbWwWOTU9uTC7ipCwWEb9u/glRg8+ObDPfjgtU349M0dCFpYisigJgFwKnrfA7tdiN7gRfJuB6I2liN4jhs5R7WI2aXGii8sSNlXCoU8D8rsBmQkeaAprIcmpwUlhxpR7eAeJCprg9zrchLnjp/FqfFvwrq7/yqAOwmPbhCF+Zno62wkfWHFuqDVBNVZ4BUp0g7HoVSWicLcI/Q7ARpFERLj9+LIkSToNSVYu3Y5AboHWVkHsHFTAEFdruge95eB6wmPIxvoPEeGEs88vbrMTQDHlP1/t5wiaOslgzUPDr2Rfp+kb3OCvkkHlNo0aFRFYuamU0lwrWuDTd8Jl2KIDAYNjIYSMY7MRd/WyYYbG3t0Lncrl5tOSPXI375dBViTRfKYiV4Wqhc8/u2Kd5KvFULnjFxEd8cgejoH6JzxdnO6ewnhWIvfo9pF7yFjrxm9pz+/JssVgJvifZt6HolYUmsywHF8NQ1ZpQ2aUhKVCPFRfjgGNmrUeDCqbsdCseA4zzg6NPNPkM2/E0hlS/wuNER/iJ4+UkQdLWjSbsLJ/pM/ustssvCAf3ZRNtfXw2g8Cl+NFy31TdRo6cVyVVyhGOhMtmzUeT3U4HPhlsaISbNJ2Vr1j406Lwa2Xw2Jfz8gsOI+1nsKPTVOdHlkohupzRSH4/2nxbEr51JapIZeer7knZIKix/iroZMKbiwBHbjheoGwgWPoYMtZFaywuNIz/SvGDGdcIG9+pnficGxZRW9aPCN0D0kOGQX+o2CNk4nNwI4kWd952EOXwVl8BcYaL12TctrRRprNzW9P0b4Om7M/B7cycL3+6FvznnAlu+xngE0aragt7FOjDvyQx5/SzG7ksonb/mePAau3tuB3KwjqAp5Akh5EIj9LRozl+EivkOtjyxBqxEmnQ11tfUEZARh5RWSEKCxlNPvKm8d+lt60KTejl6vTeRdLQG6xzPhgZuAuAqxrSQg9BAIGvUmyJVaFCp0KFKaINPpoCtXoKxOD6u5BCZLMdRktSqVuTDoSkmZxyM2IQx5RWnIz0tHcmoMcrIPwuFSTBhHJI4qOXSHd0C+/AVkBCxH1IZGhAX6qHGqgrckDMVhXyJlbTAiZy/Hzlm7sGNVPULX+BAb2o/9m1OR8en/jXqCFsX8XyJt8dMoSiuAr/wkGr0X0Vh1nuQCmqrPosbtI6VWC5+3AWVFuShd8RoKNsyFKYfSm50HY46ZdFEmmnWhaFCvp9/hJLtRr9xOILMFzepNaNZuRVX+KrTvlLx5p3b/FqUhr6HHth0t2h2oIaC1qc/AbZCjxbAN3Q1tGOg4JYKCVxdn07VH0GQ0YKhtSIz94q7A5uYmGKpLRDggP8CJckLbUSoDZYc2w0qgXu+shjlhJazBv4Nr85MoCvmaAPxbdDZeGAe485AfdqEn/Cng4KM4set2FO/bhLODQxhrr8Dp9nKCt066hnQnWfDsjeOtVC7ZaJPqAutENqb7qVw2KgngGqpFfeJy6TEwkExuAI+LMBuyI11inFX89jrEbCb4WNeE6I1e1MhDoU4vQujqJhyMbMBQzwTAcXkf6BpBZZ0D1gYjHE12FBqLsSc5GvHp8UjKTCSjQyO6TzXaEqjUMrRUqKkRpW9l1KDMoUduQTYUqhK4HVrk5hyCloChrsaNgsIsaLWl8ByOQsYcgue5PDb1CRiX3YILsY8Ah/+IM1G/xZ5378Dsd2WYSwC37TMCuPjf0nd9GE2bbiWAC8f8j5xY+rkBEcHlIpRHdEgbcgIDgP3UHmU/A+fq28XEpZxlD2Hl6hlIjU/HgdBmgqZByhf/eDkCAIJrTXK+6KYvDdst/hdddQQATmM5XJV5YrhOSa4MSaFuhAd6MfPDMDz5yJd46pEZePyhzzD/0xTs29AsgvTK8gqhVhyFWpaNwkwZIoMrsXKGCdtWarDySwPWzbUhKT4JickR6GyvQlZGIo7mJMFhUaPSbUV2djJJKvp7GoXXPiVpH0EbByYmo4EBruM8eHC7BHDHUaY9Rdc1wuoykvFlQVJyPKqqzNDpqP46NGTgV6La7YReXwyzUYa83EPit0FfgqLiDBwf7URJURYOEpwbtBqxEpJU7m4sp0a/RX35MQFFk8vcFbiYvO9HCsdEk9YEZS97P6wGFSxlWXDqrJIHjgwSK0GdwZxH75cHk8pCQGciUCMDjWDbpCNdpyMdRpBnUAzgiMxL36IdrvH7c/2QAI57mMbf5RrY8otU53iyZXvjaQz2MPRROzAOYhLgcbsgjVUWTqpp7zMhDIHHBr+D2zQo9AKvaToZxiby7p8AOM32uShe8TqyyRrNXfQCsuY8g1yyUFWB70G3/hMxO0y1/gtoQuahrDAH1j1fYiz5OYwl/gW1yYvR3TaKDusBUpIxODF4TjSKkz/8jxX2kvR3DqO3tV9ACouvqowaoxy4XWo47WrK2EaCF/oY44p1qvgbdG64R/o4ZIi0Pp8EcD/eA+cX8RxWrFSZ+mrL4ZMFopsaPB7APJ3Higf7M7CJZ/EHpHMkgONn+8+XPDu8hqk0OcB/PR//cXl39XVThRsAho6rJ4ywMuBp9T+0QPEPiQRF0wMcNzajPWMwhC6GggGu5Yci6kuN1XQA9mOE08J5PTI+e3nqcb/3bOr+q4QrKZ3TZo5GpzuHvhl/8+vlkQS+/P6yPBUMm1/E6dSXcDrpeagi52DPzs1I3zQPqpQYKn9nMUTfoLyi/BqvGv/vJYDr4jGdig3CA8ddtjz7dHIX6rRCMFdJUuZ2Qa/VQ6FTwVjJkxfU8PiMBHhalKoykZi6FwpFHg5T42vQFsDuVKCkmOAtKQq5eUeQk5cGrT4HrgqOIzgOcJVymOVJKFr6IgrWzET0Oif2BDUjNLADBfsL0WmLQrmqEgcTmnAgtgNHEpsgy2oli/gcSlIyURv4K1w++DgGdt4Nn0Eplk5jrxIrf46nJALqEjQwNPOg+EvfApXU2OfPfQra2CR4TN+jTH9ejG2yFPfDklFKxw/Cm7UNlQVbUaPYD688neQwalSk6HPSYV15K4bDb0L92v8XB1e8A3myCpVFe6GL+RgH5r2I1Pl/RcqiR1DvrhQeMB60z8Amtpw2Lp/0TXmm2ADpH55Z5q424HjvmCjPwtChc4Z7zyJx/p+Q/OWd2L/gOSiW3Ytz0ffh4t47oQn6C1nlJ9DZfAnm0mMEjd8jc1csUj76GfJm/xIJ7/4ExQnhON9Thcu9RbjcU4CxDidGev3jN6XyJhkMkuEhhlkM8WSey+hrqBEA19/gFf+zwcseuOkATp7BAFeNsDW8didtCcATNrlId20nOD+Knat8SN3TgMHu81cAjt+9u6MbBioDiRveRsryvyJmzuPYseJtRBP8JxzZj3xFDg7nH0Jy1gFUe5QYrubxj2norNejqcWFvuocDDcYcHqYPUhjOHPiIs4ep/rXM4rGyhPwUHoLtm9Bxuc/wWjMo1AuvgMdOx7C0L6n0LDzeWx793nMet+A+Z9VY+m7EYj48ClEfvo0tr39BOa+cwgLP/dizgd2LJtBULW+BSGBPUhaSVAU+hjaQu9F7sz/QtrH/w9SZz8GXX4zDsf1EOw1QF80SuXqApx6Xjv2Im2/gyo6AUdXvgr9gaMoM3xL+XYalcbzSE/QYlNgOBJ3m7GPrt23oRUrZh/Anx79Cs88Ngd/eXwO/vT7mZSWQ4je3IkIqhux22qRtNuD5F0OJO1yI2p9FVZ/bcYCfpf3TQgNViIsfAu2btmAgoJ0Aqo02G06JMbHIf3wQRzJSMaG9WuQSfkaGxuOjz56B3VVdcKgYEhggOMwIgxv7HnkmGcH1i7AgVUvIHE5AfHeDeiuHcHZ4eME+IOor2hEa3Ujzh87jbGRYZweGsVZ+n1qcBCXTp/DmZEzODN8TPx/mr4Ttws/JFxOThLEVNmO/Qs9cAzVnfROZQRxXbBq3LC6c2Ety4VDANxJ2j9C+11i+BSv9W1WGwnOGmDSFBO4yWFXN9I9RmnfGIrkrYgpdSKltIxgrhtOpWTg/FiAY9jiet7dcgYWZTvqPKPifxGUl4T1Fn8PiT3YiGKAo/ozzb2EUJ3miUjdrWek8XoCVOm9J+eXivJAdRoOKn+SZ5nHzo6R0D41CW+niDifj5EIgDs5MIZGix6mg7uhS9iE8rxkVJOl1ectx6ivFiN1jRht6aUPfkEo3sGOAfTVNaG/rpkU3hC660yoUYZitLUdZ+hj87qU077QDworeQYNUqykUEb7SUGZi1BRpicwpAI4xB4jybXpJ+HJ17NHikM+8EdicuallYYEJNE+uvcoz0SZdP71RAxEFELn07ViHMqxy1Lg3GobGuhdh9uk8XBTr+UPys/lsBsczJf70gVsjbD4n8/p5vScFyIaNkq7KGB8TIDC9WR8zJeAqOufKzUCN4K8f1yksX3TQxF3//T62lC88nXhuR3qOiHl0zTn+kW8j/A4/NC7TxUJVKXu1+nfVXw7qrzTHZsQLlNUcT2FaDPtpbLG5ffGaeaKzJ5LHjzMY5bafF3obOqBOycNBYtehHz5q3Am70J/YyfamztRVedDeZWXAIy9cBUCwnx0bTeBQoMsAMOtncKz19U2QADnhqecgc8zvp0G4kj4PpViwoNBwBtPVijzGcSMZZtVhqoaE9q7KlHbYEFjsxMtLW5Uesl6danQ3OQWja5DjC8lhcnw5iEpJ5hz5kO5fSaKl7+DvP15SInRImRhEfauyoIpZRWaVAEETwmkHAcIVL5DhRWo8QCFyWQNL/4pTuz7HeqCf4MarYKsfQKfPjKm+ukbTyozUjcF1fHecyKIbN68p6FNVZDlzUFVeXzTRRQeMMO09Bacjn0MzRtuhSIuE3btZVKEp0lY8ZGiLR1FdlgM9i3eiF3fBGHH4lwClg5EbWhA0rLlOB95G76LvwdtW++FS60TYY8mf8fJInQGQbeTvomn2koAx4Yge/ipbNF7NFU0QbX0LnyX+BDORd6DuPf+HY1b7sXJvQ+iftsjaCwrR08bpU8xijLzZSgiQjC84yZcTHxExJdsru3CqVYnvusuxXc9CtoWY6zNJgxSf9n3GyQ8tne47yTpBzZACeAaq9GoCkJ/fZVIJ+vYeg+HGjhOIMeKn8fVSACnyOzCnuCJhdfDCeDiNzkFwBnSMxC62idCdXCXmH8xcxbWbw01HbBveALfxdyFy7H3QLn1RexNjkHcoXhEH4xG5MFYFBfEodajxt9efhnpB2JQ36CDuVKBOtVmdNuPkHHL0Mv5zMaiFCiXxyLZlGepARpFcXgkspa+ifzFzyFnwZ+Rseh1JC+cg5hZcwkaVyN2bgCi5wQgbCbJjNXY83UA7VtDxwLE8YQFATi0aj3SVm1EyjI6NvNt7Hr3HoR/8QziPr0PcZ/9EcmLg+jYBmSsWQvl7k1Qh2+DfHcItMk5MOZUQbV9OQqXvYr8JAvkub0wyYaRlVyG918NxNOPzsbnb4UhKthLZcmFV/6yDE//YRbB21wJ4B79Gou/PITIAA3ClhVg55IChC43UT43IHwtd7dWYvVMExZ9ZMCiD/UoSrfBoi7HwUg3so9kYU/oHuhVauRk5+Jw2iFUuB3QqIrhchqgVcuQczQDfeyBozLHbWF/+zn6vn6AOwVt0QiOLngMl/bdjksRN8O983OU2asx65sZyM3IpHrvgM2lR08TAV3nJQLAC+hrJ6Ftb+t5EQOOv/1wz7cY6r6Iwa4L48K/eXUKSfz7xO9uuk/nBTFZYGq3PY/JksZlXb1fminKMygnCUPMleNUbqmuGFQKESLL5pIm6VnLckgPmOGUnybwqYPRlglbeZ4YP2xW6emacgK7XuG9Ywh08Lg5+TAOlVYhodSDuBI3ZKVtBHXXAbjphNqQ4YEzYlhSfdkIGWEjKNMdo7waE2NFh7opL8aFf181q/UGImatenn8G6d1/L05RIj2PMlZ2Er7YCtqhyW/nsRH0vCjxFpQJ7YC4E4QnLAb9TyB0RkCFo6KLxY8JuuUGxURCJGULVdGnibLFiuvNcazZs4cuwifOR0+YyLOjRLNC4ChxN+ITKcVPp+JVsoYBrXR/hGYDAWo8OhJKZA1wYqBGwE+nxXepOu5ceCBipP38b0YoIb7zxBMsTXLkPTj0yVAjGGFLA+OqMwNzqn2TvhUYaRIHULhTXedXzgcCMf1Es8WaWNAnfR8ym8pzQxwXMD43X4INn5cV7Dfkp/u2D8r/C5+QJzq3eIyU0fwnzf3GThTwgnoJmbGXiu0n65n7xvf7wc9ZZNEnC8aO4Y/vu7aZ/A5PJtXyoeJ41yO2eMgucElY4G3PTUuNMgDMdTcfMUzI1b7IJk8HvTKvXncJl9P5/G5LFxfuItOHvQpCuY/AxVtLdHrYcvejzKLgQCqGp6KSrLACapq2+AzpKBZF4UTVEYYCrm8VXMw0nGPXYWAtekgTuqSrSznMXM2WGulAL6WWjU8jUY0tLnQ0umBr9mB2iY7ypvNKGswwNfuREd3FSqb6H86z0jApjYcgd6WC705R0yucNWooU/dgpKFL8GkTMKRmPmoDboLbdsfgjP4SagOZqDFEIoqjQfZe3ORtjkUGTujET5/BnSLf4G+8AdQufZWqFJy4bGwN20UNa6T9K3GjZTxPOxuuYAydQdUm+agcMnL0B1xkeKWZlcywBUkG1G3XgqOfDbyTmgTM2DTfjuhCEnYCnUaLiJuZw/CgngFg2bhdWKPYeS8Dbi477dA4n3o3Xkn3BrtDwAclZHB71BV74LVo0OVcQgV5pMi7pXXcQmy5DyUzvsVkPIILu29F/Hv/i+M7XsYOPI4ju37I3zOMtENyh6TUdJV9tSdGNr47/g+7g44195DlvhxnGxxCIA73ybDmRYTTrZ5RR2QyicbZ1JZlWICSh501jv9TXUC4EQXKv0/RvWqsfIYchJbkXegHaaSIQFv3FWoPNr9gwCXvKv+GoBj46u1cRSuzX+iNN+J76N/C/eeN6ncFuLAoVjsPZSA9PS9aNKFoqXWir8+9zzSUpPgJaPBaMtHtWoLelzZlI+Ux1SWWafzeNHBvu9goXTpS6hBVp+DW3+BGh8f9ElHody2EqWr3oB8xYti/Vftmudp+5zYate8MEn8+5+DOuA5KFf+VYg64EVo174BXdB70K7/BKrAd6Fa84Z0fBWdt/olFC97AUWL/4rSJX+GfPWrom5qgt5HwaoPserTZXjvlTX44K0teOGZZXji4Zl45g9z8NQjM/Hx61sx++MoPPX7r8fhzQ9wszHv01Skz3kKHaEPoGXz7UhbOh/hVPY2LHAi4GubmHW6/HNJNi10ImSZC6UZZEyVNSI3yYPURW/AFf4O7FtfgicnHpcuABeobJ4/dRnfjXTjXGcVzrTX4GxnDZUZus7UJAI/+wEuZ+EfACpXiLoV1Xu+gsvtwq9v+Rlio8PQVTMGbV47kkJrkRhaT+ITsp8kIYR+76qDrrCP6hivLsEhaK4Wf+Dgif+5nkkyue75RQK4SYAihLs/+8loIpBSt18Rp1jvczLEMeT1w2rUwk6QZvMQqFFZcmh8BGZ0nsoHu14Dm0ELneEoTBoVnd9F1/G4Rb4PlXktAZCuCqnFlYgleMuW8SSGIdE1y8uGcR1m4LoewHG952FYXl8Z3NVmlDsbKO3+cC1UH7QkmlEyljiosrTt77hI+vraNmeySM/7VsyC9c/cdWjIiFGPwZhhhSoiDKqty6DaMAvKoM+gDJ5B2y9IPpX+v4EoAj+GYu1H4wBHDzlNSkQEoqMGSXQZUAMl1kRjCGIhgDlOwOH3TrHH6ATR5emeY2hQ7EW3R0HQxcclyPv7AY6EvWoCYiRr+MTwGdRUlcNqUqOLu1UpfRLk+IW7Ugn0CCSuhTcW6RyGOGmh86nHry98X/bciWvp3fmDsOI83tGFGgK43hqLWLblx7ynHy4Z5vzp5Pv70y7+HyLQYSXOaZ5UCKaKBC50zTTHJosEcD983j8i/jQIT8HkCRxcbihPrAkhyF/wLOq1SrHSwtTrJWHvmfSufD//va6FMf49+X9J+N1G+k6Lgd7X8wbyfRmIpAHh0qQRLlc9Hf3oaG0XExIGu0fQ3tIKX4MXbq+eGqFtaDVEoI8qc39TA0baezHc1g1eFHlytz2ndzqQ5vvz7Nbu2ibYk0JRsvJN5M97BkULn6OG4xOYDoSh5HAsNTZ/QmPEcyjbcC/K8pJwioBRXE8y1DuG/q7jZIWfIAv4BJX9PoI0hjkJ2srpt6fMibIyG8o8Vjgq9ARw6ivx3jjApLNGB4XiKCzWEjpPC2+9GbWNNrgrtTCailHf7BbeOgY+U6UM5mol9GXFMNlJgXpKoMmOhHz5m1DGByNr3xxqLO4jUPk9+sOfQm6CCc2GNNRoM5Cz/BV0Bv9vdG37Nfa98f9D4+Z7CbiexunI+6FOyoVNfZasz2FUmHgZMx7Qy+uXnkOlhccijcGU3w7lBgK4pa9An+ERlikrOrf+EgqTDcj58n+hav1NMM7/XyiJSYNLf5GUuhSwlLesTE2lvdQwVWPPeHytvRuqEbWpAftWRMO86Qno1z+D9EXvo9peKcUxm/S9pgrrmEaCJYNdBQdZ9Tzona14Xj1BnpiPrAX3wRz0O+i2voKIT++Ffv5/oTzg59AuuQ0+h0fMWmXFfv7sZVQq8mDY/iY8UZ9CtXsW+jtP4WSzBd915hG4VWKkh8pm/0QZEmVqvAdB0hnjM/OnABwbFGdOXkZd2THsDqjCzlVVSN/XINboLNOfQPGhNoI37ySAq0fclirUKXZBl5GHkFVtSNjRRGVMCrrN5VoYIgRw/d3noI9dC3fY+3CGvATb/sVo9SiRdCgRiWnx8BRvR6s6EF2O/Witt8Lns8DG3lt3iQC4XncuTtJ9jpEe4JVWjpNO1yXthHLHAsi3zUPRnr2wUH46tecI1r+lRnoY5iwbZNEZ2DVrN7Z9uQs7ZuzG9i/DsO0LSUK+2o0Q2sey/atdCJsTjuS1cUhcHY/ENYlIDYxHevBepAftRXJAHOJXxCN+eRziVqYiKTgXikQt9CkK6BJyoI/cTHXvHWiDP4Fu3XuQrXwLSbPexLp338W7f/0aT/5hAZ58dD6eeWyu8LQ984fJ8DYXT/9hLv74+3l465VtKFr0EJD1KJB6Hw4vehszPkzD1+8nY+a7ifjm/SR8814qyUF8/HIyDkZZERG2CY889iCSYjJQuoAMi0O/w/eRN6M2fT1GOb+4/SX9N9buwPddxcCAChjRUWaq0curBPE4MdVJmGXHkL5uATQhL0Ox7a8oCg9CY8UYfBUdtB1FmW4MqqODYnYrL1/GXelC+H/uVg/ioMj9VKYlSLmx8Dk8IWCSN+0KPElQMh3AOeRjMJsqYa0pho2DhnsJvKoUcBkIyBTjk0auCE88qIXRTAaaQUO/W2kfhw7h8XFkzFE6OOCtRemmes/wNjZ+HXvwKH0uO2yVauQoypFZWk37h0X3KZ/DdbfCdEK0KzfywLFRX1dfBUN1MZqpPeD1dqfND7ofQ2FvG6+PfG27NFm4fR+i+sTwx9fyiimmox4oQzeK2JYli59G8ZJnIQt4TwBZ8cq/Qbb2fSjWfU5CkHYjIZ2p3LTQD3AEK9wtyUA0wgP3GHYY3EipELyw8DH2EjHoSd6IyzhGFXW4vR2NmlD0NbnFIvASwDGI8P3+ERkHLbJgJY/cefR29ZEVxxMHxgGPG3QBZ5TGcTi69j5+kc6b/tiNRep6ZQDk92U4+R59DW7UasJwvLVZDDKd7rrrC6eVIY49c1La/dOVpXFX/Bw67wbC4OIHMzHAma6TPEqSV8nv7eLxMxynavK108uNC+Fk8QOXJHzdxLN4yw0Nx6XT7VyMklVvYahlQBpfdNU10pbfQfKe0fuIrQSC0r4Jj5m0j+4/DnZ+cOJ9w32naDtx7vTC11Ce958V+cUBocvrHTBzfKtqLRzVGphrFDDVyGGoVRIY5aNVFwFf8UrUFC5BgywQ9aUBaDfHYai1fRzieFyjNM5y+mdKnkhuEDsra1GZfwSOxBCy/t+GbNkrOLDgJbRuvUusZnBp392oKDggGj3/tQyB/m/KMf4Y5txuO9zlFjgrDHBU6khhqUg5qkSYEI7v5oc3FkeDDjpLEdIIFD1lOpTIMhCfFAGDsQjZeSlIy4iH12tGZYNJXMtLa/mX19K7CmFwF9O5mSim9BZv/AapGz5Fa/B/oW/XL+FY+RvEb5XDq3ESxIXDsPk5IPlhasiexqHPf4biOb9GW9iD8K75FUrjMsSYI7Y+qx0n6N3Yi82BNXkcByvo07CWdEO5eSEKlzwPfbqVGnUeUM7AdBrmoi6Cx6PIiMrG4YhMaHMaCdi4+5QbD5ZReAzHCIjbsSe4EpHrvSIw7L6N1fSbJLgZhox0VJbuw571zchJ6SMovnrm5VThOtTfRWBYZkSZepAUr9QQODTnoU8rQm3qXHjiZsAoz0V9RTNMhZRXBYX0jnIMdh6fUOo8ycoPMbwVDTTpzHobzjQW43hXh5j0IOkD9kCzRc9G3ERa/EaHALjGGjSr1mCg3nulZ4Qj6ift8mHXmibsDGjE0aRelGb0IIpXNVjjI6mnY83YsaoOe+Zvgj7iHeRvmYU9S/cjO8aMDm8Fhlu86CFjtJuMlx4qU70VRejyZKPNdgAtxj3oMEegQb0D1sJNqJJtRrtuPZqU61Gu3QeniGs4HjyVykydPhSNykhYI+fAG/slzDvfhSL9ICw73gT2U3lP+A2cOz6BMp9DwtC3p8aQQ8Nw/Dqr8iz2bKnD/I+tJDYs/8qCVTONWDnThMWfWbGA9i2i7cJPrAheaMO2VZXYtqIKW1ZUYivJluWV2LyM91Vi17oK7Aqqwo5AE6K2KqEsrSWYaIXR0A5NTCRUq1+HauMn0ESvhSp0ETTr3oF6xcvIW/oWtnz6KT7/2wz8+YkFBGrz8dSj8/CnP8wjqJuHJx5diBefmo+PXpiFmS9/hoSPf4musLvRu/M32PTWo/jdA7MJ+r4R0Pf0JHnswS+wYs5O5GSmYv361diyLgyFs28BjhL8xd6C6rS1IrYqf2fuTj/VaselbjmO1R5FizUBrdY42PLyYS5hw0Uq+2z8qCw1KHVXIlehxJHEEhSlVqD0UBV4wfSSQ90iQDAD/GRhqI8iA0eV0091aQLCrgjBGIfAcRoAh57lAtVFqqvyHgJIH8zKGgKpWqoXPODeD2LcfTodwFXD4lWSrtKRrlKSrlHAYawi6PJ3t/LzpWsdyh5YFV4CNXpHKhM2Mpwk0JPel8sJwxoD3cRz+H9Kr8kLK5VdvY2MCSV73hgypXO4jFWajlP9upEHjpiF2hO3z0xtgRJdXf2od1P55EkHVz1PgjjOox8DcFL3KRuAI3AZCd6OGFG65iOUErjJ1n4MVcQuaBLzYMrxwZFnQuXRxXDklsJW0EHSeENxKfrgUvkD+dLDGNaOC3i6hGMEAQxikkeIE8kNHwmPQRMB6qTfrKAGGqvRpN2FkfZ6qQBeBSx/p4jn+WGLMpUhjvZJK/uPww0BJneFirEppPQY3hiErrnXPyFMzhIYcoR/Alp+Z3r2GUpHf60BTfo9ONnDU4j/0fdl79648h4iEBg+i+HhUzg+el686+RCMFX83Y3c5ceL5zc1NYiAx20tbWQ9j0ieIjpPdO+NfzfpWvrN31SIBH68XwImAhEBSJOeJfJYgkUJmNg7wF3BEnRJIOUXCWS4Yen1tZJ18RYse9eJY6L8CA+bH87Y08aTPPgaf9r42QSzdD6/H09IEJ4zOodjBEpLZfHyL9I+cS6l2X8ffg7f96r0TxL+lnzecO9pdHcOUkW1wlJH4MPeJwI3U7UM9hodquvL0dc9ihMEoYMNddSoWdFVoRLSaopGs2Y7RruGhQeE84LvJ2YTX3mW/33Ghd6dw/JwvnBonlabFdpNXyH5y8dQEfgbnI69H72b/huurJgrHripwt+pvbEJpvJSGKtklFY5zNUKGEkme92uArh6Uph2gqxqExrbPSgsOoSsowdQWaGHt8oIq0WOao8BLp9+2ut5gXseyF+y6TOUrv4QexZux/rP12Hj56ux6csNCFtXDb3sAixpG0kZ3QTfhjthIrBL//LnUC+7DfI5P8GuT58i4Gog65Nnl50WFi2PheMutdH+C3BpyWonRWsjha0IWYuCRc8QIJUQwJ0jRUkKnT1spDBLM6kxOkJKU0Ngp74As4wAjqxx9gxwY2YuHcbByEbhWZjcSPGak+HrGpEeTlBesA4xmwqxZpYD6vwOnDvNMHVtXvuFwbm6ygO7toHSPt4YqM/AnFsJZ9xCuGPnQF9QiuH+73HpInDhHMSC/lwnr72f5GmWyi6VU/Yadx8XBsXkAKonqfx2NHYR3Errsorg3HTdGcovNgSGOIyIKQGjHR1k1XM9H8MleqY8owXb5h5C9JoUJAQfQOTqQuwLcuFgqAlZEaUoiCdo3xuLogW34dv9v8PZPXfDsftp1CnXoUkVhGb1Bkk0m8hw2Yk2Qxg6rbHocqWiqyxLSDtBRI8jmbax8Kp3w61PhsVZJFY2sTgKaFsAm70I9YYIVGSvRP2G2/F9/D3oCvrfSA8NgDP8I+DA/UDSXfCEfQ6DYgiV1tPCC1um52jzvM7oaRRntWHp53rMf9+A+MgSFFIe52TIsHmxFsto//Iv9bQ1YPU3OrFiw1SZ/6EeQbN1yCvSosRsgNxQBLU5B8ZKahRbjNCpksiwfBPyFW9Cmx0ulo6z1Wlh0ByAPHwhlOs+gHblKyhZ+Toiv/kI89/4Eu8+9w3eenYOPn/xKwR9+DkOLvwQslWvQ732VRz46n4kfH4/9nzwIL5+/m947sn5BHvswZuHPz820eX6zOML8fjvl2DlsniEbM3AK39egLV/uw95y15EzrxnsXNmIJz6UVy4ABHy6NuhBipMdtiT50E295fQrbgVh7+6CflJZFToedUIAiTVMWrAh8Xg99ytqyCf+1/QLr8FMZ/8BtqCNuQmdwuP22R4u1I3yLhRZk8PcC7tOSiOVKBw+xpow9ZBsWM+Sg9HwGwrFcHHxSQDErNBS9AtecMk79TULtTjcCoJXFSDBBsEVZZyWHwKsYqG0+iFXc6GEddxBkG+lmGM6xp7+kg3GKjuEQA6eLkwAXF8z2vTK2Zvyul8DXfV9tD5V58jAM58TNTBG3WhshOhtqkCFga4nj501pNRcQOA4y5UDhvEEMfCzHDtPS+iysZxK8/DeEgF+doPxex++bY1MGUTyGrYC32R9Mz3cKvrqf6RYaT2wKb+lvQd6c0biOjOVp0c98DRi3FDf2qIEiSElBg3quPAwUDAL89dqQxYAgxoy+PghusJ4DThONHWjDEBfXycM+sfgKpxT5eAOOH1k/YLrxJPt6d0HB/mgf/cYDNksXfsH3jODwh/DB6/Jr0rdyXzMxheL6LTVUDAGoHjPZ0EW+wRHL/myvX+9PB7+PddLTwJQ0zEIFjmRXCbmpvgrrKjjqBhaOCkaAgkz5oEsJMLhgQr9AyS+sZaatRJOXl1MFHFsFQoUOfjJZqGqIEY91qRnKJ85W/GEzrEShh0D/8KF5JXTQIcqStT8laxh0vybjEsSVt+Pv+eEL6OtuI8AlxqGH3KEuTN/RMp8lSxVBWPQeMuTP/5fB9uzPzXTC/8TAIyPp/ykb2TPB5Igjd/fvB+6bd0b+5SpWfRu0nn+I/RN6TjHFepp6MPDi8pHgIf9jyVVRvhq69CU0sTxFJsXO45zyn/2WPiH9fGDego5VWLPgzttsOULu66l2Jx+fNNglr/bymvJkSCZ44lxmtMHpn7F8R9eDsOznsCxbsWo9pkomdM733lgcw93UMwlcngqXRATyBX7rXDVqUV3rdpAYykps5MQGoR71rTZEVjkwP1PhtqfRbUNlhRXWOa9johPi0cjSYYUragZMnzSArMwp7NI4jc1IeI4BaEL4zGwY0RKAp8D2N77sHpxMeQ8/UvoF74ayD/abF4e+b6ZSi3gizpUehKm6EtbkeL9xQBnPRevAg5W9lO3VkownaiePGfoYvbL8blsKJ06YYJknoRHliF0NVVOBpfB5+lAU32GgwTbNdZGmGh61Mi6hG25urFxRneQgNc2Li0HMEz45G36B4ULHkAaV89gB3zQ1HuOCXG7/rLj1/8/3MZqPV5YXCpqKHk6OjUqHA4A2ooTLFBsO5bAENePXrbqW5RGZfGSF59r6kilqPj8kFlQXj0J53PY4wbamqxf/9euJ0mDFMD0tHQgu6WLlQ5PRih799N8B2yeR2621uRmhQHjUKOgc4+VDmqYNv4F5za9wCGd9+Hgg0foFKXC6c8Dc3WJHRbQlCWHwjVstuB9D8C+++DI/w9lMllZJiYMdRYQ+LDcFsnRnpGcZzqa3dTL+rLvGgoJ2j0NmK467ioi6N9Z9DXMUz65Rj6Okfo9yBth9DL27YBArz9KMtaSgB3h5g40rnufyMnYh10UYtQHfIkvFsfgzVmKXq72LNIdWL4IlprpHx1a06hMKNVArj3DNifIIPKZkKhXI9NywjYPtaLFRpWCIhjYJNWbJgsCz40YOMiPRQWI/R1NjLO6Ps16mBvNsJSXkIN5wzIFv8N6gMbYG8keCNDhcu6vckkPNAmYyYUMasgCyKQW/0aVARqecveQvbSt1G89FXoAl6DMuBNHFr4DpIWzMahFQEoCPgS6sB3kbf8baTOfxsbPiHoe3YW/vz4PDz1+zn4w/2z8fof38as55/Dp08+jVcf/qsYQ/fk72fiw9d245v3tJjzrgarZppRnJSGysJElB0KQodpD7pLVgEJ3E37R/g23oOsOO0VgONI/NyIGxXnYd8bLEJ64ejj9H53oeCwD1kJHdMCXHhgDWK2VEObTwAnxrQxpEheMAaqMtNFZO3LRnXAf+Nc9G0YDfk18mOWwOBQwWghI9JcRCCXA1t5jggGbJW3UT1msLkWdiTgYiA7RTA3AJuHjMdGGZyWCtrHRhrD2bXXOEhn2FwG2BxWAWfTg9tkoWtEFy9D4dXHGOC8jmNU3phJrq2XXOe5Hefx7F1dvbBVq9DdMURl/wyspfRcHoc36X5+gOtsOEv1lCd5nBeTGniizuSJDQx1gz3f0bn9UO/bL6BftvxFqCMj6T4Enf7QNXxP5VmCXOIo1Tp4FA7x/+RnTid+A3cc4PjBXKFIqYnGnhIxCThEoq78z2PlSPnQlq3DAa8RdRoCmk4GGlZkk8/9Z4Qb70n/Uxr8XrFrjv2AMCz5JyRIwDfe+E9zLgvDmwRwdJ04jz1eDAFn0Wo/jAbFJvR6TTjH1C1AjJ4hlDL9JvCUCgopar5e5N04iNG9xKL+YkzdRdEl3U4WtblSBTMpG3O5hhrdSgE8DGE+AjQGKW7EGQCkdNP3IWXa3FwvFiL3L5HEYqlVCu+Mo1YPT50dHp+Dtg60tbSjtt4rQM9Va0F5nZMKqhq+hkoBLQzOEozxyhhnheXgL4g/Rrhh4m8/2nsampD5KFj0HBoMOjFjmcGGoUa8vxAJqq6FnKkinev/Lb7dlftMPm9CGN4kT4cEUWxV9XYOoosaOpaetl44q/WUV1K3o7lGTmDjw2kq95zH17035TtDdbs9HQ3KTThGDRl7XyWYlkBUArcJEd2+19znsvDG1RRno2T5G1Cu/xL9jT04f57zacq548LPZdj2eOyi8eztHcUANaCuKj01UDJYSeFM54nzlwnptyQWLiPj+/3HrieOFgsMpfGQL3sB6Wt2CW/WnvVN2LKUwG7V4xgK/Rkq194MJP0ByHgc2kU3Ie3LX6Bp5yOoDPg1UgLmwqweRGmxHflyBYoKbPDoeDbYtzh76jIaqziwJb2H4Tso9iagZPEz0ETthV3N41tOwKUZQW5Sixi7syugFrLUMnzH44IGi8hqLMWJej0pxyHIM/tFvDP/AuMMb3s31GDtbDPmcsiJd8NxZu8jlMZHcCnmt5j7/DLE727C+bHvxTgyv1Ln7g6Gy7Hj3wsPXWd9H4zlxbBYnVKXj0qaSWaOC4KNAM6Y10jgwtdQ2WT4Zz1xw7IpeY6vPUbpoHt0kBGhUBbAXWaCy2kkmNsnAuYmp+wnUD2EVn041q1ZBrNFi7RDScjIPIjo2Ego5LkYTn4NOPg7IPUhpAc8h8LSAko35Y9djdbKNigzK5E++0E0htwN3/qbULJtNcyq89TA0PtTw8X6iT3FvNxXe303khf9FbXbH0fP3qdh3fo8ugjoGFKlMkrvyPqBfvM7S0L6aZDewX4AVflrUbjpA6i2vYfcgFdgyT2Cge4R1FE6WDqbB0XjxtdxXrf7eImhawEuOVEGjd2IrCwt1nyjx8KPCNII2lZ8pcfSLxjmTGKCwIovrFj2mYX+N2LhBwZE7tBCW2mBtsoEE+lHhjQ7lRVNbABkC19EcfCnMHPInCb2vk0q8z46j/bZGw3C06TN2QPZztmQr/sAChLV7jkojQ7C3Lfn4IXHv8JXbx8g6PJg9ReFiFoQgvyVn0C19g0Yg15Fyep3sfa9T/DmyyswY3Yo9nz9Z5wKvxln4u7CkZm/wZOPzMafHpuNT97chWVf2LGE0j/rfRP2vXc/+rb/FB1BP4Vi41swxa3CmYjb8N3+u+FY8SsCODI6Df5JPDy54BjMyvPQ716FU1QfL8XfjawZv0boWhOiN1N9HYc2XnQ/fA0J1SOGupwDLVfgTYxfmwRxZUYCuOh8dGwl4D/0OzEbuSQqHCYVrwfLs3W5K1oGR3k+QVwurPZC6HVK2FRV4K7PyZAxIWSo8dJyRi/MtaXUzlFbZyoTHrpr4UwCOCsZMjaHna7j41PP+fEiAM5OBsg0AMdhQVhXD3RcoHLIAb/1VDZ0qNAfh0XbSQacCVazd9yrd3UaeHIH9yK4NFx22YM8SkbMOXFPvjc7M5q9pP+2BkK27HmUrnwF2tgU+mZjJGeuutfVAEdt898PcPRCQhhuGFz8wv9PFQlqeAmnY60+1Gh2oNWVJawpaeaR/17/WmEIY88bg5VwV05zzlTxQ9oxhjdubGnL3a4jA+wt4feb/jp/tywDmJgKT0pLPHPgGFosiWhUbMVAfY3wzBwTYEWKkPJDwBkrNDpfhAWhDyl+U77whxXeB4ZJPodkdGgMXl85LARvVp8KdlIkVq8KNbVlYoxTRa0Lg50842UAw90n6fkXxRqFbc3NYuyWf+bhVGFAYZjzC3e7sfD57LUx1ypgIdBra24kq5pnB/JgaangSTL59w8JeysJRqkB8BZlgYNCG8JWEuTwElqUN5QPfg8cQ40EVhJoTd+gTRYpHTywW3Q5Cei7Udq4QjKISt67YWpYXQRsBm+J6CZ11EhjMXjMG48fc3g1MFWVopJgl88VkDzdfcX3AlrNMWgzcCDnC/QNGeD4faaHXen9rt3PnjsuNxVZSSgi0NXtXIQR+qa878p59DxxLj+XyhV7ThtqfSIfuWvtBEFQc2MD3JUGOMqk9U2nKwf/jLCHwmTNgiL4Q7EO6YE9JoSta8emxSbUbXseyHwETZvuoEbxDhjWPYTD825Hwq5w5CYokRWVgYKD2ShQalGk0qFEwytFGFCcTUpb04WO+jOoc50mpXeKGoxLMB5WQ7HqFSh3bSDlRvv0pyHL6ETMlkqCxmqEBtShKMlFJKsARtSUIUqcbdPAox0QUBUfUoeIddLyRhHrqrBpEYHb5wYs/MSJFe+F4XTUvcDhR2l7Hxa9vh4B83w4GF2Dw/E+tNSdEouIc+ynwrR2KLK7UOMeQa19GG6dDzY9CQ+oVozBVDICa/xGuOMWwpDTQGANtFnNlEefotlsFhB05RteJdLYzesZLWeOX0ZzQy1KS7KhURcTtKQhZMdG5OSkw2DSwaLKRqdHjZSUA0hNS0VRcQESEuMQEBiAovwjqNn9F/Ruv5nkFsQvfApH87NRXHSUAE4rgiebSk6hKFFFADIPJdEbITvsFQ3QUJfUpc11pbWuHU6FDMUhXyHpg/8F2Zyf4mzUXWgP/QM6G3pIb0ljSaets6z/uH6QbmzRkzFPv3mtbBae1MTCsQDFKhMMjOPXMfxOBriCI60EM1IX6vY1SuRmy7F/rxJLPjYIjxt/0wCCuaWfmQjkFJj57n58/uZezPrggPDKLfnIjtgIMjBqDFTHqQyzJ7nZDE1GKORLX0PJmvdgUB2Ao+nG3mcu+/ZmOqdWQ8CcDbP1KFxNBsgcMrzy4nL84YEZ+OS1BAJIOxZ9YsWiT+1Y/WUJNn6VjLhFm6AK/IAMn1eQumMdykeqYUr+GoimMnj0CRQseABPEMA989g3+OpdArjPGT5NmP2hGRlznqZ6RSCedg8KV8/EtoXFSF6yBplrg1ActhOGgiYCOGrstWTgEDy4dQwRZ6BJlUMdtQG61BVI3boMoatciAjykdSQAVSLvcHVSN3nRG6OAfvDXFTOO0XdmwoFLDx5qCBRg5xFf4A+8AkoVjyKwn3pcGq/pTLDEHMMRYd8yD5A+WzKg9ubB1tFJtxGK9xUd53q60Ecx3QbEKvQ2K0VVM97ad/1wIxg0tAIp6GOIO/HeOCuL6J7Xn9MhALxd3NKRsd36KE6X+2g83hIhnwINnUrrOpu2HjFDm0HLB49HJRW6V4TaXCK+GxkaLLwMBAZPUdGxnXLWeGR54l7HDRcvWuV8LrxsoS6AwXSBC2O4zZ+nytCxlSZuh4t2mBUqOykb3gYyZRzpsg0AMdAQ43RFXDjfbydRrgRGTiJBlMCmk1JONM/KvbxLNXJIPSvFD/A8QQAv3fsRiLNOqXGnM7l63ifH/wYzjhe3PXuc/V+6WNzN+QZuqbdfgSNmp0YbirH6WEes0ZKidI0NnCCzrtEyouUGSlsMeGD84rAtrO9F61trehs6yR4OSOUHcNCa0cbLDwYvU477hHRSkpjHDI4nIG7xgxDFUeGN6K2vhwuUk4mHv/0Ax6UGwlfa69WExwOUzrYuzU10PDfJ1xgOyrqULzyLRSveAMdZZUiUKr/OHeXsvIX67uKRkCyfKb1UpFwmka6jhMESjGweLwZd0Fxl+V0518rlP+UxzzL1F1DVhWDLAGbwVuKuoYq1NVXoq2lmd5/BE1N9QTLSnS2tApv1/T347JD/ED536hYj1ZjDIbaOsS+6c5l4fe7XnoZ1oYJzNVbv0HBvD/DfiCM8oWtN+l+p6hBPU1ljsczHido54af35+/EZcdTidPoGmpa4a9nAP4Tv+d/ynhcXCVMii2zoQs4DUoczKRvteB0thd0AY+gPL198G95nYkL/8axkI76uRBqNMqoeNlbzQeKFVOFKsn1mwt1RoJLJRIjFEiM74GhQe7kRHbgvy0Pthzy6Bc8zZUO9cKb0DxoS5EbyYgW+9FzDYvdq+pQ/LOcoxUl9BHYCnGcK2BGqHjyE7uxMYlFQhZXYOojQ3gGFxLPzOIRdEXf2bD0g/SkPzNW8j+5mYc+vy/sPKV17Hw3TTMepuhQIcm7yjl6wXkp7YgKbQKybu8OBTZBGPxCBwKVs4cWPM0as2DqNE5UH4wEK7oWahQVqK9/QzKlcUoXvICDLuWCcPkDEMLfR8Gbf5G7Jk/e4Lq1dAZUSb523F3jRRln6CGfoshKWTMNfrqMdw/hKHeQfT39KG3uQbdVfmkW7pwkupNW6UerWU56KzIQZOLpMqKgdZWOArToT24F7pD0ShTFVMZOo766ibUe/rgIlDjsYYe3Vk062PRZCih/y8Ij8FQFy95yMsXnkb+st9DOfenGN19Ny6l/BGWFb9BZcAtqNv8ILqaBsYNjOvrB/bQtViT0awLE/VV1A2qx9Od65fJAOfi+HXZnVg7R49VM3RYOZO7Q3VYN0cn4qn5u09XfGkU23dfDsbTf5ghJgw899RcfPFmFL566wA2rEyFwlQk1gNmL7K+MAYy0kklAe9CK0sQ+xjSpi3zU0XAHAEHAZ2r2QCVvRjvvb4Cf3zoK3z2egJWfGET6WJZ9ImFDAYHFnxqw5YZm5Gz+G8oCHgLqfF7EL3sDdSs+RUat/0WcZ/cgSd/PxtPPzYLM95ngLPS9WbM+9iCiA+fhifoDpStuRlJ8z7HrqBO7FjTgsgtTcg52I+CtG7kpbaTdCD/QCuV2XYS+p3Wj5y0XmRn1CJtXw0iyZjZvbYGoVQn4ne6USKnNsUnh71FhoP7Tdi3wQetmEhyPdg6DgMZK/qSUSHW8e5RXhWBx7olhjZi1+paJO5yICddjdKCUqiyTchLaoc6p5/Om/6eDB08Tk0AUukpWGUERaLbcyqgjdJ+2k7pvvxHhctXa+0pgiupa5ODijd7pXfhCVaiW5TPvTLL1v//+HaK6At7ocztIukm42iQwJT2K0bQ135ejGFsLauAasvXKFn8F8iDvoYp0wkHj3Wj/Jt6LzGOl3SMNteF8vxlsOTL6Ltc7aGbTq4DcAwc7IXgyjpeAa8RHsxPRnBLE8rlO0WjxjHiRFTiSePW/tXC0OUHq4nJCxPH/Md5K4Eed5dKXrfJ95ksfL7/GhbeN/m3X06N8MQAajzpPY/1dKPelIwa+RaCuSyc7htCZ6WOlFcGTnHMMXahiryUoJMnKFTUOAjUlHBVmTHcNypCFQwPnUNlg1t4hCw+NQmD3NUKxO9Bk36rYKplcPvnvS0SwKkw0D4gGhHJazU9TP2QsJftOAGgMWI1WZd/QXnuIQneuKxMOZehZsKClzxx060KwYPIWxvq0VrvE6DL30Pywp0RaZ16/nQivGl0TUWtDfqqUhi9cjGYuadjYDyeoOR54Akq3PV7jABJSrPfiyeNZ7tyT/rN40NHmlvQatiNNlMURruPiTIx+bl+4YkXPP7vel5GzqM2l0cMbM2f/2e40qLAMbk43d6qHtR4+9FY3YfhnjOisefnjw59h2FK+yiVn4HeMVSU22Cp/scBzj/zdLpjovGq10O2ay5Klr4Kfco6avy3oUmzFZZcsviPNpLUwVDQJixRr6oILZp1KEnZh+xCDYp1pol1WhngNEbIDbRPq0NKggLblmqx8H0NNiyphiYxC8pVL6Fo+1ak7W1AFIFbGDVAkUEEZeuleGbsXUvf44LmkBaeIhWKkyw4tK8FO1aU4utX9mHum7HYMCcdYcHVWPlNGZZ/6RAD29k78tUbR6Bf+Sj699yHY+G3I/jdL/D1B9VY/rUb6oJ+HNxDIHnQiayMNLgcNjR62kmJ1qDG2YtaEoeuGnazDmVODTwF+1CVuhatFSZkZKUjPf0QnPkHoYvbhOGuATIE+tDXMYKO5j4MdA2TrrwAm9kIh9mAwa5BKmcn0d7YjZ7WPgz1HEdbQzsZewT6VA4Z5qQA0dIqFSd7BtFsz0B25mF4zRnoIAu9TbcNHdYUEU6EJ1VxzM7zF4FL35Fcguj+5ft0NpyDueQ4LKXUgHEjRY1YtSwCDbpkArtT6Gnh8a+k0+h5/V2n0bj7aQyH3onv4h8Fsp5CRcBNWPHU/4OsbfPF2FIx3neacuyXqwCunwCOyuh0502WMQLbjoYJgNPk9GH1TCMBuI6+H4HRZ0YB4gxI7IFbNcOElV/a8c37yXj+qXkEb7PFRIE/PzYHf358Fp58ZCY+enM5VJZCuDus0MmTRIiG0iWvUlkNJ4D5O+BtinBdcTVqMXdOMH5/7yf45NV4LJ8EcALiPnVg5fsRSPvyLhQsvB0HPvoptr39NHa8+3t41tyE6k23I+qD2/HYw3PxxO9n4fN3w8jIcBD4MfxZMP+DErpPEUJWGrArwIOI4Gax0gOHxAlfT8bJuqtlT7CPjJw6hAf5EB5IBk9QLdUXgreAWjJ46qDPrSb954av34PGLg9a2lwos1dAmd2IMl0f6mwMceNQQHAhYpRpz5Ocg5NXBJBR2ecJCGL/BcmDpB7D/t2tBIg+qqNsMFEa6LmRVO9CV3uRuqcZvFoEiwAWv4ixcMfhUg3Bre9Fpa0fFZY+ODX0DAI+NjJ45rm0MgGnibt3eQYnQxzLxL2uhDWhfdLatv5z/O9yQtxLTBKgNPMkgnIr6XeqV7x0XUPVOfFONhW9F7/bZFHzBAG/XP2/S38JmvwuJM76E4qWPID8effg6JZg2DQXRZ71dwHNZj1KA94RY4dLNy6CJa+RjvG4RU6vP50TaeUVWwr3HUbGzNtRuozKzMx7oMluoDzi5dN4MX6Wk9PI1DFwDCvjFpZEqdztRwplqrByoe1QfRmq1eEY6ZHGR7DH6cp9/g+IH7T4t3+SAXvRGNb499Tzf0xa+D4CDsbvPRXcJJH28SoQYnwb5csZavCHq7WoVe4gBZuMRt1ONOn34hh7tCgvpFAq3Od+mQrMWZT7zARfRXDW6snCHhHdz+2dHbBU8VgkAioGON7W6qZVHv9q4RmYnhoTgcupK4r2RvHUri/U6IwBlfmZyJnzFLQhCzDad1oM/J96LkORFJhU+p+9bL3to+hqOy5+T+xnILwAX7UbvbxYMIMYfxv23F1nnNj08j1OE6Q11lcLDya/N3cjt7d3ivyXyroEapJLXWqgpDF0Upcv/xZeNCpjnc1t8FY70NXeh9H2QbTqQ9Fq2odjvex5vbZxE9cKryGD4DT5Ss/kGFwC4gI/JPj9K6oKMnGW9imsTYgpIGVb0SPC9hzrGSMYPA/5vrXIWPocslY+jwMB78JURvDW8A+UmXFwE2MoGQCnO4eEu5E06TtQMP9FaLa+jWp5Almb3aTEL5JilIRDQHAsNg4LUqXIQaNiFeSHYpBXYkCpzizgTa43o0iuR1GpATKtCTK9AQVFWiTuMSIysBi5q2dCsfJZJAcmiKWPeH1JhjYOBxKzpQrh6zgkSDXCqJHaFVCHPUHVosHaFdiGzZ/OQl3w7Wjb/XsULXwEG74MxcavYhA8MxnLPjdi1Td2LP88Ay0hTwEZBCfJD2DLOy9i+QeJWP95LELmp2D3qnLoSj3IKziMsjILNMpi5OVmIpekt6cJR3MOoyD/KEkOMjIy0ORWobu5AsUKJYoUchhIaR/JOAiLWYu8vAwUFRxFZkYqDqXth4bANikpBnv2hOJAcixSU+JxOC0JaakJMOqVSIiPRENtNc5x9yuVI/ZcsXC3+omWcnhMeXjjnbegyolGnycTQ+1dVH6obJ8AAeEp1NusaCC4bLAa0d3QJXQa6++BzrMo04+QnECd+yR6WyUPXJslXhxnvcb6jvXVQPcYrGvvh2vRv8G66Kdo2fkAdCvuRtLSl6RwONPU56lyBeC0u8VkB/+4Wj4m6v4AD5vgmeNcp8i4pjo22HVGrCbBg+AZ4Nh7s+wLXsFgfJICyzgcLfvchMC5JVj6RR7+9ucVePrRb67EZmOAe+qRWfjDfTMQHLQL7jYLDJpUlKx5HyWLXoIqbYuYqPAPw1s9gXu7BoYKOeZ+FYK/Pb0SM94+OO49m0jj/I8d2PzZTlyKuQfIfgq1629Hytd/RNGyl3BkyWuQh7yP6IXvYfuXn2HvzPcRN3829i9chYQFK5Ewfzlil4UgfnUcMjenImtzCrI27ZdkcwIyN5Fs3C/kyPpEHN50APKoTTAkBCJzdzYBXSvVHZ+oGzEh1ahWGfB96j6MpcZhJDMZF+Jj8F1kJM6kxWE0OwnnYvfgdGERPEYCCQ0v1XUa5rx6mNOV0MfGQBmyEuaIJbDuXQ5TfDxMh00w53jpnCqk7TIgaq2N6mQlCT+T6ySBJBldaQRwTgIoFh475he7nIch1MHrKcM5AoizZ8m4OTOMocEOmNRW2EvaYC3toes4aC53e55BuXEM1RaCFd0Y3WMUDvkgAeUIyg3HUGkcFed6zcdQpmWPlNStKWCLQNFS2AVDpgfGg2qYWMjw8+ld8Mjd0B12wZTlgTW/BtaCWrG15FWDV0OwFjXTtU3Tir20EwUHLDAHPAikS2vBG3cthCavDTa+T0osSscnKyh3BsJW1ErvQmlSDF8tSg4Hw5M4SAjgNHFJGNv9a7Gec2Xgb1GYUgaz7CSMxcMwFg2RDFwjUhgXP8CJxowaIWpUOJRFd2cf2lvbSNqvkda2drR1dKLFnoV2YxyBG3suWPlw9+F0APSvkamgJsHW9aBLgjN/l6kEYSxTQc9/XDr36mvGhfJGdIvS9WJ2LhE8K9jTBHPtHiXqZZvQwFPyyVIeG+RuEm7M6T4jF4Wnh8GovMYCo7cE9moDhvp5QOUleH1OWKp5/JKBlIQK9uuEhPg/IezVq/K5JA8U54FQsv4uP8qnSYr5RsJjfjrKq1Gy6m2Urn4b7WWVAkqmnudvlPy/ecsTYCq8PbCUdVJeTgAQGwj9nUPwVBkxMgkwRay4vyNtDFXsOaiotcJco4a2Qg9DdSlaqQxLACedJ+47JHVT8reaPIGD97Gwx7SZQFDnLYStRofu2gq06kLQogrCcEuLaLz810wW/yxVyZsn3Vc8h8df0m/Oew4vUq9TisXcZWvew2BdM5qaTyCu0I2q8h4YbS2ooG1P50nUxn6Jy5E343L8Xchf+iBktkJY6tViTKOIs1Tz47yzPOnBUF4MrTkLBmc+GRFSwybGS3JYFREXTwEz3dvlLIBpx1wo1n+EsuIyVBjJEtWRZawi5SLrh7aYLEGxzt8xYWE36g6jSbYW+QnxyCsma5QgLrtAjrCNMmxYIiMA0kBmsKLU7IKsIB9FG2ZCtepFZK9ZhKjgCjF2h+NURW/2Yk9wjQh5wB652K1VAuJ4H49327OuDjsZ4D7+DN/H3iomUrhW3yyi4veF3oTkGU9hEQ9yn2nHgvePwBH4GI5F30/HHkTMe/9O5/0Gg5F3IXfmT7Bpfj6c5gZUV1uRkZmOrJwsGAnKDh85BIvDhMy8LJRXOKm8euCqLEelQ4G87Z9g56ynkbL2LRyOWotEAjOFqgA6fSkSk6IRFx+FiMhQ5OUfEYu5h4ZuwQFqTFMOxsPpNODIkVQUEOhFRe1GuceNS+e4DEGEqelyFxMIhRAMr0a7LQV9bR1kRHBYINJDXNaobPOKEhVGGxyrb0fXtlvREvwLWA/twalx7zeXucFuNiCkiPEMYZ3Oo2jQ7BBlXMzgF/X/Mp17EV5FLpy5yShK3g9LSQlBnxftta3CaJ9cpq8nnK5WSmujeisZ9azjSG/S/ac7l4+xx7/aPgpLqdQ9xwDHK0gs/4K9btKM08my8ksbFn+Rilf+sugKuLHwqgnPPDobL/xpPj5+czVKDKUwGw6ilOqSfMnfoNi/DlYxkeEfM44dDRqoTUocJQjYF6LC0k81WD3TQOmUvIKT0zj/Yyc2fhKCE+E3AWn3oWLNT7Dr42fFaiyyVe9QHX8b+qB3YNnwDkzr36Pf/P+bV4kx6HVo1/4NmrUv01YSzdpXoF7zilipQrOWZM2LKF3+AkqWvkj7X4As8GMcDNiJ6PVOMnJacCTNieFmJy6VFuBcYS7OFbHkXZGz9P95KnvnnTo0V40Q6FRBHrqVDMmPUbr4BciX0/PXUXqCKT0bXoN23RuQr34TvEKAduNn0Gz4BLKg2chduwRHAwOQvXa1kKNrVqNgfQBUO4OvEvmWAFTxGuoWHUJCNqG4OBu7wrbBYtci+UAsNm8OglVWCFXoajp/DUq3rUFW8GoCqmzYDEoYYkOh3RsCW8pemCI3w1V4GKq8dNiSI6ApyUENr9IQEw1j8gEYkg/CuD8Ohr1b6NxFMOyZDWXAa2Tc/RnFS55HybK/QbaSdC2Blirwffo2H0IT/AnUwR9Dzeu9b/oGms0ss64R3ba5yFj+IVSLbsW3yQ//f8y9dXwkSZLne5/Pu3v3bu92Z2eHm7l7mqGap3uamQu7mEkqVJWkUolVYqnEzMycqcxUMoMglWJmlaSSirnp98w9pOLunVl4+/6wT2ZGRkZGeHi4fc3c3IxA/THU730JNYc2QOq+BLVOb6KG2k4WHoRGhR1N5nY06pvRaLgmNkMjGVUOmFm+OgI4s/pHSGITMO75j7ic9AT0u+9A2AEx4gN6aczrICFD1pMZs22I93VwifVuhaRwlJ6ZU9cAjsVvsWB9BnD2dhv0TfUwtBJgkLDAeoOdhF61raQA6H2r8ijGzSU4z7xXHHoYINHD+Z8iwurT28HaLcD1s8J++284R942pHj5ylH2nrURKfY5BnOXcNyhhUPsj9E2PS6ywW6Ged9oPxqozrCpOhrExkYmMEhAzLw3p45fxsjYBG9bns6CAxyDt+vl1oFkYSXh7b77e4Up6pZOE5+Wu+b9YgMuixf8WxYXsHZnsX7fQR/nidJNL6OpOJ1749hxbt6XWd4To+cwPnwKMxOCF45N8zjaj0FnHboR4AiWJqmdVE3VGOkjBcIBjs7tOgj6W4RB1xj9XkdAom5VoKFJAa1DjLHhCT5FdXVfuj9coXHQuv3xGUSO94/A4KC2I0jqUEaQ8RLJp7E48F1twxuFe4lZAmp6Pzdxbn6hxI84TmDJYZnDHIH+WaCF2q9iy2u8fipbjl7W0Ib0mmaI1V04NnoB42Pn4Yj7lgCOlEPCA6jc8xSMVh06e1rQ2dWCYVLynR0t0NnFt73nTHiqhBYRFCww21wOg60CGnMpVLYqXomhkQyNjs5mtHc2cnHQsefsZnyfnYizqZG4nJGCH3KycDw9DbqwVWiPW02D3peoSiijQekKQd00vPYmoD5lH7pqPFCSnIHMnAoc2OqPTV+H4MPXXLD8Y2/ERuSgKikUdR7fQrLnbVQfWIUkTymifbppcGKgJoAb88TxVXTubYhm3jiCOOaVY5IY4CCA64HHV0txJvz3+D7lCbR53AdkvggUPo1K53ew41s9nL/Vwnl5PbZ/FolYp4OQxG9E2vYlQCpZ0BWvwrj/HhzaUoGSlD5UFdWTNS+CsTIFytJ0tEmKUZudDE1FJqw1mWiVFaC1LhOSuMNo3ncXLic8hvNhdyNn15uQ16vRaR9Aq7UZbU1NaDSZ0GW3Y2JoBCa1CsO9fehoacZgVxcmh4fR2qyF0dwAibwWQz3tmOvrJMAqRF+DL7rFLtxTNtluxuzoDA8zEAyfa/2MTbE2qY2YiXyO4PUFup4n0FgcxxPCCgDH4iXnDTT2e+rDLH63Tx1F/e6accKPR9+zPsjS3Fy+RK/0HDMP388vyrhVFgCuW+ZDff3UVUPtdnKGxs5+hxA4zuOdpLOwyk+hngOcZh7ghFWmTPatMmHnikp88qY7/vLCJvxlESsqL3je2DSqO8FLnaoSMnMdFNWxEHt+C7ETwVvMXq67WBzb7Z6Hv0UsfTLkpEux4ysVdi5WE7SpqT+RXAduC7JzBZ3r0kzErVuN9C0bEbriW+z8Og3+G9IhISNI5LcCfitWYv/Xq7Djs1U4sHQDtn+6al5WY9cXq+CxbAPCtwSRhJAEI2xzEKKdIpHhloKMg0eR6RqFTHoV+e+EImwdKtydULP3E9TTc1Thsg4pLukoy1agvacPUsUkZKpxeh2HWDZGfY3JOBpom4jlTGuaRZe0gqDjU9TtfhO1LgSPKe5QlkVAlh2PopBkZLrHocZvL5SByyD3XwaxxxIae75A1Z6PUEsQWbf3bRL2Kkjt7rdR5fTWdfJXrh8GTFU4SYNyRGggTCYVomJCkZ2bBh/vwzgS6Ae1isbp4I2o2PY6MlY+BIXTvTD6v05A+AUM4U4E+hkQi4sJ0nxhjNsNlawUhpokvq1BVg5lbS7k4nzIRPmoqciCUVEKm64a9eJSWKuyoIwMQkNIIBShvpD6OUPq4wSJ907IfJxRe/BbVOz5DJV7P0cVQXbVnk9o/HjvFqna9T6Ktr+FrDWPQbzzMdRsfwT5G55FudP7qDm4FLIwOn6mDNaGUdibm+Fos5FRSOPo9dJmRZO+CSZWG7X+HMzy7yDN1kIasA5N0e8gbx8ZhntNCHfvQrgrm2loQ1Z4I9JDbdzDyYTlvBTnj/DcmgLAsQedHqzz9JAfnz4HWzurrcimVtjU3jWwYLFT2k4FLK21aG0IxkSTnH7D4IYeTHplx7gFgP4DhMWyCVURbv/9f5WwJfhz/R3orA/CzEA3zlH7cWU9t6DU2cD5Pc6d+BHnCVIu0KB2YuY8mjqbSGEybwlJO/N+/LJr39jeAGuHAmbal8XCsfJH115/WW4Hfcxjw4L5+f26AbiEgf+G2K/bCFMKLBM8W2jQ4LMWooOLMdU3eeNKSi6CYigL3A71gSdgOPQM5MHfYopghP3+2MgpjA+eEJTMdcdmQdADfX2YGWPTqwtwJ0x3Xjv2LwsHuN5+sFQhzJvEVt2yRSA8wPq6//tbhcXKTQ6T1UQGTKsiCCP6TDoOXe8vKCoGdwzU2CIOlrPP3mkleGPlv9j0KktOLEzRsni40TYCiN0f0sCyDtMD0wRlJ1Ct6qAHfgQXqK2OT30Pa84RtEUtRmfsMkiP7sHUyOl5rzBLRcHA9xgZWixO8tZ7zqVTBoWtElJlLtRGgjitBFqVGu32Vp7q4cSxi/xYC8dkwfazjZ0YyyrHRF4NRuh1PKcaPUnp6PS4H8h4HNO+/4TSoDBYNeBF1Q/vz8c376yHLvsQOrU16HS0U58/hpnpUagb1Aj2iUXUhiUEbmzA/whFrh6Ic1chwqOXx7uxMlgL4MZgLjFA8Lyx72J97Hw7i4cLP9SIAxuN2P1NBDy/2QDfVXuRvPJxdB7+A7q8f4uElS/BaaUBBzaw4HdSvCstCHc+irq4jYhY9w2aDt6BLv+7Ubj6n+C1oxqHtrcgbQ8NwIeXQrznYxqs30H9rhegcv0LyncsQpXXbshCfCAJcEO1vxPGjr4O5C0C0p+mz1/Cqu+Hse40uq1ncZHuF8vtdo7GRWbAXaLPzEhhn89SP2ZT+4P93bB16dHRoUS3Khq99W7ok3ljxJSPqZ423meY94uB0PVeYS7Ufy8RbLVojVDsuhsO9z+gcc8/Q5MVcTX+VEilM+/ppf9mYQ3d6kQM0vEZbLHj/3wuRuaNZoaWMIbd+v3C9mvfCwCX/q8CHPMGzk5e4hU0WIoHIRboBAHcCcgrhrF/nQq7CIT2rpZjy5I8bPwmgyQLn7/jiVefW3eD9+2lJzdgy3pPGLtVaOpXkfI8TFDxMWqdP4QkyRV6eub/PfBm7GyAuU+K+DAZtn3F4O1WaLtZnFZosXmpCZuWGLF1mZlg1EDb9DCWxECe54GXntuF558SEv5+/r4LL9u1IC8+uwlvveKG7ctZxQkTvdIxlhrgssHMY+DSI4ZRkDiBguRpNNXkoU8eAGP1AOQFckgidkC8933ulatz/QrqwgqkZgxBpxunZ3wUJcV90KjHUFzUj0brMeQWDKCkdAD2LHdUOr1HY7Qn5IpcmPqlqBbbEO9Vjaz9B5Dm5Iqibc/D4PYQ5Lv+iPANqxDj2YJoVyWS3KuRcqiMpJxLkmspikKroMsnHZM3L7kNUGVJMdzWg7KKXGzdsgEnThBAisogElcgJjoMnp5uZNCYYcxPhTp2B/3fA0DSU9zIsu75I13P66itzkdmQSYqCgvRWKRAk8GCitoCaDR1/BiFxdmok5RBL6+HyayAVFSJpKQYJCRGgtWSbjd+B5PsOMyKEepvJKJj8zIFbdUQTwukqeiFpnwA2tIuaIvtJC03STN0JXaSZihzlVDlyqEtstL+DjrGIB3/HEwNl2FTd8LRyuCNIK71JiGIa9I3w1w/CoNslM9eGGXs3AbQq/BAWUIdQl37rhquR0nUGinE9Q2IJJhj2yIOOZAb3UMG8sgCwLFktQJ8DA0Nk9WigJYD23xHJoBgrzq2WpKs+CZrDhySQEz1doAvQ+cKkXlk6CG9Dej8e2VhMcLf7m37/0hoYJ7ubUGXOBAnhoaElWU0+LGKFjwFCRM+cJFSpPZhtWJHx+imtarn493m4fhnYt9Y+5uovdu7DDBYGtDSpkX/iBWtfVp0DZth79Ohc9AIR78ObSTtAwb6TtjWSp+7hk0wE3DfrNDZNFl/X++8d2vhHAXh04k3K4zrhE1xMi/d8NAY+lsdkB1eCZnvRr5K7tZBm66bFEqF59f46ehdQPLD6I36CBPDZzAzeRH1um709Z3kgHLD76g/MQC7GbQEgPvXvYPsf5mSZKkZ1A4RwSpLbnwcp0hhsRV/t//NLwuDNdYuHb30cJqL0Sfxwiy1AVNct9t/Ac7YNRwbPwEV83y1VPHEwdzTTcqVXQ/3xPHr/B7qaA8aTN9Bv9nKY+FO0zGu9wrOHLuEYxNXuMxNz98r5kWh37P7wgDOaGcla655cRnoqx1sEUctLO0qOLqbMdw/CLu5n6zaabBEu8cGvxNWQ9IxuDBwYH15chpWXR+SMgaQnEkDm3EKzR2nkZJiRY/vn3kcyInA36I8JIIDnE1xFhUZI9i1LglmtQrAjyQX+RRibl4Gvb9C8gPs9Vko2rUGJSGJkGvUyE5oJsuSTYsKA1SsTwuSjrQi1ovgjcCNiTClem1BQ+D+RlL0ClKOBmxbbsX2bxvhvCQXuxdHYNdXkdi1JJUUqoZEB+dvmSKUo3jbu+jzvxf9AffjyOdPwXVtKry3FcB9iwJRW/xRt+sD1B34GjVRB1Dq8wUuRT+GH5L+jE7vx1CRJqWB+RJaNGfQpFageOej0O26AzqnO5AXshh6awtByGnY9XME6XTf573KQvJxJjQu8PsoeNNYlZmRVhOv7tEnO4QhcwmOD03wfsYTSLP7QPeVPwPXGVTCM0GfZ6kfDM6iUdZAIkOTQoWRrlGCPqF/L3jY2OKDY6NnUOy5AvVuz6J27zMwF8fhu0tsNaxwPvycyFBaEBb/zPojT9Z+SohlWxD2PXteL1L/PEPjGxvTzrLf0DkPGDLRJfX6WYAT8nB9jw4rgzdh6nRBbPJzqM7rxDcfemHtV3H48r1DePPFTXjjRZYUdyPBG5MtPDnuS09vxvNPbsILj2/C0s9cUFScBknULtTv/oiMgk8gzz0CQ48WBgK768e964XBmYkMmtt9tyDXAK4B27/SYte31wmB2g2frxO2qpTlpWOykyBs9+IUlJExUHvgKYR//RA+fP5DvL5oJ77+YM8NQMpSi7z/+gH6nZKOL3j5dixVwmObFrX5w6TkhalmFhPWqi1Cv8wPLdIpqGTD0JjKoCkJgdh/G8QHl8CSH4+ikiHUi4ZgNo4TuPUSuE1Cpx6FzTAKhWIMstpuVASnIP5gNWJ8u5AW3YKMGAsiDvciZmcUToXdhYvRD2LIn9VtfQk/xt5Hxs8GhHkeQ5h7D4FGP4IP9iHUrZd/Dj7YhazoETq/i7AoLhCYsMUCV0i+h4XgSa/Qw9aowbnzMzh3bhqXr5CBfmYC7a1WtOgGebF+trii8sC7BG+PA9kvY9j3AQwdfQ0VBYmICPdFcU4e6nK70FBhQHF+AfocwxDXlEKrrEdri5WePxt62uxoNpqgVxOMEjT2dwzB2nAeekMjNE1SOq9ZvhjDyBZNsMUOHLzOw0R90KSahEF+HEYyKExy2tbAruESyYXrhLbxxR7Cgg9h8QNLK3IGpvppNOubCNRIboY3klba3qJrgtGograpntplBHxVuKQdgwo3VMRVULtey+HHJC3SipRw27VtHqwcmh2hB1sFgGOxa2zAGB+ZgqVJyWNptNR5WWA9gzcjAYaORNsuh4kUQovqKPrUSWSlnwXL/baQWZw/oP8JIgAc82rd/vv/GiGlSUru+CBZMfUhmLSrcJ4vcmDny9qDKVYGG2wwZIPxT5il9rJ32njsGwe4djaAMC/cz8dnsEGkpV2DBnUdDDYFxA1V1Am0qCFrw9yoJGupDEabHEqdGBJlNRqb1fRdOUxWOUqqC9HSybKM33hMBnB9vd23BTgmwnQlUxqCMlgQ5pGZGjuB5mY9tOZqdFuMkLkv44sXhFxQgtK6JgRSZ4GCAx9hyuMfcCrgN2j0f50HTff3n0R6XSMqNd0YGDyNc/MK75dEiCX71wGOncdJgh1Tm5JguQEnJy7wadObgfD2srAPU1gLipNtEz6zY7NFBf3KcIzy/If0/W2OyzxtDOLY/mz6v29wkD9H+laWsmSYH0vwdgrXw6avbAXJqNjyKlorC7gn5fopY65A6RyuX0wktIdwjhzgBmnwaWEeOOZ9pWfYIUZjux59AwMYHB7F8Ykz3JBgAfNjPRf46i2d6CxG+uj/6f/Y1BrL3zdL93iyw4wBhQ86DQqyYvuRkNCF7vZp9PWfQEqCBQkb/oLqA6+jYOtTKIvKgk31A1gNxpTAHlRlt3NwY8B25bvzUCml8PHxokGbThI/8YE7LViOsjwT5AYZ0mhwimAAR4MT97Z5XldZgYBt4T2bWmUgF+/bBv89Jj7Vdn2w+4GNJuxZa4PzShv2rLEQ3Gmw5RsJ1nwug/OqLNiPvEaK6FmeoDRx3QfwdenE0d3FyNqxFfX7PoTIfTnqC2OgpudMnXmIlMiTBKnPYjz0aVJKenTZf0Rf+wXYSnxQvfFfoHa5D5lLf4XqohicOM5WSQuLgWanWBD/jf1hQQR4+xFjLXIyAjzQrwgkI7CDb2cLBvjKdTI0eOwa7cfu7/EJtgr0ezIQWT/4Dp2202jWnoJddwathsuYmQC++15YucpK8bH9WOLxEzMX6PNPGOg5jtqdD5AB9Wf8EHU/arw/QlJaGoYHe/A99bsLLHcV/YYlFD41cxlTg2cxNXAOM6OT6CSFc/Hk9wRtdP6sr06dQ5PZAIW8DlMTw2RUDGNqdIT+80dMtcnQrwrD3DgpZrqem6+dweXEwEXwUkk3pWhoVF5AXrKVQ8zLz6zFoqfWE6RtxPNPbMKLT23BX57fgg9f34Zv3tuO9V87I3CXCwrCD0CVdwjikLWodSZ42/cJ7Hk7MWI7ipamIrDkvLdbuGAkcJNa1RCZtdC1kU6j8ZEDXRerC3z9fgLAxYbVEojVY8fyOuxcIeLi9K3wejtxXinhq2j3kuxabcLB5ZGYCXkMyHwaZyLux9cvv4G/vrYPX71/O4A7SP2W5boTAG77YgX89xlhlhLcEFCYpSQERg5VEfqkvmiqH4NGPAW5thwaYzl09R3QlPWhRdaNFus4GcjHYSKAS0jopOdwFA2SYbS3TMBgHIW4pJdP1UUc6iXDSEj2G3agA8FuA0jcG4sfE58A0l9At8/DuJjwDI4H/h6hq1YgzGMMif7tKEuzoC6P4CKQnkvPbkQcbENBzACdJ6tzexrtxlm0NnURFLXCrh7HeO8xTPQcw0jvGC6fPUeGxSTabB2wa6cIfM7Q7wj65PTY7V6DjC/+G0pW/nfUrfvvaPW8Dw6RN2QB76MtcBGavJ9B3eFvIMtTwCQ+hjbjCQLa42hRn0CTcpZej8OuOUH/fwJtBjJCWdk+GusMimFoVT1ktAoLAG6UUzBJj0PXqICmVQQ1wZW+YYJPc7IUIbfufxshALXK+qnvWW/vfSNpa2tGs6EFJkUHAaUeFh4/fAmW+jYMyF0J4MpvATiehHl+fORC42CMt5C4nAPcKXrYmXdrbGQUJiJUBhYa6rw83UQbdeY2Ajg+zSeHzV4DR0MwxukC2UPLAvxZ7dTbQ85/jPCA2//fARwNxjTAXiQlOtJYgi7lUZwcF1ahClUZaLBbmEqlNjpNcDc8QrTdyioBMO8mtSefPmUQ9/NTqEwRt5A1abQp6QFl7u0yZBZncskpzUZcZhLqZJX8e5GiCiJ5FerkFYhOT0BEUjRaO3Xci3f9MVnA+9jQGPdy3TzIMlmAi+u3MfgZ6R/BaN8omsiK0lsJ4Mw6DnC66EOCJ+oWkCGAIwteX5oDfYobTGmHyPpP4EqOwUK1sgOptY3o7xXqP97421uFewb/BoBj1zU8OAKdXYSh/n5ShOzYt0KWIML2BQ8Dmzpi177wyiCMf54WVpVyYCLlNNZYw7Pj84TFt2lHYaXdNbhi7xs7DVC1iWBplfOVegzIFtqZLf7oUUhIEb0LdeRBPh3NF+3QPuwchVJMwvEW7o9wPsLv2X9Ms6L3LWoO6CaHAgMDg7xeK+MmJmwfFszOvD924xmoRaegrJ5Bl7UfUx16DBnS6JqOol8eiO56Vwzrk3FydAzi2hHExnWg0TyBseFZ5OT0IjWjCxrZOBTVU1BVTSHraC/y43oQRoN4WYadQO0cyXe4dOU8fPyPICk9HZd/YB647/H9dyeREdaI5CAb4v1aeLLRq4MTCQM4NmV6dRtBHJ9e9Z4vVk+Dl9dODcEbywvGkruSoltGCm+tBjtWqbF9qYYUqAxbv8nB0aV/QeWe91G3/0U0eTyAC3FP41L844hb+QKSdu6DaO9HkOx9GyKvtZBVpUBrqcLo6DT0+fFocL4Hyv0PosLpz3AYrOixf4+h7rNoKtiNk2EPAiWvofPQ3WhS63g6D74Iip4B5lUV4P3GPsGekRME9sOmIr5ad1CbiNmRSe694uNv7zm0m0+hheCsSX2SFF8HVGoDNEozDzbvtZ/lCYYNdZPQ1x2DXjQFXc0x2PVT6G8/gz7HWfS1nuX79bScxigZSSz3VX/XFKq3s/JWj+FK+F0EcB8gOjEWLXYjiguy0d/ditLCPBTkZEFSR2NIVQWyUlOhkNVCVFcKvUaG0qJcMopOoa3FDml9DXo7OjA22g6lsg5h4QEwaJSYHOpCv60OpyZP01hw6zPB4LKHzk0nWlB6QpFyo+QCXe+POBogwivPrMPbL2/F6k93Y9eK/fDasQeJPi6oinWDNt8TrdVkVIg90VXviZbKwxAnH0bVwS9Rv/9TeK1YiUM7DkCa6oZRpRfspiwaP5UCyF03/jHROuSQN6kI5LRQtJDSJqNaYlNBZWdAR2PyPMiZe+UoKivAmqWH8c6rzvjwzT344I3d+OLd/fjkr3vp/R6+bUHee90JK78IwP51Suxbo8LuNUa4rojEVNAj+Cn9SZwKvxeLX30Tf32dfv+WM957bQdYLN8vAtxeM6SVDshrmyGraYG0phUt0nQCOH8COObBOUf3SgSthCBUSv2mgRln1AcaT6C74xhKS/sQH9+JjMweMsY6IW0YQqt5BKkEXux5vf7ZY8JWtIZvj4Z0+++h3HUXQj/938hZ9zDKtj6O0G3BOOo5isocAx03FVabFD1tXVDWWuh/26AVmWDTNqJZcYIMnnHU1eZA0yCGVFKB3u5GtFlbYZKZYVNbqK93olFvR5uph7b3odXqQIf5NKQFdsTs2YUcDxdUBhDUBPqhMDweWo8Xgeyngdzn0el5P+Q774QkuRJ6GQgYz5GwlCKCd1c/n4KEgeTNed5YcfkbwGu+L7J4TL26EzoCLJ2uiWB5FFqpFSqJin7HSo1dS/9xqxAA0n83qlsJ3mw3QpujBe3tdJ0EdbZGAyxqG8zMAz1/XkIlhp8HuFvkZoAbHhonGCPomLmE/v5uXnKJTaEyuGAApyPQ0FKnNlOnbrYWoU0aiuP9HfNKlwCO4ITVmrwd5PxHiABvpLxu891/nTBAI6t1+jxGjPnoVibSAHeCxyJdIAXJPErnTrASXAx+yKqeOQdHRzN0LBCeBgaWOoR73rj3jbX1jQPMgrA4ttYeHRztOtjbtNyzVtdQAbm6BpYmOYwWGbo6jejrt5G11YjEnBRklmRBb5LCbGlAe4+eL5ZYOB6HchqsWHwZU+g3D7JMBEC4Fm/GPWvHLsFmkcBkIQCxSWBsrEObth4S12+gj/MWirHfAnAkBGpMuZ0jIaML59krtdHY4EmUNjiQRACnNvXj5MRFOp9f9sIxz+Dttl8v3Ps2eZEnPLa0KXF6Skh+e7t9GRwJcMZEWC06M3GaK1/h+4WpTuF7Dkt0jcy7MNEiRb8ylOePYx6xm4/NQW/+PTunWVLqNoJpXQe1HbX/xOAEtc21fRiwjdFAWOvyJcHGFxiyNPL4QeEcBJBk/71wvuwzS8B8PZiy/xkaGIG+WYLxseM8qSybtmPnywF7+ns+7TvaSgNodR7qAjZDHfQVpJ6vQx6zGCOmdIw11WHcocVUbztPn3L5AltJ/T0UDdMoKR1GWUk/SksGYSqpgKWK7p34MpKD+xB6wM7LWbEgW+bet5vaCNaAFkU2vD67E/Gbn0dTnitd5yBktVYapGw8hxRLB3LzAMW8cDEEa8zjxuCNxcXF+bDPC1DXDr/dRuxbqyRFSYpupQYBy3cga+sK5G5figNfuSBv21cQ7XwE+r1/INB6AUh+AuVbHkXB5pdRsmURcja8BJHze1Ad2cpzF6rExTCT9T08METt+APdn1k4bD1cuu0DPGax3XIWLYbTMGXtwbHA+/m0UvOBO9Gs0vHAf+EeEMBNX8TxYwzsF+4N9RmCtLmxaQzpYtAt3oNRaxn1HVathEG1AG+ssL+2juVsOwVd3RxKSqSorTRBXStMd+vqzhC8tUCtK4fWUAOtvpZeqyCX1UFbO0Pfs9+d4KKunuOeunOnf+Ixp3UhG2EOeg3WsC/RkO6H4rI8JKfEIDUtDg0NNaiozKX7mwm1RozAI16QiCrpcw6SkmPg43sYmVkJGO3phdVkJCWnwJVTF9FmN6FOVIza2lJoNPUoyM9Ej6EIJybmuKHAxoSTDE6pH/L4WHoOW/SsJNl5UlrnSYGdhZmu2VRvh0PWAHF6OEqjD1Lf8kKv1JsgzBuTOk/0iL2hyvVEr8wbx4y+BC4eyCTF/tnbu7DyrbUQ7fsUhTs/w/uvbMZTjxEMPb8FCR77MabxQochiZcNZCtRrx9XWdUbc7cUymYVcuutyBHbUCw3o96sRrHKCJFJzUGuaUCFqOh4vPrMBrz23Ea8/vxG/sry0L25aBP/zLc9vxWvPr8NLz27CV+850kAxrzDbArVgN2LMyA9/Fdo/V7F0WXP4IPnP8Erz23HuwRv7/9l5w0A9+FfDgpTqFcBTgm/PUZUVbKqJhJU1UtQXi+HviELfRIGcMPUlmep70zBJGFJdBloMCggOCBAcOiP8ynT2uoB5OX0QKMeRpuNoC6pByH7r/N0k4SzhNkxVpRVWJDgEo5ujz/i2NGHoNj5z4j99nnIPNYgxVOOcPdeMv7sMJkl/L73DzQjOjYIBQXJqKzMgayhBBZpB7paJqCR1+Lc1BxyclOQlBSFwoI0lBRmIjsnCTnZicjLS4aPjxtSUo8iNj4QA+1DsMovoUkLHpbRrAPkNVfgu8+Bauc36Zl7jORljAc+hrGA+2DNPIBmKenF+km65osk1xLxWhWXYFVegU31HcysCDwBFpvatSgu8+0LwhZgWRQXqe1O039/j0Y5YGg4RiBXB52lGFp1A/cOWpXfk1wGyzO38B/X5DRB2RRaTGyxggBtTBjANTVaoFI2oK66ku5DOQxyIywSBpHMeKHfsjx18n6MaT1RnSwigB6i+3GdAXudHPXsQ5TXAOL8+3D0cK8AcF3d3bhIg/zs+Dn0kRWldyhJ0QixU2wKlb2yKVUzKf9mdRzBSixZWXPcJc6nlphSY54CPm1IA9Z/sLDEvezYbHrhdt//5wu7LnaN14TH/NHgO93fCYfoCGY7mzA7ywrT95PynMbI6Ch6ert5KgtW5H9keBRGuzCI6DrnKy8wDxyzEDnA/TzEsXtgZkK/6+w3YHSYZYG3obvfiLZeLSy0j6Nbg95+ExTU6UwtDegY0KOpiyyHm+BN5ahFS4eBTzH+3JTiArQsfGbTj4MdXdDoS2CwVUJnLUejnZR83zHIPFdD5LYEk92jwiB93XGuF+7d4gD2I4HtT2h3jCOjxoZ4Ari8+maYrYOYPcZg6/bnxPoZjxe77XfXhJ3rKEEKc4OzVaNjBDR81eltjsvOiXvKuFePfc8A6TJfJXr9edwCtHQ8Bji90kMYNmVjdpDFHt34H9cDHJu2PDFxju6Thp4rKXSt9XxVotCPhN+wvnR8ZBTy4DWo3PZXNPhvwkTXAJ9aZQDHEgOzc2BtwP6LK0hqx+vhkXvhaL+mzmb+nqWkmOxsxHirGuONVTxvXZfIhQDCDfYqH8ic70Kv913Qbvl/II5xm/cisePRKynbEzM/oqOR+jcNSm1GMwwKsvytM3yKly1CEB9aiTy/dES4NSOcFbl3b6fBpwuRBw0ocXFCc3UaRCEbgMQ/A1lPYjjoaQS7ZmDfOg3ct+i5N40lAb15kBIKbrciMaAV0V4k10+pcmGJQ1vhvlmDHUvV2LbUCMnuV3H86F0Y9f8DXN9/DjaPt3A+6gHo9t0DFL+GnxKfgHj3K6g6uBxSn+WQ+yxFTdhGtFn0BFxXqM8co/tOME7Xz+8LPfesli8TNr3M+kiLjhSj9BzkCU4w7fpnDPjdg6rV/xONCjVvu4X7wPZlMXA8hxr9lnlXp6m/DKpD0SU+hHG7hv5jHqypz5wgI6NJc/KqZ4rlzWJegsoKBVSiPpi5UmKr1s7Sd1Z6DguhN5dDT8+h3lgOjaoU+nqC6uuUF0vey86XGb+sr5yYOok+VShmhvoxNXGGlFItWu0WNNmtGB0fQe9AH7r7evhik6ioYBQXZfOceBq1FGoS5q07PX2a+uFZNEhroZSL0NJsIuOxCa2tFjQoRMjJiMGENR2nZy5itJeAMjcK9rIEWApj0WvWY4oAsFkih72+Gm2SQnRKEtAlCUEnAVmfzAeOWj+Ikl2QGbQPwfv2wXXzHmxfsRPfvLsTiz/cj+ykUGhqg9El9ceQwgs1iR5I274YDa6fwenzFXjuya146cn1ePeve+Hll4uMUH901bqiUx/D8x3qu9hYe93YymeZ5ARx6nlRokBuQonKBFmjCo1DauTk5+DdlwnMnt6MRc864flnBHn7NeaN20kgt50Abgv+8uwKvPLEF3jxz5/i8ze2cwjbuVzL+yerDGIqjYWqwBOvvbAbrzy7FX95fhMHuPcI4FgqlL+8sIXntvvwDVfugWMrXZmHedsSE3z3d0AkaYFIY+Gl6WoajDBrijEgD0JzA0u0+x3dezIsmPdNyvKtnSBgOQezCgR6QKv5J+6d7W4+gQHHZQKaS0iPGEOYGytBNw8KnkMIdBlHZo4DplEt0vxjoNj3Piz+i5G/7X3EbV4L1eFvkOMWTRBBRqKUxXHVQSaroH7SAP+AQ0hNjYRO1YDunlboJT0Y7DmHotJU1EtKUV2Vj6zsBEjFpWiyqgjyyhEbF4yYuBC4u+9HeVk2/I+4ocnYRADFgJTljzsNjbgLdWU6xPlZELE1GKmbP0HRqv8Lyh3/B9Y9v4Iqbh0GVSwUIRQOaR0a61tgaTgDljy3NrsRZalaFCfR/5X00PZzqMttoc9qlKToUJlO4xS9ss9su4GeuaosG0qSDMhLqECdOJX0swwSAq+qFDUdS4+KDBM9m2zlNCuJxZ63+QS9LH5P3oPWFmHxQnOzlZ4PG0/iLa0XkQEsgUGvRUuLFc1Ggl/uBaTfshrL4tOoy6yBOmMNkr3CELhHj0iPXoQdHkXooRGEHx6jzz1kzDrg71wHjy0l8NpehCO7ZQLAdfZ04DJZge2trdC2iKDj0MYgTph6YxCgY25oUorN0iMYNhfwVZVC7U9SujM0wDHldQv4/McIA7hfqqjw/4kwYKOBXViaL3xmK8ume5vRLgnF2cEBHDs2A01zPfQEarpWCa++MDYyjrOzl9Ha1QxdW/2NA8jfIQyiWS1TFg8nklfCZleh2a6GvV1Hx9YRAMlhItOhu98MR58eWtr3+sULfNq2lcCuqwXHRme4gl5QONcLBy2WD41DDdv2Iweg7tYmaE2lMNqqOcQ1Nmt4u5gzIlC++VUYU0M4wHFv3U3HFIRAfx4KudKavAiVvgcJ1TYk1NCDJrNjZpyV9rnd75kXis7pOoj6OeGwyRbitLFVuhKYWuWYGKR7wEFJgKUFYdd4PWjxbXSODJau35cbENftw75jCniq3YhBZRD6pD703ipcO3sm6JjXrvUnAoMzcLSb0ezQcWjXtoox1NsPIWegcEzmoTk+0IW2KjdIvFej1uk9yP02Y8hs4SDA4lQXplBnxs4SmM5hpG8Ks1Pf8RWJwvn+iGlSwl2mfAzqM9Ar8UG35DBfrTZE8DZiKsKEQ46xjj4oyrvh8H0RP2Y8iwmfP0GTE4WLF+l/6LyZMI9Sm1qJyC9/jZiv/glef/1vyAvYiR++Jxjpm4A+3he1ez5A9c43ULR/BxLda3neosSgfuR4pqF+37so2LcdydtXA2kEcIVPo9//Raz+IIMX8N65TAFvJyNZkTcCHPPiMTiL9bUj9EAr/3z99wvCFjKEuTXxxK+bvxHB77PHkbbkH6Dcdy/P0+RwvwczwXejdM3/QNWOO1G/6wmUbXsJonB31ObIUZVcg6bmFhw/fo7HgrJ+s+CRZlPbc8eEHH5s6ptNb84dI8WnnAWrg6jJcIHo4IswRK5Ajedn6G50cNBbuJdsNqO3qZXGyjq0KRVoEedioMGd4M0fptoWUqRkPM1Pt7JFAP0OVlbo+qB+NhU0B3GlHmpRPwc6DnA04Jvr+2EUdUGn1EJtJpCrt8DCtkmm+e8WjsGmjVhM4tTIRX5ucxMzBJDBmOlv59Ua5shYt4kUUBckI993I6qDt0Aeth79Vg1aCMiaSNlMdXfgzHgvTo10kaFqp/45gNmhEcwNdWJmoAUnh7txcqgbZ46RcjQp0UPjwrAqBHMDnVCXZsDo9Gv8kPwEpgLuhTb2M/Q0HEaP1BM9siCCtmi0S5PQKisipWtAU8MYKdl+BB0ux+KPvfDCExt47NuipzbT+4345qPdCI84iqScROTkxUNZFYHGov2od/kYUo8vEe22C8s/dsJHb++Db2ApdmyLxZMPbcHu1bvRUu6Gdk00jDQmGzpZCIuK67cFYRVHWJ44nUMKhZXNOtXD0i2FWFGG9Utd8fJTm/Dhyyvg9unL8Pv6ZXh8+jy+ev0bvPXyHvx10Q689NRWeH32LLT774DG5U6Ef/04ti2uI4gzYPtiHYGYDtbSaGgLDtP+u/D843RdTxL0LdqJN17cyd+za33x6S147zVPAj8W32nG1iWN2P7RIXh89Q3Ctn6F2EM7IK4zoVRMEJflC13SOkgSciDONhMwMQ/SBZKzsMh/RH1BB8q8d0EatBs1PjshSlNBWT6C6vhKiFMqkeCeQ6BgoWdoECGugwhcfwiZ29eiyH0FiqP2INJnAD5rw5C0aSnSd25G3NoPcPTrexC65EUE7zejMOUEZHUOKNiUqaIbcpEeRrkd6vI62GozoMwuIGAtRS3LqdhgoOdhDG1N3ei296K3bQidrX1w2DrQbCEDwNaGLtpup/ftxmPcc8j6MPOIKWscKC8SkTFn454p311quC0/BM+VXiSeiHARozKuDsbCaPQ1eKFfdgCadB/UxeUgZvmjKF33G0i3/BMKvFxgVv+A0v2fQ+38O6j23IeUZb+Fdt8D0Oz+I6pdvyA4M6N231+g2XcnbbsXR1c9hOrQ5Sjaswieb/3fKN/wW9Q4Pwl5cRtMrC4sq5/KKkawJMJkXDVqO9Ha1oq2tg7o9QaYTRY0N7aQgdOG9vZOdHR08qnUJr2drnEOBhpLLCoCzRwbstc/ivKN/4KKDb+C/yonhO1XI2XrWuTuprbfuBLBuyUIcmlB8ppXoNlP50cSu/YzAeDMrRqywLrQSAqJ5bni3iAOccxDxLxFJNTJTfYatNT7YshaJsTSMAggJc5SLJzk8V7/eR44YRXq7b//TxeCNT4482lcdp2CcmYD/8mJcXQq4jBGVsjcxCxBEsEutZ+RAROBr73Dgv7BTgIJGjSu84b9W4TFsjW3aVHbUAmFvp6ssTJUS8qRkJmM3LIcFFYVIC0/HS0ODffWXf9bBn/mNg0pJGHByoKyuVmYt+dGqKF7e+wSHE1aaEzFMFireAqKxkYNn6KbGTgOmdd6VO/+EP0ms5DG4LrjXZV5MFz4zKaYLc2jiK+yIokATmMgZUBK8/YeOOaluBaw/0tyPcCx62Z1UI10T0YHRm4AJiaC9+3G3/N8gzf8z4Ln8Mb9uEeW/uskj2nKR7fIhZRcHwcxBobMU8ZeWTzexMQcz7PW3WEX4kn5QoYhDoFXj0XnMWwk8NLFkKIcgjLqEHLXv4yCbW9DmRaGmdETPM/eeVK+yS7LEPjl3Qhf+gCSnD6AQ6flhcKnuhrRzwcxX/QrozBqqyWFPYC5seNC27KpfbpnJ+ic7MYR2D0exXdx92PE9R8gTwng09scPkl4brqaXIx4/hY/Zi2CdsevkOqxWZjWpXvH2q5HpYIqdA9krp9D5PIlynz9kRXRiEKvaMhc3kWhfwJi97lB7/oMtO7PQ+76FA5vSMeetVbsWKrB3rU6RLizqVFWhJ7lN2pFnE8banIGIS4cRWHCAFKCWMkeYfXpLRDn2U2WaC0Svn0eldvuQOVGlkLkYSBnESKXP4nD3yzH3o9WwWfxx8jf8QEKtv8VuT5eCDlopON1oqvpLIeZW+4tMzbm24HHGdJntvKzzUJgRaDlEAXBUpWC/p7zmDo2753n8C4ICxewpLhgzOcOzIU/jtq9D6O5NhnW+gECqwsEa3MEbaf51Onx8cukcGncYFb9VYCbF55tfWG78Mq8Esb68wRwVhibSqBSaUiJnBemd1Q/CqJkpXtOcSgc7rpAz85FdJr0sBTuJSivpvH0OzIgfkL+zrcxdeR+9B36I6y7/wV9rr/GV689CDdPT4xY8tAj9iSl6Ic+6k+C+NBnJn7olfrysmp9cj/0y/0xaozDiOYIvffBiDYQothv0eZ+F1D0Ii5HPwp1/B40SXWwSRyk7Mb5tfGM9KyEkuQKGlVX0KyhNjb8AH/XIoKitTcE+DMP1Sd/3Yldmw4TyEUjISsVBWRQ1O/5GKVuS9Eh8kJ7rRuUZZEoTY9H5MF9iD50ABGuB6HIcsO41hND+hB0m5KpLVKuSrdFkC5zCnr1EbRPEAZ0wRigfZurfaHIdIOmwAs1EWtwPOwRIONJzAXfgwQysGoSAlAVcxi5IS4w+L4J5D3PC9bL9v8Z9aleUGfFQZqSgGz/aBiyXaDN3Ikg562IObwXsZ77kOCzn8f3sfdxXvvgt3MTfLfvQMyBUKT7xKA0thCFu/6CCd9/waTPb1G7+y/Q1c+iusxI9+5FnIh8FMdDHoLWfwkZBnq0N5DBIKtCt5oAL/4IGvf9Bpfi78OJoD+ggaBMEuuOiaDHcDLqKTS5P4wMH0/Ic2tQm1aGrI2P4fuYP+G7qDuhPvgKKlJqkLfnI5wJ/T1+SHwETQf/hOGAh9Bx+G5ErV+J8E0+iN55hM7bjgi3TiQF9OGo1wBKqN2PhzyAM/HPoWDVvyA7JANtRvB+ywroWxpOwiI7CWvDaTQpz9LYdQbN6nP03Vk0q87z8IGF/m/m1TnGkehnu+opPOrRjWjvcWTF9iI1fIhP50bwShBtyAoxoigiBjbvJ3nbnIx8Anb3e/F99CNQh35O9zcT7WF0nzKfBtKfh27PnUDuizRePIf+qDdRk7QPx2JeAfJfALIXIWvZP2LS7x58l0Zwvod59x/EzNHnYCryQYckBu2iSDikaXAo8tEmrUBHQxG69Fno1uegS5dNr9noMeai25DDt7HPvYYU9KgT0aHKQocmF73mMoLwPRBv+h1sh+5H2ZpfId7pU6gTqc/6UdunP4ymff8bpSF7oSqthtX3DTKGqZ8VLoLK63UB4PQsLqtVSkpPTvBBCp/gzUSwwcGNT6XSK8v/Zq+GQ+KHsZYqrjCYAmMwwJaRs4B9nuz2dgD075T/yhg47nVj3g2WGoRdI20TSmUR2LDalZMzdPMiMGCqwPFjJ6GzEyx1UtuRaKkNWbyTkbUtB+JrQPX3CvOgNfVqoDPLIFZWoUJcApmmFtklOcgqziKwaoCUPhdX56Oz2wAT/811v58HuDnmUWD36xalJQj3wNAAv/CZ3d+R7j5o9WWwWslC1RShRppK1oUYvR2tfDWrtTgFFVv/AkXQToLYszdM6y2I4NlbiC0TvHAsxkqs7UZGXRM62ybo+5+fQhU8WgtewZ8Xdr6jwxPQ8zx7AjDzVCI9rbcs2rjdlKxQE/bG/2FeGAH2bgZI6hsM2CbOkyILxFhjNX8muBeOzpcdi0H+5ARZaW0yXtbLRADn6LTi9DT7L9bWbLqNHeMigVcwhkx5uHgJ0GSFkQK8BwP+j0G18w6UeqzFSGMz5iZPI2XLS+h1/x1Oxj0B8dr/gXj3bbh0gf6nsQJD2jCcYjFIdA8Y8LHpO5aQlb+ScBghQ+v4xGmIgjeiIXApKt0/g6EyHxfOCdfE5Bz9tqU2B9M+v6FB7lkYtv8vJLut4//Drp2FTwx3jUCdn4o85w+Rve451O19H+nOLkjftRdy9w8QszOGLyYIPVyNUFcRZKmesJUGwGVdLdZ/IcPmb+pxZK+ZoK2HBuE2pIZ0Ql4+SYP5aT4N0qQ+g5LkQRqwHYj2ElKMLMAbkwgPFsejQG8ADcglpNCOPg2t8x9xLuwe7Pz4I2xYocGRzcWo2LcW2WseRK/fnzEQ8jTKnT+H/24DOhrPCatvb7in18tP/B4xgGcLtvrbzkEnOgOHOBnd8nDMjF/ihizblxkCC3Ka2rs1bTcQcy8pi8cJXF+HunaWLPWLXDGx0lHMwzbawxYe0JjBE9oymGGvgvIysZqQDd9BL7sCQ8NlrswEDxsLyj4LrcrKPXB1ohpIyydQnSpHeUwRl+pUet5pHz2BXpvtJ9jlDegMfBEjoU+j2etZaPLDydgqIrB8goDkKZJFGA98GNP+d+HNx36N1Rs2YG7AjmkyCKbaDFyOtem5TLZqMdluwkR3M8baG0kJWWBXmtGtU6O9PoEAzgvdSjHKYlJRtekP6Ah4HJYDd6M2Np+uA/OxWWw15SyMJgsMBjNU1W3IjJKhrqiP4G4Wq770xctP35jzjcmrz27Cq89swsdv7cbeje6odV/Gq8AsfWstdq5xh7IigcfJ9YhdMSA/jCElQZviMDrFHrCUesFUTFJ0iMQdZhJ9nhsa0lzQkOoCOZN0VxI3LspMOl6WOzS5HtAW+qA2ch1OH6X2ynyGgOgBpO9/B8ZSH5hKvKErCoXpyBv4MfZ+IOURVO64H9WJvrCWhdIzFIEq7zdRvvn3qHe+B8W7HiPQPIJucRC6RIFcuskgaK8LQv2h5zEZ+WcMB98HdeBfSK+EQe3/V7LY6B5lPwez78toayADvZYV6KdzySZFnvYU2sJfR0u1OzrqvOla3TFA110ftwI93vcQVD4DxD8CbdwXUMV+KRwr7wVMBD8KSfxyjOp80N3ggfLdDwFJj3JxBD2HLqUXxN4v4XLkfUDW8+j3p++on5yLeQZdh/+Ek0fvhMLpTwjYpUWoWz8ZRV0IPNgHmf9e3gYM3Gs3/ZoAL4EMCnbfhcUEJtkJSIpHkBrcjfyYXkgKh6GrY55toeYn92zNPwOs0kB5xjAZdteeebYaMz3SCpVBhPw4E33XwUMsIg6x8I0BeO7Qod3vHYIwuu7sF2F2uQuzQX9Emeu7qM2Ih+bwC7h89F6cjngQos2/wqWYR8jAuA8tgS+jNtkdXQHP4FL0QzgX+RDSlvw/OB9F10Jgrt/9JwLiP6HLh9qn+iDGDCFksARQW5MBo6J7KfFHOwF/e7UfHJV+sJf7ob2KhD5fL62V/rBXhtA4GEZ6MwzNlbFQRqyl/6P/KX4NBvqfozvehClzL06GUX8qfA4drr+lPnoQDeIi1O17nID6UfwQ/xhknq8IAMe9bJ1SDm96FpPVrrgKcMJKSRa3pYSxpYYIPxiTdhGBwAkMDg5jZHiMFzNnSluwQmng+w8WBnD/VYl82XQpnzKdZfDG4v1owGbltNiUKg3eM71t6KgPxlxPOyanT0PnEHPY4jnzri5QYDDBPt/oFfu7pVMOe5cGDocWQ4ON6OwxoqldhZZuHdp6DOiiz/YODRq72BTBjb+9BnAMkn4O4G6ELCYMqOYmz2FyeBrHh2dhMUpgMImgMZRDaSiEyliC/o5OGGI8UbPrfQwYjHzK7/pjMOEAx+Ho2jY2XcrqnrZ3TKG/6xi1K4O0WwFO+K3g9fzXhE0Nz46f5p5Qdh9YKgBtWz26ettvA3BsEcCNvxe8bTeBIrWBEIN2Ow8hQRwB2ESTGAOKYJxgBe4ZkM2f8wLAseolbGVsR5cdbR02Dq/M28n/j/afHZkhpeNHz1c+WsxAXZgnT/uA/EWYDHkS2etfgcJjGVSB2xG/7A5cjnscKH8d9oN3wGvtUjSUOaDODSTl5IY2kwMOiwOtJjvshka0m5rRamyh7c2YnTzPn1UGHhcIxhhs8EDzOWHqd+G6WOydvUGEuj3PwhjwNkqcX4C2spSnquDF9ek3xgwftO3/NfpJ+ZdtuhM5Th9D4vIxZIe/RoP7F4jYFostS8xw22pAcpgdBUctsBUfRNWuF6E48AGqtr+CjR87Y+O3mShL7yJoEfJc8diQehrMCVjqi46RDCPeX5hevR7gwt17EOshRdthUi7pj2PG7w4UHHwbmuzDCDvojYT9Aajd9TFqXT9H/jYGK8+SMnoc9oD3ER9A0GE/yw3RG+/n9SJMpfL+QAZcu4V5tc7BLiolYCdAMKRi2JjBy10tyLApE+NN2VAeeZMg+7cY9fsdSna+DI2Y5Yli1yYoJxanZJFPkRznik2ANgI4FsdE0CYv6UOx32GU+h1AgYczKpNFMCt+pHZhgf8nYNaYUJ7jjwavt2HypXbfeS96vf6EXs/foczpeWjL9bBL6f7LO6DOisS5KOpL6c/iWOBDqAn5BAP6FBRufwxDnn/EgNedkDjdizLn52GqycXlC1d4yiC2WpmlPGFpkVifFowT1l5kuNP3U6NXOGgyUNRLCDLFwwRQpKCkGoKyEyhNlKA4XoriBAmU5QM8BYa2vgNmeS80WiMK5HpUGnXIKczDmy+swbuv78CGZUF462UWVyYUqr9ZmCdu0dNbsP3j5VC6fYLItV/z/QP983GEZMWnu/HtJ5ux8tOt+JaEv36yDV+/txOfve2Ez98R5AuSr97bjfdf3Yl3X96Bd18hYa8k77y0nb7fjQ9fd+Kf33rZGZ+8tAS5W56EPvBVyL2ex4YPP8ObLzph5WeB2LtKj0PLQxG+2pnOZzcOfnUI2xYrabsWu1fbELFyKbo9foc+v3uRteYpuKyph/t6GTy3SHF4kxRua6XYt6YB+RtfIeh4ku7Toyje8TWc1zQibvWnmAj4LcaP3EkG0mMwl0ZAnXcU2RsewUjA/RgP+ANq9r+LJH8ZkvysSPHXIj3YhIj9achcvwjiva+iascLiN4ThsTdhzBMz8hE2L0w7/8Tgp3CkR5iQ3KAHmGrPkeDy4uQH3gJFYfXUT8cRoG3C8R7FqFy633IWPJ/Y8TvHiE0IZzOsZRg0vtpRLnWI8G3CYk+VjKyWpCzawuGvf9IxsIj9Jt/QJJXKJqU1KepzzJPsUV+ARXZYwh2cfCKAuHurUgO7EBBXD/3uutEM9xLx404+SlkRvZwD/zCMx/h2oHqSg1E1UpEujKjrl2IkfVow9HDPfDbrULDXjJWgu4jSL0X8cufgv/yndjzdRzWf9kI3zWsLFcgZFFhKAsKQkN0GKSRQZAm5lH/7IUxPx6N2UegTQ5H5v7t1OavQ+v5Fj3Dj6Eh5Cu05TvjbEcRvhuqxZX+CpzpqsLU0HHkRLYi1t2KhMM2ZB5pQl2GA6n+dD98Sdh9IUklSfZj7d2KeO9OVOVaIFM1ozzcG6eDf0eg+AQs+34Dr42JiNpfjeItz0G87zWkfvs4UnyqUFZUi+KwI8g6uAFRTm9DXhQ9D3Ck4HU8oJOU/XWQwSCEBdCbGJAwgGuTwaGKQqs8AY3NLCaOoK9FiqZWA/qHBjFLCpopgtuB0L9H2PSpAHD/8cf+1+QGDxxX3szj+APOz13BRVJ4kw41Ouv9caqvE5PHZqHjiVSZ51KAX9amCzC1kBD53yrsOCwxb3OLGlptPVra1OgZImjr0aBnwIjeHjN6B8wE39f+8+pv/waAY9DBV1retJ3tz5U2vZ8ZmUV/WzvsNj00mgoCuTK0E5TYqwpQ4/QeWsrz/maAY8KAiC1q4Ct152O8bhZ+Xn8zwP3EgdPoYFUrWD40OQe47t4Onkrj+n1vD3A3e+B+5CDGFqPcAnbzwoBopq8fXbV7Mdmq5h4vlnH+NBkeLEHusck52B1mXungBEsfwqblCNwYvHEwJaU43iIh5ecHq7gDWulPKPbai+MBv8HpmIfQeOhp+K/cgFzn9SjdvRTRy5+Gds+fYPd+FCXr/4CYL/8JDTvuRNrSX6Nwze94eaiKDb+HZs89MLrci+TFv4Jh710oXvcbgjkbRofmODCP9M8SYLLcct/x6bwFuZoMlq59euIypiYu0bP9E59+nZq4iMHe4zhBbdlZGipY7cUv8txMqsoqaCJdID34JQHclwjeksQLfLNkpJFeekT7DSInIBFD/ncBBU+T1Xk3Vr70BN542Qmiwm40KtlKsVMwyCZh1DhgMdhgU0yjMGEQEbeJhQt160NBcC604V/CErcKDQGfo1lVguNnzuHchZNQ1eRAFeeBnKBMpO54G2dC/4CTIb+H0fNNyMr7cWzkEl3rL3ijqd+xKVR23xncthjOoklkIND2waDKBz2ySIxok0mSMEwyok1ET0MyOqWZECdFIMMvGln+0Sg+WsDjeQQPGot1O04K8jhY8lCz4jtYFGwV3GUYCHBM4km0NLRDlRODEQLj76l9x7x/j1zPVegzSNEpy0K3NA4DZPXLk1aRYn8IP8Q+jNGAh8laZwX7F8Hg9Swp+gPok3qhX+4LeexyNLk9gAG/h2HceyeKg30x0EbAJaqFNCcZkuxEWGUNmJ2vvsGedSHpsCBs/JuePI2JsePzYwdLHP0TGXvfo0nDFlwwAD0Lo3gCXdJgOCSFMBKE2lTf8xWAfBWg7BJ0kmHIFZWoVsmQIzUisYYUndyCrFgCnXWFWPaRH954YRNefmYND+hfWJ15M8C9vmgbwtZ8xQHOY/laHAkqRuzREnzw+k4eO/cSAR5bdHCDPLMVTz+xHU+RPPPkDrz87Fa89cp2/IWO+drzm2+QV5/bhPff2Ik3X9pK74Vtzz26Dpu3eEPVKkFBdRF27fDFi0+txeKPAuD8rQ7bl+mxeYmRxIAdyw3gSXyXqbBhcRPi168lw4F5pZ5H/e5XCCRU2LZEh10r1di7nqW90WL91wakr34WF+LvxIXo3yFjw2dYv9iObZ/FYP83B+C91ht+m+MIeLrIkOlCrtd+lAZ8gYANh+G7OZMgpxthtJ1JKHtPEuTSjkAGSu4t9Ls+BDqL4LXGlww+P3ivC0DwXh33WoUe7Kbv21CdP0aAfQo6No0pvUDAdRZq0WmC8Hqk+UYhPzQDYWs/QvGq/wW9yx0oWvtPaCrdT+PWEXSKgtAr9YcucwMqAt9DVfCHqAr5AE0lOzGkCkSvPBkOWS0sdc0oSWKF79t5uozgAz0I3N+FoP2dCDnQiTi/TuTH9qM2dwzS0nEc9exA8H4WYiGEWbAV6WW5WmSEWekahfhZViuZjwkeHWS40bU6h6A88BP4rdmMzZ/EY/NSC1iZs+1L5HDf1kTj6yXoZZdhbLgMreQSjPLv0Gjoh0FHutKsQ219HVoa+9FsoGfRdBxt5gGcGTXg1LAW3x1vxqVJE2Z7G3BmRIsrx8zcuVGT14uyzC6UZznQUGWHuFaGlBC6PpdOuifXhC30YpUUEnwc0DfK0TitQFXJUeRvXYa6g+uQunU1XacRUQR4YYfsiDzcgmAC3dSgHijrpZDWmxAfV4zAiBC0NNuvARwDDrZYwdghvToFKACcjCfvFRY0KGHXxhHAhcPWKqZ92OpU2t42H7A/elxQ9PPw8x8lt88Dx6xiYXBZ2MZiilicExtcmLDBhn3m3jICBbYA4drvr4dBtv12Qt+x47PBnL9ngxdwfvYsxtv0ZG0XkNUdj5ZaV4w2NZAyPgVLmwG6NmHhB4+Do3ZjK3pZG1+/IvTfJNTeBgLmWlkF6tV1qGuoQrNdg74+K5odWogV1QRxNgIqDYeX63+7AHAMkn4J4NhU4e2+Y8Lu7UBPH9T6IphstdAZK6E3VULbWANlpj9Euz6Eo6bstgAnxMD9EoSxaUcCGv7/QptfLz+XXPhWIQiZ+YnaoRUNLfWo0OqgJkOjrauRe/v4Mehc2L5/K8AxqGWJeW8Ht0yY1+8MHXdIE4nhxlocnwImx4DRwZ8wOfADejpG0eKw8v40M/Udjk18h6lJ5lWme0FtOjc4gSFlLLoJCEzSCVhV51CZmI+0g05I2foOKtb/BmXbH0X04vsQtFvMS9kk7/FG4fZ3YHUjgMpehCvxz3Bw6/YiRZ73EkaPsCmPF0ihv8ynOpDzAoYCn0JJ0CFU7HgUon2PIflbAjxZGyZHgMHOCxjsOIeB9nMY6xMS0S70EzbtyrwvLG3QxMhZlDfYMTJ6GY15Qeh0/R2GjtxPVjr9d/s4ZvonUef2DS/Unem0g6dCcCKJP6JDrH8fwvfVo93zIVyhc5sIfAQbXvgXLP74IFTVk7A2nIOe4EbbpIKxWwSLQ4O6Isc8vN28WrWdBvAuSNILMDNmh7uXL3IK81FQlIv8/CxUlBdh67bNEEsqUJZN3y/1Q9iGNUh12Y4cvxBoaycwNnCR+vTPA9yCLEy1t9tm0FgdgtZaT3RJjqBVZSTAo33oPnIDg/pHt+0EdLXMu3YRNjW4WBQ/wMDyPrHUAdIZmBvO8hQHsqIOVCRLUZksR22GBlZRI7pksRhQekGbvhOzkU8Auc/hZPB9yHX/EPa6GLTURKOtPh2OhkpUxR3BoO8DuBJ9P4y7fsML9A/534uKPa9DW2GDXdoFu3wAkvh4HA9/EpeTn8ZIwEPIDc4GPR58OvzS5Wv1TwUP243PFzdgaZulXUv3Q0HvCfbZ6uc59kxegV3PVryya2Ne0xPokCYTxCXCxL2KCx5HtijjONTKBsj1xcgQG5EitiFXYoWopAlRBCXRnj0kHTiyX0XgEoVP3tpP4LQerz67/gaAe+2FrXj35U3I3PY1RPs/QlZqPo6El2HJx3t5eo/XnmepPW6UVwnAPnhxCXZ/9Db2f/Iudrz/Ft5+YRnefpUg7cWtV8FwQV4jgBNWmG7jn9n3r9Mr8xB+9dE+fPCGE23bSsdej6WfBIBVX2ApQ5zmqy/wPr+cpRFRYcvSRgQvX44BgvDhwPuQs/4Zgj0FjwF136akcVyMwpx6OC/TwPljZ7h8vBguH32NXZ95YOdyAsOlJhza6UC07yjBDIv5EsDHUFyEXmUkkgIGEe4xLDwTLMRgPswg1qsV8QF2JATaEevXygGIrWQ86sWOQ0KvkR5dtF2IL43waIO4+Bj3kBmlLB0HGVMEcey9RQk0asBnBmqS6hD4yb3w+eRxuC/ZBFFSOowlCRhUHoKhMBrminx0qysFUVXCWpEDfUEqLCUR6Kn3Rn/DIYI9X5iLUiBKLUZFfBnKYmpRECFDRqASsYctBD3tBJ/dvIC7KF2HgigLL6snrFoXrvH6cIqjCwBHwsaE3EgHRnRBiPcUYesSG78fPCXLEgUObzfTNZ2CSUZ9k14N9afBqqs0WjVo0jVhZngWGRlx0GrqkZ4ej8TEGBQW5ECnkyIw0B91tRUoKsxFTDS1fUIMamtKkZuVSmBVidBQP2RnJSItLQZenoeQE9OJ0APXzpOfK7Uzu45YLweKcvQoqVAiM8mEgH0d8N/fhmDXDh4TzPZjsX3JLEmyD0GfWzsZne3ISE6FrK4KSkUVMlPTrgHczcK8OGzaj4Mb9+hI+XRUqyYeDnkkbI56DhRa+k7nqIOpTYfjxy/wh/0aGP29QsqVebrmY94WPG/CIgZhm7Cf8B8L3jEOVzSgsNIuJ1kOpqmTNOiepc802LDqCARdwr4LYMYGqYXzFP7z5mOf4vF87NjsM/O+0bmwqQMavI516tAjjUB3QzQ6FbEYslVidmgILP/T1PRJGOxsCvPfCWu3E2pvE4FijbgMHZ1GXp3hUEgAgVsNFNp6JGWnoEpahqZe9a0eOLp/JocKx4+dv6qYbxEOWb8McONDx6DVl0JP18xWowqv1ZCFO6PG+QMM2uy3BzjmxSAIu3X7jcI8UgyyGEze+B1L5cEWBtB9uuW7G4VNlQ729RO4iVGkpHZqUlL/lOLYyAxfLCAkyL0dwAmwxvqw4HFkyou1FUvOyhLzMoC7to29LkwtDbf2ojF3N1Sp7pBmiNGQUQNxcgUaCtuhk06ip2cIUzQ45O57D8X7Xkf65kXQ02B36SIwOzBCA04aKe9wUoLjfGCxKi/CagQ0qen4jhQ0Sl+EYf+D8HFSIOIwDb6e3cjetRnm/XfiTNwTGPS5GyVr/xnKXfdgJPDPMLncx+Pnho88jNLV/wtzIfdCu/sOlHhuxffxTwJFi2DZ9wekeQZDmqmCupolhj0BTc0smnVzdH1stTWDarof855Rtuqa5RTLFjdBTlbpsb4J9Fos6LfZ0Gtr4c/goJmU8sEvofRaDKnb5wjcEMNrOsb6aUmh9CJwjwoJy+5D3fbfomrL7+H82u/wybt7IKsa4rmW9OLjUBrJcGxtgKSsB+5bjDiwQU1WaCOi+DRJL8I8hhDiPkzvO6HJScdPP51FYnI8CgnerDYdMjOSkZGejLCQIOTkJEFJYBTvP4LK3JOwaRlU/QR5+Rh67NP4gQDm0tlfFla5guXDkyV4Imvdfcjb8hjiNzwFu8rA+zqbhmXeSTa93N/K8rmd4WXF7NpzsMhO0StTEiy9wywpjrNQVY2hgiz2Ov9dmAj+M44dXYSq3U+hqdIdtsoQ5EU2IHx3ETT7X0ZP8ItoIuANWOdGircHlem9dEw6rgIQ57YiZecXyNjxEcJWv4dc/xAoCkyQ5TdCT+fAlbAcqI4vwqXYx4CsZzAb8gByA1M4wF01aOf7vxAuQv16jnnYBE/sWTa1Tn3AYjfQ2KPDSM8chjvPot1E/URzAmZWlmge0kz0f22SXL7a1igapW0s1QKbPjsLvaIRBms+ShoUKNPooKExSapsQnZkD59KE5Qbmw5jipt5kqw4uK0IX73vhjdeFNJsMJB6+bmtWP7OBjJAPkOd7xaERhTig7/uweIP9+HDN5zx7ms78R4XJ7z/OkuU64y/vLwP69/+COeiHsKPaY9jmCD3k0Uf46N33PEeQdlfX9qKt1/exlOCvEPy/l924Iv3d+Otl7de/V8OcQSCrzyzUYjFe3YDXn56FZZ/FoB9qzXY/a2SCwMFljZkzyo1r8G7b50BbutKIE90hjJpNzzWZxG4qXBwoxJBrnJIFDRuH5URwNHv1lj5tOmutU28kghLBLxnpQpeTlqeFzHKsw0xvsPw33AE/p/djbAld+HQp6+Qcrcg2quTg0HUYQESqkuVvBJLVakeUaxt2Xee88L3u/ZZyLvogLR0hvrWLKz1nbBLtGiXyOh+NlyVdpkKzeUlUBxegRq3tTTOSVCXKII2NwPdEi8kepmQHj5KffwcyXkeL5oc2Is43x4kBjiQGmBEZUwVAV0U2uoC0NvgjQGFF4YUPlzYKtKOOh86XgryQiUQkWHz06gI3x2T0Fip5nGyrB1YST12zgt5IiM9rge4TmSFmNAr80KcezG2LWZlza4BnOcOExlP9Hwqz/JwDZauhFVwsBjVMGr06HZ0Iy4+FPkFGYiOCedGoFxeA1VDDXx8vSESV6O2rhz1kkpIJVVIS01EelIyRLVlOOzhAkezBTl5iSguKEBWZOctiZLZeUezhR903mEHCMb3d/D8e0c9OrgHkcv8vmyfeP9Wfm/C3NoQfbgDuUeHiMH6YDaK0W7t/nmAE2K2FARvzJMkLG6wtJH1rI6iC46k7yQc7vTN9F1zDeydzTh9QhgABBD6e4XggZQnm+JjClbwuglyA2DNe8E4lNFvTp4gxc4GGaZMT3yPnoFesFW1tjYDnVMj7B12jE+cxKmTtC8bqOb/SxB2TAYDdExmUfJVrgz0aPCi/YTi9MBZOp9ztB8PWB7uR4csAkPWcpw+NoOz0xdwmbaPj5Ay6+3B2OgoDC0Lud1u167/dmFetfYeAzq7jDzvm8NB19msRk+vlf7bxqGOxcdZOm+tf8qBsk2GsZEpurbbAZYgt4eneeFt8wP6Ojt4/imzRQSrVYYmqxT6iN2oc/kSkz23zwfHjnm7KdTbCZtaFCoP3Ax8bCqL+gdbzfoLEMfA6gSBqq1DjTKtBrUmDfQ0mE2ya6d7fXuAY9d2GaenZ3Fq8gymRydwlgySs7MnwYqQC/FszEggRX3yIvUHBjYEw9OnSNldgSZ+J0a874Bl7x1oPfgnjB+5D637f4VMr0AexDs1Ckz0TaL98EM8rcak5694nqwrBBAsnmiS4HrcmosO0xRBjOC5MMh/gDw2AieDfoWf0h+Cwul38N/dgCjvQUR6DRN8FaJ0+wuo3vc+RHHpyNzzJWz7/wjDvnsxFvRn9Hvfg9g1L6AqLg+qzCrUp9dCkuqLuaA78FPmM5DtvBs6p1/B5v5nSAsdYDX+2HSY3UDPCzN2SIQYMKGNrgFcMyoVDiFZNUHLGQYv55kX8hI0Efsh3v8x6r1XoeHQV6jYuwxuq4sRsN+ClMB2+O9tReXepZiNvA8n4h9H+JcP4pUXnZAW3wwbWfksqWVRqh1BbkqeK277EiWfgt27RokwskgDt8YheMXnCFm9FKErP0fB3q9wfnoAEpkIYnEVxsf7UUtWck1NGbZt2wKtVga7boQG6hNcWLvaFOeRE2dATrIYjiZWG3IANl0frFqCI00PzOpu6JWdMJDoFR0wa7phMY3AHLkGiHkASH8KhRvugrREjp62cxjsPIWBjhPoap6DVT6GhrJx1Jc2kxKtQqd1EDaTEU0Wej4tBDryS8hy2w6b1yto9CCQTmWZ5Z+FdO8DqC7IQ2FsO1KDB5EWwsoTiZGdVILU2EwE7TEgcG8HylLpHBuEQG8Wf8YWOOikrDYjkytczPQfAlSd5NOzVYnVKNr2LCqdHkDe5kdQFFmMXjuLQWXT/yw8gsEau8fMyPqOnr0r1F8vEaydQVfjCe5lsyhYSSI6Zv0cB30uYtambOGF0K4skapdIiFFfAg2aTeMsssEdWd4sl7mfatUipFca0OWVA+RuQYlBQSqzLt6nTdFkHYCjC4k+Q/hwJZ8vPbc2nnv2Ga89OxWuK1YC5XbB0jc5QXn1WJsWVyK3aursXNFBXYsL5+XSjivrKRtVdi4RIpDSw7ygH+UvICTEY9h04de2LK8Ah+wqdIXt3BvGwe4V7fzbUyuhzcOcPT/rz67Ea8RvH305m4CrQQEHaym51GLoz5aBLupsWsFq12qR6grq1XZQkqYVQ9pQ0tNFKzlRwnqWIoQoTD+ntW071Yl/PfIEerWAJf1SjJWNAh3byKF3UwwQkKvEYeahXyIJJHeI0jddQD9Hv+MiZAHUb7xXgQf0CPau4sr+lhfwUslrlHC3CdCdRnBH6tsQqAW7XV7YZ6eWB8a0wn2ehvi0E/w0ytzJ/G4QfqVXmgu2Q3Rga9Q5/4F38ZiQbslnqiILUfQvnYUJAxeXXDDYjtlpcegqJiGrGySjLguBLt00z3vRLxXI5L99UgP0iAnRIGCiHpUxldDl5eGTrEPhlUeGNf5YNoWjvN9aTBVSKg9CYgI0BYAlJ17DLUJyxnJYY6u+5cAbieNIwc36ugcu1GW0oX6wkEab1j+thEeEmYzqUj0MGm1aLSSISSToby8HMPdZlyYbEKTSY6hHhvG+psw3N+CoYEO9LS3Qq1ogM1sglauRre9C1aTCY0WPcrT2xFyiweOnbf9hm1MWO7LcFcHf13YxgAuwd9O1yh4SRkMJvj1wqhuxr333Q3Xg3t/HuB4HBdfzEDKmQFcpxKmlmq0ysLQrk2m7xqgaZGBVd23t1kxykrCsOkIDkh/n/CSQhzaGFSxzzfvMw9vV+GQPs+x4G9SLiTM03aelPaZ2QtobbfxODSWykPXJoG6UYLBkTGcPkWDE/89O0d2vAWPHm0jSGMKXDg2m279HrPT5zA9forOiylr9vkC5sanMaDNRr8qFb1tevT39WF8aJqUxgRau5vpf1kOODH3WN6uTf+9wqCMwZm1i6wrui82em3t1qKlS4PGThVP3NvUpb7pN9dAUuuoR99AH0+1cQ1crokwhcqghrXJrd8z4d4n2m9ycIrXaGTvT85cgC0nGlU73oJDVHGbVCLzHqx5cPpb5edSh3AvHcnN268XVj6rv7cNlTpm8RugcdRhfHjiZwCOed7Yb86io9WAXocNeTlJ6G1vQVeXha5zhGDuBI6NTWF2ZhZylQCDfY4eephE9P0QCj0/A7KfwVzEE7gYS0q58GVcPPowqmMCySobw8yxWYx0taLL+1EOcFO+f4StMgGzp87j/OlLmBnsgkpejLZmOiYBXHHSAFmzQ0g8VIzc3VtQ6robsVudEbS/gQYyC0IOmhHl1YSSg7sgOfAJMn1ykO3ugbMR9+J42ONA/ksEB48g32UptGQNZ/rHIi8kGfHbv0LR/qUodX4Xpn1/xE+pzxPo3YucoCRYlD9AU3sCzboTV72xAsyz/sC8MQSiYxeQL2lBfLUVra3jBL3sPnzPU5C011ehcttrEHttg76qE7KIADQceAfZOzeRopIhK76JK7OAHcUI3haG+qh1yPVdga9eegub338PmR6uOOoShwObGnn+LGYxXx18lymxb2MzjqzahNNhv8f3KY9gwOdu5Kx7CdqsEAyMduPcueP48ftzuHTxJC5fOgMHjUtNdh2BxRAHCdN8BvUm5Xns2RyLRU+uvkFBv8FirkhpM4/MX17YhNde2IZXnt+JV15wwrPPOCHu20VA8mNAyhMo2ngH4vzq4LtvBMlRdlRVqglE7IjzaUHKkXYUZkhQUpaBZqsONaJKJKQmQaOnQf3IdpRsugs/xD2MHu8HcTLySZxP+DNyVv4WAQEBMOmsqK2oIIWgh0wqhYKUSE1eDzIj+1AQ3w952SgpyDm6phMwyY7TNc2RMFhjKUcEkLpZmEdQUdmLpmpvGKtqwOrftptOcTg/NkQA2n5OKNNlZsX4WQZ7lrJEAF7mEWWwxmtJktx4bDYVxfLPzac6kZ6Hpa4VzVWu0JbJoKw6Dq10HDWSVuSJdUiutyOxxoQEt+UwhH4CmevHiN/hC578+TrPA5OjBBVHPexY/NFhuk8r+VToS09txIqvDyN/73LIDn4E/3Ux2L7MjN3f6nhx+Z1LtVxh76DXXbRt32p6pe1sGs3la3/UbLkHMuf7UbrxHjh/GYVNS+rpuMyztmkeELfg5ac34IXH1+LFJ9dfBTjB87aBJ99lBeidN/gj1L2KnkUj/PfR/6xlMKbm9U8ZJPg4GxDtyabB2qlPdNK1tKKpIhTW0hDsW8Vi44Rp1h1LhH5dRdCrMYixb6UM277RkLJmACv8nh+DgDbEhaXZaUPIoVHk7vekPvggUPoSdC5PEQAaqP26r0INm25LDGhGWoQVCQEt9P8CAFzfvkzC3TtoHOlBsp8RmtwU9EkPoVPmT8ZLDoG6BTZxB6zitqvCoNxQLIfUfQlK936L9AAFiRrJvvT/dJ3ZEd3QVo/DfF2lAgZzzOMlr5hCJJ0fgxB+HQc6Cea66JXF7NHrwW4eu8fgLtHXguIoERoyc9FSGYh++SGMaHygyUsno6aJ77dwDQyIEvz+NoC7NpYosPWrBmo3I8+VaKY+bFZ3wa4+jhbNOdgapqEI2ozOmG9hC/kKXeIosk6bgRkVMM2scQkujtho3P4J2rpJpId0ISuSntGwHqQGtQufIwSgvpooeeF8qQ3ifG4EOOaBZh7UhIAe/rrgtbsGcGwKXPgcRc+JVdmNzMxolOTV/DLAsdWoZpYQlQMcwVyrGM2KSPSokzA23I2RkQnMjp/AiePn+RTjv8X7xqBtAdx+UUjxMniYmTqFzs52tHe3oK2nFR3dDnR0OjDQz4qidxFkajh4srgzHYvjI8gcYd4UHpjN4G0B4NiiCKacmCePKaefuMft5PFL6OntR1ObEUZ7AxxdVvQOdMPWQRa0sRrtkkAM2QmeCOC0DmobljakldpnPgULm6r8z/C+LQiDuAXvmvBeWG15vdzwGwe1AUsqTMCnI4Bj9TF/GeBuH4N2g1B7sXQdPBnwCfC8V/0WGyoJCiQBmznYsfI5bHUl+14AJDY1+svQdaMIUzcCwN14PoI3j3nnfv48eT3Uvm5UaBUoJYDT07Vf9cDN/3YhQS87L1bqioG6zaiGjRU01oig04oRFOgFj8MuSE+KRGzQfqRGusF153KoK9Jh10qQlhoDhaoevt8+hzb3O6ByvgO6XXeg3fM+GJx/h8ygraisK4HOKIVEVAhZ0BewhX+Kii33IXLXxwjy3In6imToDA1ITYmg/28DK+ycHETW6v4Wssx7EOo1glDPMQQe7EXq2lch3/cExNvvR/hmb4Ttq0Xt/k9R77ocSevf44sbVLvuQcfhe2F3+TWSnb6GKM8G057fYTbqQbS7/gsKoqTwXbcPlj2/Rof/Yyhc8T9xdM9+9LQRhFlPo7eVDBdqDxb7JSy0EOQ03Ytjo6dRJGtBLAFclagLXbaT3AM31TcOqfdaVDu9BUVaOSxqwFA7Aqm/M6T73kLyjoPUds1Ij2XJefvpusZQnaSEvc4dFt+nMH7kXiic/gneH96J5W/vxa7lYhpsrx981di2woFDX+8QFk4UvIzJkKeQufkN1Bcno7rajMYmE0aOOTB6rB3N7Uaom+ge0vNvYJBRL3g1rfJzkJYM4LN39uGlp9dx5X2jbOYAx0ojvfXcYrz7zHt44/H3sfrDb1AX+Bnaw19EZ9RryN/9DDJ2rUHe7oPIc92Aopx4xPh08wG7IN6B0uI8lJXnQCwuQ3bCEcQHuSI+1BNp3/4W0q2/wYW459DndS+qdz2C8phdCDuwHMU5BaitrkZxaRbBsRllFXmIjg5Bl5V5veb4qrzr0ywYedkkBnCzBHTTBFjT87A1//3V/c7BIh1DjzwQdoJCVnuRKS6LnCCQjnHVo8a9agz4BOG/5asHF3LR3Ub4fwvfW9U/IdfbC5Idf4TW9c8o3fMGcjKVyM1sRlGhGflFNiQl6wjyH+LpVZByDyr2r0EgU8jXARxbdchih8Jc7dizvghfvuuHV5/dglUr/JHqRcff/yGKdi2FyxoxKWOhjzCl7LPLjAjPVvjsacK25WY4fWvAfgKrgN1GbP9GDPeNlXBeXoY1HxWRApfh0BYVtiwPw/N/Xk3Ato7Hvi392BXbvvXHyi89uLft+cfX4K0Xt1Hfi0SMXyHCDlXDaXUuDmyUE6ypsXeNgnvTFoQBnLeTgRsqghImED1k5wBnLAzBnm8FgOMeuFUa+BLsiZUSaM0SUvpmZMfQs+VFgOPSToq8XWgHUvB5cZ3ICKcxwXUc0ZsPwrbnH9HhdRdyVt2LwP0CwLFUO1EkzKPJStSFHezgMJdyxM5jrhbalwmDpkgCxbKYavRIfDGkdIWjrhhyerarzTpopFN0Ty/RvRXKnvHp+IbvoCvthuzQUhQ4r0GUZw/yontRmdEPZW07zCYjLLomvuJUWLAj9BFmOOlEs8iN7iF46UBWeC9Kkzrpt+1I8GULD9i9FgCFwSuDOAZ0LJ4tzrsRxUfrYMhLwIjCA41lR5EaoOHgyVKH8OvxEACOwS5b4JEdav5ZgOP3aJkKW79WUNvrCTaP03Nwll7P0nmegVl+gQwPglBX6p9kAF8MuwteK1/ERC8NaCdkBHD1NNhV4/ywCbPHfkB2VDt8nGzw22UlILQSvFvIWDXh0FY93Kh/hbDQj8ME8fMwHu3ZhpRAOwdt5lmLJLgvSe1Da/M4cccYWprGUZYxSPdGqPsc79vKAY5NG7PPoQSoZXFSXOyNRU6o6JcAjglbxCCHlnnjCAxMBEVN1jw4pEGY67bjCg3cZ5n3ak6In+AK9Wbw+gX5m+GNCf0Pgwbm7TI1za+AZTXu2pinrV4olUJgxVYd6roYfKr4eZvaNJiePMUrR7CpUeEcGcAxYVDIpl8vYnR4FH19/RidGIG11SDUz+uQ8P9hOcX0HSK0a+LRoQyGraWKjs/aRMJjBVluLzbVzNqNvWdtdnN7/lcIq0TQTVr52OAkrNQOLLntxOjxn51C/ZsBjgvb5wrODk/i/NgMThHMD4jyMKOpxWkC4HOTczg7dhxnB0dJ8QvA9K95zW6Wa6B263c3LzYQYrUuz79e4VO94wSrYrMcJRoNTHYNWN1SXiKKefYmL+IUK93Fc3cJ07IXqD83m8xISYnEYKcdmWlxiIg8gvzCTJQVJsF+5GWMBj2KYf+HoQj9jJRXNhrkDZibOY6aykwUpYUjLymQLKMEREd4o74qGzFR/uhot9Ax0pCTnwJLkw7ltXXI2/c2ejzuxIjf/ajzeg8lhRkozY1Gk4klOj2FtNAehB/qx5EtkQj4/AmELH4JB95/CqrddwPFLwCJdyFzzwHs2zaMI5tTUer8BdLXPY+jBJKBW/3gu5OgckcNIg43ItZbiX5fUppFL2A26A6UR5Uh1MMCqfOjYHmn+g7/BkHrCLRqT+LsyR/4KloWLiCkBhJW4Qr3jtp76jxqtTQIEcApaobQrLuA2YkL0Md6oHrbK6gP8iDIYAHCrJzNZejK7BC7r4R47wfIOpyMwsw2ZEc3I9qfrE7fbpRGxWHw6HPo9bwf6l13YST8z7C53om9S3yxY4VpfuBlHgs5NnxVjW3vfA3J9t+g0f0BPlWcu/1liLMPIc6tHMW5eiit1VBYWTUZena7ZDA6lLApT6BRfhEWGUsaehEpEUq89sx6PiV2vQeOeVxYTNT7JM8/44xDn72GkSP3YejII6jb8xDa6r1gqQhBY00Imkr3ocuT7kX6Yxg+/M9ICzpI1zRMg3QPSjP1kNRKISrtQVFeAcyBb2Ek4EF0eT+Cqk2/R+OBu6Dc/jtU7XgQyvRDGBodglItR3ZaGhQSERzNpIC6WpGVkYC87CQMEFDrRTd7vxaE5c86R8rnLFqNp9BrPwebgnkVWCWG+aksCUs9MoxuWQBa6sWCMiZwE6aVrx2LVZngJZiuE6bcLHIGaDf+P1PKgpyk72e5p4VNgRd77celyLuAvKfR5r2IlLMOUR6kiL0YRHTCe0cD4pfej5GQh3mljEqXdTcAHAPglLBuZMQM0H3qR078GIrSexATXYOi1EQoQjZDF7kFAVvdsW0pKWdWb3SZkk9N5kbmoyDYCXVxvojc6ot9X9OzmGqFVWdDUWIXmsw9qM53EOR1INClEYrqDjQZbTjoFIkd649wcE+LpWc9Jx9VJWXwcY2Fr0scUiOK0VDsQEezA0UpJoS527BrHgYObLjmJWbycwDXUhmKhswQAgod34+FBbht0iHerw05sRbIqnVoEJVBSqIWtaM0pR0V6R0ojO9EVWYrWltMsGhaUZ7RjfxoI+qTo2Ao8EGyJz3LLNE1gVqoSwtiDt86PccAIJbFjtF7vhqS2jstQAtDYRyBmxts5ZHID29AfdFxemaPE6h10T1mU+M33fOG8wRwbZC4LkXFwTVQiFpgalHB1KoUMh90i2AwWmBmq1i5wcR+z95TH2WgpHZAp6Tv9TYYW0hPWxXQy2yoy2tHejADMAZyrQStAsCHHmALlbpxZF8jIsPTUVMShkGVO7rr/VAQwaZUaYx0Y3ngCIg82bRzCwGTAxlBOg5wSZ7FcFqh4dPau1cyD6kO+9ZoCb7ZCmANHVcPReUIVNXHCdqmubD0N6LCATR7Pg3kPIHL4Xch33sp5gabcHm4AZcHmdTi7IAVzdoZOp4CrO4tK53GhJVBY/2R3V/nFQqCOhOdkx0hB1oQTBLq1owY7xZ+rSx8ICNiAG3WJtT5fYyagy+izv0l1CQGIyNyhK79OuhmgMrvH0FzRA1GNc5I9835pRg4ghZ2U9oIhDoJ5NrE0NJ7c1sDgUwCelWJODE2edXTcppPtZAyvR183UY4vLHfXN32S/A3D1tzP/IpQOYZM7QLni4GlrpOBlg0WHOQErxS7FXdXg9LpwFzxy8KoMmPxf6HLWwg6KRtLFh9bJiIu1nJoc3M8+Cx658Hsk4lWoaMaB9QY9icyDN5s1W33PvGwI5+YyAwYqs8mZfr1nb8rxM2hTwwOISLdI0tXTao7bU8F9nPeeCYCIsIbv/dDUIgdGbqNC7lpONyRCguJ8Tg+6QEfBcehstREbgUH02v4biUEo8zg1M4Sf/593ngBGEAd8vv6B6y9A4C3DGQZOApTLcuCP8t7dPYpoXKLkZnl4P3UbbggNU6be9oRGd7I6ZH5/g29hu2cnmaYLTdbsPZmfPobG3BzOQwBgZ64bBoMBX9GpD9LFlmT0EdvQOtWgk69SKM2c0Y6dain54Pq06G0sDVSNv/AQoOL0Z1bhQunf0eI9Tu9hYL2lppALO2QOT9PpDGcpM9D5v7w2j2eRwVnh+SQpmAQfodkoOH4bf/GGK2+aLD9R8wGHQfclf8A4pW/gpnYp/AtP8fELd+BdzWl8N5cSHCl70PrctdKFp3B3w/ewwxmzYgbA1ZyRtWI+rb92HYfy9mYxah9fAjyD8SjqjNa1C++W7InP+EjJV3Y/enh7DzWwuMshEcGz+Dwb6TGO4/heMEZwziuHf9+HcYH5xFhbwFYlE/QcEZ2NRnYUiPQZ3zW6hxXw9teSePx+KDPg3iZtVZ6GrzIXL9FDV7vkC2bxmKU9pQnGNBcbYdyUEKaA69CfXuP6LP5xGg5BWcjHgYWz/bAaeVJq4knb/VY+s3ZSjb/lfYPB6GnsDN7a1/gsnlIZyNexonQ++l692NuCCy6mNNENWRUukhg7NbDoVZhJIMGyqyOqATTaFVdwl7tyaCrW5kKxAXUlW8+oITXn5hF954ZR9eX+SEJ/68GX5fs7xcNJDnPwfZ3qeRekSKWJ9WFB5VorXsACZD/gyU0vnS/6cd9kTikS4k+BIsxDWiJM6OlCOtqM1WYSjqXSDzSbrfzyJl5V2o3f80KnbejZjtTshJGEZONIvJ6YW6up8s/WEyuIZwbu4ShjtnYNdOcwC9xas2LyaShsoJ1LKEqLIx6suX4DDOICOsHXW5I9DWMg/DeVikI7cA3PVTrgzGlNWTEJWMQFw6Cln5GMQlo/R5GPLKUT4txlKhWBioKRg0Mm/dHLR1M1BUjKOh7BiBxyWk792AscP/G6ej7odm75MIJCUZ4y14IILdBpG4Yz+aD/4B3QGPIG/lPyJwjTMiPHpJSQlpIljaiJ5yFU6KxJgz2HDCoMPF8kKcry3HGb0UZ5WkPCtzEe+dip0rG7B7FYN7Bdy2EcRs2YR+D3o+Yh4jw+guJC7/LRlG2bA1GaFqkMLX1wsZaemorq6GuKYO5WUFUCtEBMrJqK4qgse+BMSExUMjr4ZSUQuzQY305EQU5uUQSGdCJa1BRWkOwRbz7Gmwk+Dx4Eb6/281dA7sPASA83JidX4FxcsBzsMBe3UEAVw4tiw28v04wG3WEVy1IepQL3KTa6Cs10JX142pY9QfivMgFVfBaqK+rFOgkq45Mz0JqanRENfWQiqt5wXiSzIauYcuhEA5M6YB1XkqRNP/8VWnC8r/0IL3pptPQdan5KNPdhg9Em9UxVVywGTpR+qL2EpwMrzqz9Gze1aAsKuvtJ2lgiltR/3BZajz+ZZnWTB0k74l/WtgmSu6pDBZ9dTXegjW2slgmqFjzcEqG4VFbyWdRDq6m+lNMdRW0s3NrGybCa3NFoJ/G1QVragv6IeoYJj6bi9K09qRfMSOUK9KxGbHIpYtDsg/SgDnxWPkxMmF1HZsGriNLxjZvUpPfaIVQQcNGNYFIcWHxUFq4OmkhMcOGcFVHTZ+VYutS2voPohxeIcGbKUui/+L9W7nqz1jfToR7dWO6HWLCVI/QfGutyFNSUSn7Tha9BbY6Tqa5UNoVU8hNaQNW7+WC2MUA/iF1+tk10otdtF5cVmpw941aroPjdTm9Dzsd5BBMQmDXMTrRCPlUVwIuRPS+J0ozZ5CEH1/7R4KwlYg50fWYky3F5kBeQLAGUnxMI8b81ixXGUslYiWTT8SuLGUGAxQDC0S7s0yt2pxbKAV3aoEkhTMTs3whLYsdQNfDfqvCSlWFmN2gi1OoN+wPFSn5y5zOGNpCvhqUTbNSfudoX3OXl19yqbtfkJ3Xyf3ijHIMjJQYZ4wdo4EU0YOVRKoHfUEb2Ko2kSwtBtxfPYcWLUIVg+THVtYoEDCAI7OnZURM9qFxRrXx6+ZutRQNdUh9ehexHkuQdK+91Cf5IK2LjPau1sxNDgIe0cTrA4NmlpVaOnQUXsJlSuuB6m/RXjaEe7FE8DxP0IYwPUP9OM8AUpzp5VApho9/d0/D3AEOGwq8bbf3SQnZ37EhdnTuNxsxkWtCufUKpzXqnFWo8EFnQZnVSoabBW4ZDXi/LFpun9s6nJhSvT2x/w5uXVlLPPmfce9ZjzwmkPbNW/cwj7M0zgyMIyOditO0b4MQlguuK6+LijsVVC2VKG3u5P2+4nneZvjaU6+5544lm7lwmlmmFzGD1eAVlsvmn1fxOmjj+Ni3DPI2PkGVK7PYDLiKfR4PwJl9AoM60NhK/bFmP8juBL7CEYP/x41kesx3aNEn6ka5th1sAS/jfbYZah1fozHqp06+jTs7g+QtfcMGgPpmKX5aBJXQ5qVi4rkItQGbMV3sY8CRa9BR+CS7fISNBEfQBn+IWLXPoSmg8yb8RSK1v4edg9SmnvuRq/3ffg+7VH0ev4Rx4LuwneJDxLY3YtErxzUZhlRm1iGYb+7cTGNTfv+ERs+OIxda2xIi+hHZYoCMs934Ij7Bnq/d5Dvu5mnOmHPyfgAgYBiGjrpGCnzObLIL0AWFYfaXe+g5sBiqItsPK8Zt7pJ4bM0EqaGWajkDohS/CHZ8x6q9y/jdVNjfQdocG5FbkwLKtNzkXHgDdgP3Inv0p6nc7sfGz/eDGca9JzJgnZaYcS6z0rR5fcqtQMBdM7LCPviDxgMICgi4EMOwZWzCwIP9POVXVUVapj7ZLD1q3AkMAqvPbeZw9qWVcFIj2rA4k9cedD6u6/u4NsXPbsdny16G6tfexGrSD554R24fvo66rbfi5NHn8R3SY+jbOuz8NvbTsphADmhJnTUeCBzzb0o3vww0pb9DjUhq9EljYajNhjNFcFoLAuGoy4E5uJDaA14BhejHsWU9++R4vwxKUk1GitdkRYogZ9zJ4+Z0Yi6YLfaYLHSmGWpp2fxEsb6LkJTc5IgTCh0z0TIuSYI85DJSgcg9l4LU8BHsPq/D2NuGPX5y9DXkzJWHiOFM43anBHoavo4wLWS4ufpITi8zQMc3StWpL/CewdMvu/B4PcZKve/D8uRL2AO+BC13psJ6EbomHOkXEdQnDRI962HZ9NPDOjgcBDh1oaC9DZUZhPMB26E4egnKPFaT3DB4h7bEceC6316UeHqRAbQw0DBC6jY+ji8dhkIcLq4cmIB3wUJXThXWYIfowLxfUIkvo8Px5WIYFw5GorvyEi8EhtFii4G5pwCLP40ELtXS7FnlQru2+2I2r4dV6Lv4xntv4t/Emkr/4AAfy+odXKkJsYjYdPzUPm8CumBp5HksRx5RblITYqByahGYUYaEoJ0SI4qQHlRHrWdHXJqq+SkOHj7HEJCXCxazHr4e7rQcyLlMXbMA7j9WyU2fKPG9mVsAYMAcJ47tbxN2DUxgItws8JY6Iu6RF9s/qqBK3bmpXHdpONTajGHe5BFIMWC4E3SdhjJKKworoCyQQyFqhoVlTkoLc1EeGgo5LIaRB8NRnFJNtIyoxHkmY2kKC0UJjGP85WJGxDNY96uAVy4eyciPTqRHy6h/hlE8OMKXX4SUvwNYDng2OKA8IPtkBRO8RXOpgYCLnUHLKpOHhvG36s7YdH2kDEmR73rUtR4r+Cpxlhy+QV9Y+ySkb5tgMosR6VKCaXWALPFBI1FSzpR8Ihr7BIe6tBksaLNboe9qZFgtBZyeR3aHU1oa26GkfSIQiqGWa+BpJquJzEGSYVxSCxIRGxODFIiMqHJPopjelfo6TriPA0clJyXFMP5wy3wWLIKhYf+Ck963r336KFu1pOhdAjxy55EHY1BdXvfQuzKzwn4ashgYHGKLE2H4BGL9OhDwLZsuH2zBcFbdyD24GHISxqhtxmgJgbSmQz0zLAC9Kfgu8uE7Ytv9MBeEwHodyypp33qsP2bOnov4dvYtCozaEJcHCjPnIBN14A+/8fwfez9OOX/W4ijd6AofYoD3sI9XJDrAS7Nr2Ae4Ph0IDUu3RBG1UbuTSKgo8Zu6jRjYGQAA8NDJP3o6GglZXgRJ4aG0CmLQK8hG6enT/AYMmFlJynPXxTBA8ZWl7Ii+KdpoBocGETf4AgmJ+Zwao62s2OxeDUOXAQLtI1BHFvW3j3QDV0rdZx2AToZvLV0twjnR+fUM9CD1i47bbORWNDUYUZbrx2dfR3o7CVhr31tpMSZdKJzoBMmhxqaFjE/lrBgQ/DimboV0BgKcfizu1G+5k9o2HwnKvf8FVO9PbhA58gWTpyYOY8ZUv7TEyfR3tU6D3B/P4QJMYfsYfj74e/nRNteT+fUzEG1j0COFVEfG53iU9E3wo4gDIQEKLr1u5vlzAxbBHAGtbJxFFaOQaqaQm3DJHTWGVSIxqEyznCpqBvDsZE5gnPmwRE8atdPff7rwqbwWAoPlkbkCskCYP6IOdouVEhg3rfbHZNAj65nbuJacXoGrwMDQ1Daa2BpUwqpReg+sngvYeUrg8x57zBB6pmTP6GnsRWq8PUo33wXilb/DhWeb6Ik4FP0+xFYFb4EJD0FXfRX6FNHQpOyFsdDH+HetbnAe1Dq9S6G1IEwFOxCbzDBRzorXfQ0Stf9FqnLfouSdb/HaPDjtO1JmLyfhK1iNwYaXNEvdcOQ0hvWhC9xMvRR/JT1IjT77oelxA2DGlLSpmhU+X+Es+EPAmWvonbLHzEX+RQ/pz4/+v/CV3guuFOsREv+E1Duvh9hhyxIOXoGqT4SzITTfxL8jPv9Dh6r/SEqOY0W3Y8oTRDB4fIvQN6zmA34A2I3LOJxjKwOcauJIKKOeX1YyZvzBAVkLR9aBfH+T6DKruMrHg20XSu5wMVI75lFLy6YpP4hgiTKCZLd76DCZQPi3eoR4jaAiEOdyEnphTg3BprYL3H428/wzasfElxtxKbFBaToTLy4t9+2BPQdISuV1TFMfQ5Hv/wjKjf+ERbXP8Gy77eI2OiMUPd+PhBXV6phG5JDYqjGR391xtOPbcJzT27B049v5MlZP3rTCYue2YbXXnTCB2/uw473Xkf5pjtwJupBnAm7D5X7nkFryJs4EfYwHIfuRvLKZ3BkWyL3ELHai2n+ClSFLEH8uleRvP4jJK19CnWx7ujUyuGQ11yVNoUIjaJ61MVnw1CYiJA9nyI3NgCdlksEUymwViRT+0yTImuGtqkSKkMRT82jNZZiqG+Q+u736Gw8A4fxFBymU2gzn0KTeg4GMUvdwXLNXUB1Xju6Al8Hsh6jfvgAzGS9n6D7dekccPkiMDV8ka9CTPY3o0Pkj1ZxGQHbaYI/5kWbn+IigNNIzkPt+QG17f1A4p/R6naH0NY5j8Ho8VcccW1CvH8fKRE2HdTKA6/ZFA9Teix+KSWgBTUlUphtLZCWaDGoOoLqlHoew8kUD/NIhXn0o2T/DiCejp39GCq3PAj/vRZSmgLABe1rhaSYdEHbCGyaXjRq+wTR9QtC75t0fWizDqOtsYNPd2/6qhZOy7U4uKkVQes3Qrnt/8DmfhcUO36Do0t+B6m4GBNTw6irLoXM6W7uTUX8g1DFbIajcwBGI51rzxC0Uh0Sg61oqDNDUt4C760tqCiQE0CJIWuog0qqxhiNoWaNivY1Y+9qBby+WoPcncuQuelreC7zwo7lOh5f5eWkuwpw4YdHELd1F5o87kWr758Rv/KvBH5K7CDg4wDnRe1ysAPZR1vQQH1FJRJDW+eAql4BbYMeomIT9HINtYcROhXpY70ZCkkddIoGNJlkKEjW44iHAdHhMvjsldPxrBwO+H/PL1JI8adjFCQLcW5kYBRG1tNz0oGg/T38v2N9WpAZb6Jrb4XJ4ICuWQJNaw3B1vVSDUOzBprqIohdvoQkdKsAb/MAZyI40zrkkNqUqKE2TaltRLrYjBKNFpkSM/LlZsibiDNapLASUDXajWhsNdB7HWRSEbIzslBeUYzq6hJUVZWgtqaC35vyuiLE5kYiLDwVUYmxiI5K5d60vauUKIlMJRhlq2XJMKk5CnHsDnR63YW5iHsw7nsXDny8Fb4HTGieMKMgaQtUm/4nL02F4idhPLgIm74ugddOG3zIiEgJtQrQ6zUG/1U7Mej1K8yE3knG9X2oy1DCojxN49kxGvem+SIolmh490phunQB2ti9376Evddi63Ib1nxej4z176HR8zlYDz2NwGWrsHmpCcEEyxGH+xDm3oMo7yGo6rrQlOcKW+I62NO2IC80BdF+Y/z7cI/eGyTYdRh5RyUYN7qg7GjW/BTqvJeNrdzkaUPoRljb9bC16EnZjfKi5cxzcYbB1SwrJwRcpG1z/Q50SUIxZK6mbZd4LNztoe16YQBHipxggU1rnpg+QzfSCG0zdYIWBUGWAydnWQ432pcgjqUH4QsYSNi2ti7qYCz+jc5V1ymi93IMT0zzDOIMVJhn7eysEAN16sR36OjpgLaRrBPqkKrmaoLSegKZOvrMtgnvTe0atA02g9eEJUtBy4Qg0d7Tgl5HI5LXPYfLSS+SUluEwciPcLynB6dO07nT9Z6du0wgRwPl5BzMBIIGFnvDFzLcClS/JDwly1WIu/E7BoQ3J+b9W4QBHKu7eZbajsExA7je/m5qRwFmbhae7+u2IHSrMG/W3LGzyM7qRllpH7rapulBHEFP5xQk9cM8279RP46U1C6M981S/xF+d9sp0b9BZlkVA/othznqO0Js1iUuC3B2O7l5VS2fCqTrbKF2GRwY4IsdhO8I9hjA8v8QPHFsG1tRa6yrwnTgA7wm4OW4Z6BPWw9dkQ/Em36NXs8/oHXPP0KX4Ue/n0O7RgZz4IfopH5i8v0rNIUpOE8atbu5E/2R7wDJDxPcPYmiNb+Bes89sLo9AIXzH5Gz5xtURcbBUEuWbn0PErzlcN/QgPB1NPgf+B06/R5C7sq7ELgnntqXFIrBgET3FbDt/N8YDb0HeSt/hRORT2Mi5HGodt0Ji9tDEO14GHW73yQw/BDpmz5E8IEmpIUYEO50GJkr/gWSnXegcN2jcF9L8CS6gCbtTyiOq4bj4K+BgmcJQP+AmA0v8DCJ0T6Wo43u6fxUHvO+qcvaIPdfg3rfzVBVj8CsuoKaI67QeL4H9eH3UOi5F5rai6gt6oCGxhSDXYz6wC2QOL+DapfFSHPP4UAUfrgXJRlNqAtZi3Lnp5G39SWEL3kc7yzaiL1rMiBKTUZbnQfKfDYjc8M7qNz+LHK3Pset40MbcnF4UybCD0hIeXXiKA3CbEWodUCG8oYKvP3CCmx95y3s+egtArU38d6Ly/HmCxuw5o2/IGLJUyjZ/jwM++6Bft9dBCwE45nPoc71NWh8WNFrGuxzH0Xq+vcReGiclGI7orx6EeNehZrtD2LiCMFO0UuYPnIHMrxiYJCzmo/Xgr4NknM06J8mqL2CjqbLGOw/hf52Fg9EsFxXgDF9FI0dF3mMbnenHXJNIfTmCmjNpWhs0gsGBBk+LHkuT6B78nv0t7HEudcAriafjFAGcOlkTCQ/CkngMkyMn+G56y5S350auYx43y4cPWBEZ60PapMKCcT6UZ46DFnxMV483CQ5C53kElQeH3Lv2E8JT6DVldojaxEf8/QHn4PXtwcQwoLlDwmwtSDCyrh21OZoIa4rRmacDaKkXPRI/QjqrDzmStivHeGHenF0VwLSdmxEmtN2hG3cgwgPmzCNSMDDyiuJcrsIwPuRmTMApXIcJSWDUKnHUUSvdeJRyBTjSM0YJDBrITjfhS3f1IEl0mXVENw3FGPnV0ex+ZNobPo0Fq5rs5EUStDpNwyPXSrI9xDkFtE4nvo0Sna/hOKECmhK5ShPqEd5YgOiD9fQNhkS/URwWVWFGA898mMakRtlR6yvHUEHW+C/rwXBZCSs+awBJRvpWc5nJcruQdbWb7Huawu2L9PBa5eJT0myQPwgtynEblyP1oO/Qrf3nUhf/QQ2fKkh8NRh71q2XzfifNpRXadDg8YGq7IPNYUqgmr63+gBAuReJPl3w3OHmedCPLTFCN/dzRxe9HnuOLwxEWs/LMSGT3XY8rUefrtZHFk3PevUTw+3oCqhHJ1iP3TX+6AuuRBxXo0IcunlAJedQAZdSBPSg8lAtZA+bKoj48EAvboT+oZhAkcmQySDJASvCjLgcnUQ7/0MynhXGLqUPDcsC7Wq0OiRVW9Fck0TSTNS6ui1rhkJ1S3IkthQZdBCTbqazTCxbAgaB/MYsrCseqgtImSlpCMuIhpJMXFIjI5DdmoqsrPTkFQQj6OJcdi3TkSQXouDG+uxc6kG27loEetWhLqkBDRkZyDLaxMmQ+ge57/MjWSvb5ywn9orPcuMiP2bod1BAJdPRnThEzC6LqJ7WEIgrceeVQqw0np8Gt9zFIFr9+JK7H08jnMm4jmIMul+0LUbCOAMYjYDMY608EZs++aa902Ih1TCdbMGWz/Phd/yffBdsg3inY/gSiLrd08hb/O7OLw6Ccmu+Ug/VIy0Q0VIPliAbK8yWGvVaNNoYKnRIv9IDW0v5N/fLCks1jcgBtbMTdAn7hAArnPIjrY+M6wdShhaG/gKrpmZWZyYPQ+eQJfASEiGy7xsP2Fm+hyOTZzAuRM/YIqgp0cSibmhcWHFIYe0XxB+DHqdu8ITYB6bnIa5VUUAIyXgIOXXqsdxUoQXaOBiHi6ea4qULE8TcvwyHG0tMNrZ6lgliRw2gr+pKcEDKCTrZVOv35PQezq/ru4+UtYWNPdY0NTVDHtXC4GZDbYuC0xtWhipU3UP9GJ8cgZWuwnmdi0au42w04A6Q9AwOziLyBVPo93t95gl67zJ51XMdnbihx/onEixnaf2OUNKnxVLZwsphAUMt0LYvyaC107G3dKsLZgsbGcLNVTNYnpQ/j6IYwDX1tnIp7dnpy4RqLKAUxmB13k+vbgANVeFw9vfBnAMxM8evwSNYgRNtgkM9x+HzTKBlqZJWM0T6OuaRnPzMdRWD+AUQZQQQ8WgS4hV4ytY+bF+Hr5ulIXzWkhvwbxx/zrACdOvN18Tg7V5L9ttfsuOzfKaXbgIXPkJsEnrcSKMHsKsp/Bj/BNQxnyD4UYd1KUFUBakQ5aThJ6mdh78z56P0f4pTAyfwuToWTq/73iet4mR09AmHIAhfAmMUWsQvfQuTPPB5hVY9/0OubGl6HEA7eZLcJguINa/HbvXtSJknQc6PP6AseBHUbjmXhxyykW1XAupsZGUWybiD7tiz1e+8P74ObQc/B26vO9H9pr7cHT1ZxAf/AbJu/1xaLsMh3eqccSlEeWhntDu+S20B+9D2tJf0cAfQwqnEerqGTQSgNVlGVC09xNIvJehdM8HKAvfz9MDtRqFKbyr03fyi1AVmelaVqImOBhx/p3ITZqAzvdLIP5OIO5OFDq9jYKMLtQr2PSKFMZeDQyWKohDt5MS+BCivR8j52AQ4jxNSEsmRbXxNfwU+wDOJT0OhdOdWPzWJ1CkHUR3+U6I/L9BlvOXyN/8EjJXPYB8Lxekhvch2nsUQQc64bHNBM/tRoS62FBTpYJ1UA6ZTYqti1dgMvARgrFncCbyYWz79GN89da30O29FyfDH+KVDpC+iE89Hwt+BH1+DyJlxb0o3PAglLQtfvkD8F+5HpFkMfO8WT7diPWogsPnOcyGkgIvpfEg6A7k+EXCpPzxavsIwlZ5svQewtQnq+3KVo0axKdhr8vHsCaal1Vj09OzQxOkQGt4pQKdqZxArgbHRk8K3nL27JCwEJI+x2k6ljD1yaZQ5eVDqPDaDlXQVxB7v4WEQytQU11B/W8E/V29BHBkWNVY0FBqR6u2EhaZHvXlDlSX6CCpNsGq6obdNAC7bRhVITuRt/NJyAM/Rc7+vxLcPgSr6/1oJpjT738YPtvLcdSz/waAY+WMskNb0FBbhwa5DNWFOjhqQmApi8PRwyyujU1PtSPMpQMRrgRq3h0Icu3hwoCOHSPGS0i/wkoiZYfbIa7qg047gS7HMTTSWNJonYRROwpHC72nsaaoaBgJEWUE4luwdYmYAxyfktysJ0Vv42Wt1n2lweaPA+D+4XuIXLYMhz76EKGf/AoiMlpEW/4I/4/+D8wFu9An8Ua3yA0dZCCwovddYjcS6nMSDzSW+NI+PtDnHEFDWgQqoiNQevQoyqKikXkkGjVkIKHgGTLIHoHE4wtkB+eiMDQTNYlZkKYXQZJajPrMOtR6LMGlaNo3/RlI9j6PuMP5SPEpQk5wMQFWHSQZ1WixZMFmKEZ/ZwseePhebN2+AS0NLSiJqEbJ0WpEuRbhiHMhGQ/F9D4PR5c8BqPLH6Hf8ydkbHmXYLMQ6QGlKIuuQmWcCLXJpWiuDOXTpZbSKKQH6gnqenjajij3DuQTaGuba6HQSSCXaKA2K2AkYGOxbizuzSSmV/FxmOpPk9BnJvIr0BZQ/9n/OeSxNJYxgOsSwqwYvMVX2Qnamji8CQBHr7VNkNrUsHQLhQCu10/st8ypoNCXQCorpn6bj+yMZORn50JSJ0ZKZiLiciPg75UJpyUausdCxYtr0KTGtiVaDnLbljdi+wfOMO79FzJi/4wer3vh9vUubFtmxvYlVjh96o/Qb15C7rZPkLP1A4QuX4pti2vgtIKloFEiaL8FLJluuPsYfL89BKvLQ+gPfAamw69BmlvPM1sYLGroCE6r6iVIjBLx5MsL8W9bv1EhIUCBHouWjDl3jB+5hxvqx8MfR7PbfTgd/xgqNt+Pahr3ZAc/gfTAx1elfv9HZGh/wBd6iXa/h/p979H290neg8SFXpnQeyYykvp9H6LK+VOI9n0gAJzNTsDSbkDngIWnxejubSM4I+V2dfAQpjDZexa/1tvTDkOLAu1dTeg056BbGYOzY+N8gLkF2G4WArgTBGK9A4Po7OtFazcBWRtL+8Hi7ghcCKjsdFyW7mJq4jimJ+YwOTGL4wRpp45fxPHp0wRsJzFNEDJ97Cxmps4JK1mZIqbjs1xvgteOttHnE7Ok6E9cxIm5y/SevqPtLOXJLMHH9PQpTNNxBa/O93QsOt70GczNXqDfXiFA+QEXCQKNlfQwJniizHsFjnz0z2iI2ApdTgQGGttw8dRPGB+b4elLmPdSKGDPEvne2Fn/NWHT1ryMGb3aCCKtJMw6YUA91DvAywrxlXW3+e3PiZb2b+kw8fgvNnXIppC1dhGBxcxtAY61wS9VYrhZzs79gLmJU5DVD0GrGoWCBoDOtmOoqx2E2TAKm3Ucw73Hab8FUGLgdAXTYycxN8ny9zHoZp6/v98jN0cguDB9ejsIW5DbA9y8J+42v+OePWoHLcGRLisEpoJI5Ll/jvrdD8Aa8BfoD7+EBgK4EwM9uHyZAP4ccPECePLik9Osz7F+yISONf/8CKD4PfXXKxgdvYTJ6R+Q67YEI+7/iMuJj0C3+b9DXlaKK5fISOLPyA8oSRkg4OpH8i4/jPnfibNxT6F22wM4tLUcYb5aRPjJERWiR6R/I5zXkIX+9RaInO6D/MBDBIePImLVxyja+jwSlj+Coi3PoHjLCzSAPYEi98VAMimdytfR4n4P1nycDfedfdCKLsGqYEvpT0JDsFGcNoSksA7MTFzG5NB5vmKRQQNPZcEC2hsuQpcvhyV2OUoC4rmnIMClBzW738d3MX/AdxF/Qu72VyGjAc3Ue12/7FFxi70hPwSig19Duv8D1BxciZL0XCQ6vYlO9zuh3HU35LvvQfHme5Dv/Bpkbp+javsiTATchR8IxKwH7kDg7nICgB54bNXyqYwdS4W8WixNQ00ljU1TauTXlJCCX0ng9hRQ/BJZ1U9AGrUU2pyd0Lk8gH6fh3Ex6XlSrM+ieO3veakyz/d+zctNfZ/5HCnIh7Ho8W+wd3MV4ry7aIAnaPHow9EDpPj2P46SNb+GmECzcPVvkOGTDLPie95GC8JWgloaFioVkEgFz5lRcv4GgGP9ZIYM4OY2HTTNIg5xGmMJero6eVwwe3bZ88qqI1wPcEzYIgZF1QnYG48hLCoU4ZHBEIsrUU9SW12C5KQoiOpLoNfLkJ6Zjrz8DEgkpcjNS+SxVZmkJFNTY5GVnQSzWcvz1SWkJKKsRoqaCCf8GEdGRu4z6PV/Bp5by24AOOZ9Y16L6hwVZFKCkCYD+vRR6G/wRUFEA7UVQRvtkxxCxkaRBoXZWoLg+bJO9DtB2jgYL+TxYikwZBWDaLRMoqOVgM0yjraWaRg0Y9CrR9HZPkNjzTB2rA/Ey09vJAU+D3DcA6LC9uVmuHzpjfKtT6J6x70oXv0/MBV8F0Ho77Hl+f+GojW/hdT5LlRv+heEbdyMWHcpso9ko6P+CEzFocj0zyJgSkVNQgIBWCzUWdHQ54fBWhqAlsoAdEv90Sf3R0u1N9I3LYLCZRHqtj31/9L2H2BZZVuCN/7N/z/zTc/03O6bb/WtnKus0lIrWjkHy5wzBjJIziIIggiSQQUFBYmSc84554yCOedspd+39nmltMK93Xemh+dZz3l5wwn77LPXb6299lrkus9kuGQrI0VbGC5yl9ce8j0PDlX7Ue3zAde2P8m34ZOodnyannx3Bgs8tfQdgwVbBBxlK78bzPfgVF8hftu3k5awl9Otu2R/LtKebgwXuzMk+z1U5kF33ibybV6U+/KaGCZT6fV/j65cVw7LZ6r27Wipu4gbXdnbSAnK1LybKlTBVyA6YlsHhXmiq+pqqKtpora+ifqqfuqLT+vArfC6yEWq1PRtwQEq81WqDWV4SF8rvU2NAjjr2RQFmFM7KNCnIKynlMSyBoG4FvY8AHC7BXaSy+tpVLFyD+ilCanvL9VCl6ob0mnqyKGxLYuaxjSq63Pl2KnsjA0mLCoMR4M8zes2AW4/FwVy+osb8VnpwCW/x/luzxQKTf6NdbMiMV+uW8muQMtwURkGS4pZO68EA3mtKmboAKycrZaNYkj0krC/geTEXEI8Uonzr6DsYJ/A6xj1zdU01vSIEdtHTkERXg7F2ngzcQ4K4HZ5lXPrjLRpkhuX/OX+JLzF3Z3TZFx5mLClkwhe8amMZ3okW67loNU6Edlqr9eT5uTKARt39phtItrcgWjTjSIWxFpYiOFqob1WEmViTYKVPgVuM0m2XacDuIiYXeSXptAzUktVV5GAVS83RDlrXhKlULTYNp2oxQAnjhwX4JKb15pJp3TogZpYrpy9oU1j/nvF7BXkHT16kqqWYi0RsBbPpnmf1E0t1ii9qrNI+6y+u4yGblVEv0ygpoKO7hYGhga4dOmmbkAT5ajil7Rap5ryVWWQ7pXOUopTQPGSlrBXp5i1wt33rkv7nXpfBkct5k6V3JLvqGnda2dl32qfAnoXRe6KglZ/PVXFVNo8w1mx3DsdZVDIiJZr/p6u4S5tYYWCMF36FQVxv+ywf19KtenTxq4yzh69yIXTN2jrraW7r5XrZ7/TVo+qKd/7bfUfE7VS9syxC9oU+Onjl7V9jI2Na+33c3hRnjE1Vfn3gGhCFBipGLQbF+9yaPAs8QnDhIbJABExINtBURSHGOw7LZ//FLCUR2Gkp5v6ulwB08OM9PVz7sRV7X48uH/d/fnpe/dFtz/1O9VOf+98tbQicl2/9tmviTo/Vas00Wwap91/xxm3P1LhMlUUcS4jQ6fpra2kJ8uGsyODmoEzAZ8a/CqAk3NRr3/tmLq+Jv3rCvRWV1PgtZwK/7WkuS6mp76FW9d/0JS0+m7K3sN4Oxxmv81Wftj5tAYg9fbPYauXJQNHHcYLKzFRsqhSK4q9QQalUFd/qmJNqHGcytXApzjj+zyBs/6JM9uf5ZjX05rUC+Cd9Z3E91ECM8Z/Yv1H+tgt3k68fwKV2Udo1tJGXGF/wLCmaBvLT9PXclVLMVGReYasmHFtKlUVX29MyqN91xISPXfjJwC302uYhM2uZDotIV3g7IDfeuqHK34S6KykflCe6eFqKktjKfZcTbFYkpkO8whf/iRpa3/HrbCp2qKNc3L+4cumkGRlxl6DFVwLeFwGxSn0Ov+FrWZp+Dr2aoOvGoTVYGyxQiz0ZdlssgsgMCiMlUs24bxsPh2uz9Dq8gyVFo/iazSPPW4GpGx4mBLzh6mzeYzQxU+wdMa7vD7dGL33Z/BdqLT3wVcZ3vIsH05fiuWGHEJcdclD1ZRXlKdcT5Q+/pabsVm+E8e1B4jx79HFlAkAq/QdCnTL0k9SkDimAe99gFPgdf0+wJ3UAZyqHHLp1G0GhnsprROAq00S5ZrJicMntBXMp8RIvHkVrVat5gmdUKpFV6jLv8ahgQtUludSWVhIbl4qOTkppKfGk5Acz764AwJmEcQmHCA5PZUqNZ2l4vW6G4mKDiM8fAdp6Qc0yAsO8SVs5w5KK8opCLOkb/NTdLo9R4bRi2wxyfgJwCnv2/4dHZQVFlNRW81ISzJjZW6kh+ezw0EHvGq1XVpsNU0jWeTml2kxijrw04laoamVR3pwn37NNNUMkpN/XOBykKyMQ8TEDMkYM0pD0yXioou1gvZvTzdlw/xCjBfVa/m+bPQqxcApZa+5CewR8Ex5i55Nz3Lc+2nNi23w2j9zZsfr0rfe4vtdL2D6mRlr5nbh41pJd64fyTuiWT1TxVzWSj+qFWioZuPSKjEKyrBaKUrbqoqd7i2EuzfJtgk/+2o2mxUIGCRrOea8zXPZYpSDm2EunhvzRQrwtKxg01IL4oxfEmX9KmFGqwjfXMhmg1y2WWThvTGbLcY5eFvl4C7GmYf060ifNnaKkea9MZVtlulst0rHyzyVraapeJql47Qhib0rJ3E3/HnuhDxGutnHOK5Pxks+i3AvINq7jD2eFQS5tGiF4lWbquLpsbsbKKstoLGhTfqoPMP5V2jMP01D/nkaC89qUp9/mOqySoorYimpjKWmqEWDOq2vldykOlUAxnoRmY7zqW0S4BL9oqZEq3uKyKmvYm9uswZumgcup428xiotPu7B5/9BUcZcWV0K5TUHKa1Opq45UwO57IIYwnftwt06AzOBtwlP169LJUZLmtiyzIFOp4fo8nye2JV/RX9uvACcbtWvqlNrvaYKmzUqB58C/lpMltZjvKROtrV4WLYT6jZMSUmN6PFK9kZ2kbTnHK3V6CqbaCl2blNbMsR+6X8bV6hFLDIOL63TvIBqSjzYtYLRilQOui3VwlgGPJ5jYPMz7Fr4B6wXhWCzulr6USHbrKsJcGwl0KlFpA0/myp8jMPZtNIHi7keWCyKwWKVgOfyGlyMa7Bdp9Ke1GCxUtXGFdB0SuJotSX7veJ1AFdUliKNVkTnQKUWB1bfXc34kWNaPJkOkhTIqXg0ASD5XwFBjcBVqzT0QL5YJrV76RroEjA7zrnT1+X7ooQ0YJsAP+W90y1cUHFs42NHBdAKqB0oRBXEn8ibpoOfEqpVQKRQu5Z/Tm6wNr2oUnV0lNDa28ylyzc0q1SnGNW06T2R46iVq6rmqU6JCsDJ/xfPqs9Fearvy3dUpQcd0KnfK3jTva/OUbtebV+iiOVzTeT/2zegNS+HLldF1m9wJWw6/QX7tNJUNV3lco7Kg6aDt7+1CrVWFJm6Pl2qExX3pks4rH5brcpf9ZTT2d8s1/CdZnlfOHlD8zJpq3NPf0Nrd408KP+gF667kNMK4GQfZwR4qjrzNCVxP/brAZE2e7B00q+JLk5MB0UqjvGCKJ1rF25x9vglmuuOkpM9TkXpCId7j3HzsoKYn8KVAqQTI0epqUulWh7clpbye3VH5XN1T+RzJRdP3OCCqvTw42913jtd+hAFTRMxcLr6qLr37h9nQnSf/f1p1gdFTWedOHaXPMf3UBUT2PUMQ7v1OHMGbt2S8xrpZzDPgdNiSCiAe3DRw4PQpv5/cL/3RaU8ucUNUcY3b6NVMLhzF236dSJ9izrfo0M3ODT0HZV7A2kz/ydGPB7hoN4fyBALsSD5PLnxxzXJTzxBTNAAWywHyN5zkN5cRwa834TYybB/GrsX/E/GPR7npM/zEPMmN0MnEbXqRTYttmffmhmMb3uYce9HyN7wW6IN3+VAYA3ZsSdFyeoC1JN39ZEadYTizMvEhB7DSxRC5PZDpMRcElg8SGv4Yva7ReNjP0xi+DAtVd9QW/QDxTmHxDqvFIPs/uCtLO4f+6Y89w2j0p9rkinabkCx/RwyzN4jecOL2kpfVXz/hNfj2Mxah7VeD1ZL9pFk8AaF9p8QpfcmvtYFbHfoFmgTeFtWLYo4ggWfuzPrIyctKevkZ9fhtdGG8RInrJYu4Y0XZvHulNm8OXktMybNY9TzZXTVKl5B/5OPeHuGHe/PsGH5BzOJWfMUifqT2LHged6fthTrDRkPAFw/e73qGC3bTk5kEX5OR9nhPML+wGGt1JRKsVGReZrEXaPalOCB4EENiP8WwF2VfqL6glZLVfrCJXkWxo+c5NCh44yOHtdyU/YNt3H45BGOnTzPUTHC2hpEkRTd1qBabSvzb9PZdIOhtnEGmuS3A0MM9vTS3dpBeew2Qkw/oCDIiFCr2aR6r6QgUCz4lCDqq4fISxYlmyKAVdkioH6IwvQiynMaSIiuIdw3GXerOFwN4/AwTRL4apU2mMjXppPM+EbyshJJi4+gLMac9B2W+No0yGf3Y+VU5vmY0EbpN63Sp3Ret4l9KI+cgriJ9wLkcx+3CtIPxNBU3EhmloqjHSX2wDhFxSc5EB7LV28u5K0XvuLj19Zgp5dBmPNB0kN2Uh0XSF+RN627v+K7MIHw+Cl0Of4bu5a9xM5lr2L80Rec2vEWHHiBW0GPsnmxHpvM2kShFtOb40Xc9v2YLKnWSlpZrSrXKizYrlf1TCuxWVtJ4KY2Of8BkX5NAjcNiai6rX2oHF/26wUKBDYsl1dpWyNRtuu+TmL3qo/p8n2PNq832Gm9CweDdvTnV2GuVk6ukO8JfG5YUMfWBQspsnyPArM32LrIgA0LmzCUz6xW1+Bp0yzPuAq4b9XOOdrRhrrAWSTYW+NvFsomE/l8o6q80MMev1GBwFH2+I4S5TtCXEgPxeWie7ryaawWoyz/okDZIWpK6qipzhFwz6OqKpuqyhwqa1KpqE+isj6F6mqBqcIxGn9MzHuNyowRrUD9qd5qGaePceHScU6dG6FFdFdOXSH5zVUkltZrEKcALv/fATitnroWi15IucBbVV0aDa1ZNHVkUVSUjre1zkj9JbTdF5XrzXhpG3E+4WSHmWI8L4wNX+/GfGmxfH7PcycGnrVehQ7cltVjuzIfN739eG/Yh4/+bvbY7iTWJZp4t91EW1sRaapPnKM5ie4u5AeEUOAfQqF/KHk7PNhrbcmONW74G4axwyCUYPNIgo08OWBhRfFmPVKMPiB00VOkrv0TBQJy0Uv+hfUzQwT0mjFYoFahtkm/V3GK0o+cDwug51Np9TxjXg8xuvl3OHy9GKOlLdKHKnHQV8miJ5I/V2Iwv44gx0RONtiyb+s9gDs01MnIcCfdfU1aIL6aeqvvqhRFdoKrF2+KYr+DSsFxQwYXJaePn6Wps5y2rmL6yoLpqPCjXsVotVUwODyieeLU9JhSVppHTEGcKDel4FRM25HxU1S3CcD0C8AJ7NT3quS36oYKxAjMacCmBnuBGi1IUoMc2Qq8NAo4Dgx3cfzIGQ2ytCkqUXpqWlQlllUxe6oA/oMJglXKEi1tyb3//yFR1yD7vyODa0dpKRkW0+jd+iblNpOoS/Smf7BJg14FZdpCBJVH7m94yTR4k8/qOwuo6czXYv7Ub7TpU5VLR+Whk3Y9NDKkTXvekHZUoHVWBu3TR88z2N/1DwOcqr5wYvykBrzKW9TX305PTxMXjiuv18+hRkGStNXfnEZV0CSgpIGG+q3u+yr9xjXZ152rdznd10y1vyGdccHatOIvvGjyPZU8t0tMm4q6RLo76rh48qYO4mTfp4+c59yRC3Q1VYgCqtOBpjpPUXS6+DldsuEJWFLXNAGUvwZp2vX8BwFOpcu4cvYmR9ryOGgznQGft+na/DLVQQacOfWN5jk729/JQK49Jwd7f/TA3Ye4e+ckW53o3vvpa/m+ANzZEzcZ6j3OYPdRRvtPCazrynqpzy/J+R4bOcT5E6cY6xmmMHYvpYn7qUiJo63qBM1lKlmrKlFzhfbKq2REHxGAGiJ3byK92fZkW71Lo8NL1NtPxv2Lx/BbMpNSixe4FvQ4V0KeJXzJM+gviCDZbDkkTYOD7zDs/iRZ6/8iyjqZkC1qtWG/WJR9hG0dwdswiEz7peTYryRmozmuS8xIMl9G1aYPyLefQbBDtoDMCGl7xuS8rlGcJGCZK8/u4L3FPArWBsrECNOt7G4Umeif9aPVVDdkULvTnOJNi0g1/5xiy8nUOEwl1WQ6JvP2sn5+MWtnp7BhURbets34uwyJ8tcV/N6wqB3jFXV88aETb01dxTvT1/PmFH1Ml23kcJk7Wbs28cEbZlpJrHdeM9XyvX34ymytVqyWEDl2Cuafv8frU0348A1DXp+8Xl6rmpv62nbG9HVYrk1nhwoMt+2R4/cTubWeIQGFrF2ZWqD6DlV9IayXQrlulWIj1L0HX/subbVmfNjw3wS4I9XBHBk4xujQKYEVGTNSoqiIDSNnmz690dZ07jamPj5AS4WTt30lJdsXUBm0gq5IIzLdzUjbXUShtwW1vgZUeK0nd3cGjaXXOTZ8Q1vEcFGM1t6QRRD+DN+ETaLQ6C8QOYXr2x9jv/saUmPH2ec3Qn78KVrLb4pSv0pv/ffEBHSwY8kKuceriNqwCG+jEMK9TqKKqQe7CnBpsW0DBLt3kFvUxO5tluSt/z0N9o9QYvow2wwjpF0OaYlYVaJVtUo18B7wKVH1HlVpKJWFPsj1p4ln/QXKg0OaOeBlT43XCrL2xbE3spr9u/Kln5kQPOdftOPUWzxEst279OS5c7TKif58T2riAkgL3Yu/iRt71i0m3ng5QasWsm52Aoai4FWaiXC9lew3WEacyUwqI5aTtTsOH/M0hos2s8s1VgMmZRQopa+8ukrU6kKVqiRYAzh1TffPV0nI5n62ClwZzi/H076EwtIC3KzKNG/J2q+jaLJ7FOLU6tdn2GO0DOv1Ki5Lld+qEOWsmwLcIMeNW/+a9MdnIfoJEozmsWFxgyjxcjYZCWjlnael/N7q4ZLbdBVXMVDsSUPeSYH4u1p9XOUBVqKSOjer8lDlIzRWqdmOOqo7suX1gBbb1lTYQ3VxvgBbKrUtB6muT6OyJIey6kRqK6qoqcqnpiWVyto0aqtyZZ81NAvE1eaf5PDgIa7dOkfiwXiamqo5mBxHeHgQ588dpV3Yob43lwKBuPDMDk0yamto/HsAp0Q5NgTiqhozNA9cQ1s2TV2ZtHWnkrQ388ekyQ9C24+yvBqzxQVYz3El1WM9eX7SvsvSMF3eIZ8r8NN56M1X1GK1pg6XNUkEGXhqCaQLbD+mSJOPKLH7hDKHz0gzfZ96G7kHkWJE7p3EwTV/lnHoXYpt5HvWH4rId20/pMz+Q0psPqDOcz71ufuoPehHe3ow1TnyOjKCHXrLSF/3O9o2PU2j1b+R4m3FTp8+tqk45H2VFKW2csD/kBjh4xSmZnBp1/ticEgfiX6RzfNXSn9t0vqdquagDImJ6zdcUEuwYwIn6mzu54E7c/KKKKgLnDh1VFt9qiWlFcXfLGDVNdhIV1+bWILDHBs/xrEjJ8QyHJAGVuk2KmhviqG/1It2ueH1Ai/1HZUcPnxIAylNwYlSunhPLl/8TixNAbijxzWA063WvAdw2s1U4KZWXCq3bLEGK1W9QqcClJqHS/bf0l1HqxzjqAxqappTQZbyBClRx9SOq3nT5Hj3RIt7ewDo/hFRXkdd3VQBAIGqS4dPcG54iKHSGHpzPcXyTaJuQCU7VulX5BrkHHULEu51zgdEVUJo6alk/PAoQ0OqPFe9lgi4vkuUWmcpHdL2Hb11VHblavGFx8USHxrqpVmgTk2tKkvlb+37b4mKo+u/53HTpo7lGlRy2/buaoE45S39GWCJKA/Rz9/TiVp5el1LvfFryX4V4BzrHibXdg7Zll8wWtfA9eu/9PRpMT8CaQ31YvWJpdfcXMbYwAiHOruor8+lrj6LqtqDWqF8Vb5Jtb2CHp2XTYGYgkZV6knATM5fpT45e/SCBlPafZJjqH6njAi1Wlq36nYC4Ca2D7yWz9U5XTp2mq48f/JDF5ETZk51ZgaHescEpHReUC3YXCB6MNeOU8MDumMLVOrOSwGaTs6dvMZ5aSdVYurq1Xsir9X5aucsz0F7YRYpGx4nz/I59ix+iNqcLG5cU9+5Jddxi7bmSvo6W7krhsPduyK3dWkh1GKCB2Og1MCdKuDkbTtITmQcQ/ku7HarwMmkRaz6MkzFyjdSFurXW7CbvQyf+dOJ0nuVNMuvSTeazKjn0wx56ArlZxk8irt5BgGuY2y16cLHoYOtDofYsdaI2wEPyYD2FIe2vYXLl5O4FfhXvt/zHC3Ob+BiXIafywCFKWqJ/W1RDm1UiZEyEbSsnu3M4iRiUvaSXpJEcWO29ln9gHw+KAbPUBUVezdRsXkBWZZziTZaTqblTA6Y62G1NIEd854l2/RpGRAfI8TYniD3QVF8dVjN24r/Kgv89dah9/FnvD1dX8SAD14zpGz/JpoOuvH1R2a8+cr9igvvvGrMh9MXsXfNK+RaTifDeDJL3/mEd143ZfViZ5ysArG2CMbWJgRfj0h2eu0hdlcT6QI7GfuHiQsdJsLzPsCpwHBVTHuPT7vmSVLQphKr6iClUysf1Fym7tUFAbhzIure3aI9L5XRCh8OmL1Ojvmz+M/5LbWWf+WqgFa9+W+5vuNJ7mz/MzU+M2lobKDc+I+c9HiYY+6P8m3EMzTaPUHEljC5fy/y3a4n5P78lcztHtQL3DcWnxawv0Bd8QXafeeLMnpaZDKFxnIP90/nu5AnOOBiJwr+e4FLVTLpfn9qqbhDlG8Nbfaq3NUzXPX9V7Yu18PfVa3C1cWrKejaatvO3uAGgZVqwj3MuLzjeQHiN/l211T2uPmTsm+UzNheov3VdOAIoarYuqu0ldsIkduGyIoZZd8OFZM1Kv1tnB0u4/hvGidAwDAipocUL3NyzT/BYOYqFs20xmThchKW/yv1Vo9AyjvaKsNGv1lkhO8kcnMiTuuKNYWneb4W1bB+QSUGKq2DCnr/MdFulfb+uoWVOBqVC/DGMl7pzaFSb7qzQ9luVS6gVovBfIGvheWiLMswWlCO9UpVPaFc7m07+/0OEb19VF53C6QrUNflwHM3a8RyRRXejhXExOTjYFgi+6ln9ZfRlFs8xa2oaVwPeoGgJS/hZKw7Hxu98h8BTn9RNfvWTOWHyMdh98McMJitxXUpgFNlmSqzz2vT8lrd26KbdBWWMVLsJmA1LP/f0N7XpFAlWz5BbXMFNQ0lNJcP0KxWkBYfQVVE0N1ntbDmglZerb6sicqydCorDlJWnkZNYSNV1RlUlGZRWZdKTXMyleUCeoUldNU1A98xcqgHS0sz6mrKaGurx9fXi+++u8mtm+epas6hUI6tYt9UCcOKTuWE+fd1VoXAW7Ucr74lk9rGVLJS09gfmM8WswcS5d4TM+0+33u9rA6j+YlUWz3ODTFOzm57GI9lrloaDzVtarK0TvO6bd6QQpTVZnJs51Fs9zH5drNJtNBnn6kZ0SamIiZEm1sTou9AvdMMganpkPA6qYaT2W1iTZzdJuKctrDT2IkAPUdCNjgQtm4jaVt8yM5OIzwsgOyMBFLSEzk0Ni7PhBXDmwTcVV+NmkKcx1LRuW309qgk6GlUVxbQ1lJHe3sDRXkx9Oz4iMNeU1C1sh3nrMN42T8AcEqhtwg9N3VX3KtmoMuFVqVAqkdBgBBytwCISqDbJQ0usKE8TtV9lQIXOXSXbaejOlQAJocasbLrOkoE9E5p9UfVtKZu2vK2QNxNgbqbHD5yiKp2dePUjVXTKrJ/zdOmVlwW0tRTS1tPO+09zbT3Nsu51VLXXsCQgOO5syr2SpTjuTvatKgCswvKA6JBmjqOOp4O1ibi8SYA70Ew+4+LWtEqx1AxcirZsCj6KwIq105fZLQ8gJ4yPxqkDSoHy2hQ6Vjutd0vOqm6vs5iDgm83ZJ9SF9ndGxYy7nTNdTNsWNnuHDuKudOXKBDrr+iK0fauYDG7lIOHxrjwsnrYqn3aStS/xGIUwsfOgeaBYRU/J/A1IlbNPVWUtGdw2GByF+bSlWrVH/+ngY7Am39gx3aeZ38tXxyAkLK69aeGiuK8T1KPA04NXJce+/B7ynPn/JqtoulVt2QQkllPOVVSfIAS8cWqZOHuK5VREDuyNApOR+17/u/V6Lut4LPSwI8o329NNUVcOboRblHOiBVxzh/7CQ9zc0cGx7nmty7m8ozLNehgE5tlddQeZRVXOfVE+c4IfCd6vIBoXP+lT0rHsHtqz/RWpTPNyqf1thhLp86zbkxgffKCC7J/2oV8k+B8J5IO6nVp0ONjfSKZdtbKs9IVbXuupXI7wbLsrkZIJZe0mv02P6esrR0DdJ07fwN/Z1tYhTVcPrIOc6fvCFtrfNod9eeF4DTKdsJgEuJHMPLZojcPQlaEPVut0rc1u3EaUkAzst3YLk8DcvFouSWheC/jJO3mQAA//RJREFU1o4DRp9SYPe1rgi+3jS2zXoU39kPCyg9RrjTAfzNdhCxSkBv7asErfiYrQvEOlQWadwkju/4AJeZ0/lWBbfHTdUGnIDFr7Bt7osEmepRcnCc2noZR0al/0mfbxRAK27IIjQ6hNCYcML2hxEukpwbJ2OKGG8Cb8Vx3uTZzEGtyNpn64indSmJDpZky/ltWmLCwXVPcjvyZe4EP0a87UZsDFswWNwqx32XuyF/5JvdT5C84QXemLqB16cYsOQzU0alHSI9bXntZV2h8gmAU6IK1b/z6jo+eMtA4E6PT9424m15Pzlwn9yP/dxIjOVGVio/xEZDxC7upiZxIyNZwCmEY7G5xAQ2M5B/3wOngc0mle2+UwsYD3Hr0TK7q/QYqXtH5B6pe6UgSXngVCH6m7Tnp9Nb6E618yuiKKaRb/QQLXaPaYHp/a5P8f3OlyHkMRp2zKWxqUmDu4s+T4qCEhiLeZlWx+eI3LKTY9unCmjJvQh/iixfH+pKvkFXeP4KVXlXKN6yhiHPyQxte5dUk+c47P8WfZ5viELZSlP5d3JuqmTSgwB3m/3+tfRsekmU2MsC6n/Ga8W6ewDXi7/LKL76buxZNYkUy9cJMpiBzdrZDG1+kuuhL3DC+2lWfTGdg2lpBAb74r4pgIqSQcpLhqgq7KU0r4WEuCKCQnfS0TZOSXoxkY67CTTbRYB5BH42deyOaibFw5DcjZ9RustI2mkztbGGFJk8RInpQwK5U7jq/1d2r13KuvkNGIhSU+CmQEgpOrW1XlOJs1ElGwXeJpSfet9CIGuLmTwfxpXscGqht7WaY4cbZSxqp6aig6y4Trxt2jQgU94SlVetPLudYNcGonZ0UJxXSVFuJamRI8QGHSY+bIy4kMPEBo7QUDpEQ5kYPAJ6HhbNbDZrx91ElPvCP5Mt8Jyx7g9s/upZtothpEo++aqtbYccpx0vu342LzPFd9kc3Od8wcavbTBZ3oLxonI2GdZRJQCnvG/qHqn+01lQynCxK035A7p0NfeqJjQKnNU1lVPTlUtjmZxPvvpMrSwVuXePJ0pcqeoe2irTwsNUlRVSVnWQihqBtYpqgf9GKivTBfy6aCruoz6/j9bqbgG4O4yN97PVy43IiFByc1Lp72vTYsTv3rlEdWue8IKKZS+mQTk1fk0X/ooovVbdnk1pVRphXiqNS7lAu5qKVuCtu3+6e1iBl3UFLgLgRvMF0BcrgEugXSVDT36Nb0KexGfNZgyWdmG6rAaH1RnsNnfXwK3M8ROKnOcQa2WB8+okNi4rkn2Wax4+VQ5r44paDJfUErV+lpZLsNnpMXzmvYqZGMG269oF+tuwWN0sRoHA1fJGLQbO265D2qmY2NhItm3zoLgkk/KKYvb52FBh8ifOB0/htNdTxHuuICMnXYzyDmmzNPIE4jKzEnF334SNpSE5O+3Za2WO85z1bJzrr9Xx/Q8DnFZpQcWY3ZvSUxUYFFQ1aFObyjumi11R4KAKxFf3q3QZ0vC9FbRIw3eVB9Na4iPfz9HFeQn4tXTV0CfKXuV1U9LV1yJA1kBHXxPNAmTatKPsU+d5000/aiDXXsxxUbzXRdFdO3uX6wIeV87cYqCni6OHxripprkEOi6plY0aVE2ITqn/EsB0osBuAvR+7fO/KedEuZ/9XlvFqkBOpeS4euEuZwW02htT6JLr7irbQWt7snTWKmkjNT30S8BSbdfYU8Xpkxc1eFO543r7O2kSID5z9rJuAYi8p6DonIDIIYGr4wLBqhyU8iRpsWFyLqMj8sBK+/58/39L1HHrBSzPHrvC0fETch8aaZRzrOoVC6CnRosz+ymIqWlSNVUpwPszOLl0+q7mQVQJj0+fuCzvSVv+7DuqfqaKPawJcyPd4B0q/G21a7gi7z/4PXW9h4cOU1KVSEWDgrYsDdyUBVYvr2ub06gSK6Wveojzg20CfA+ejwKhHxgbGKalqVAsxSSaZauCwHUexe+5LZDdJoB4IH4XRcWpcr6HOTY2Ivf/JBdPnhaR7dnjnBgbFfAbo7tVQKO8kNawlaIMn9NisKIX/zNF8vtDo8Mkpu7VpssbW+X6q3MZH+rgtOqnAmMqTYjyzmlAqfqrtOep47dp8JnNuPNvOeLyO2JM3uKC3F8FmFfl3HqL0jjq+iduhz9N9Yb/P6UpulWo2vUJ/I3292leyNr6VNpaS+8t9PiO7rpz9zxwqhSSWNElF0mPGmO74yAp4TG0Z3ngZbqTYqPfyeDxFIfc/oT9QhfiDL/mrN9DnPZ7kpAlk/ExDSdm4wYOmC/moMVC8uzmaVCX77iEJON3BVxeFECbzEnfV7Cb9TX71r5N1OqphK38Ao8Fb5Oq/28cWPcqyeue4uS2JxhyfZiRrS9Sbfcqe/3sqR6ooWGwiKahMpJzYgmJDmZX/G52xe1iZ1wI4aFJ7A/pJDPQk0L7r0VZf0nsZnmWUis4FXGQweBwahzeosjiWbpdnuG4z4tkrP1nvFcYsm5xLVYbGgld8ZnAjNyrpGlkm03ltSkbePVlAzxMrTnT4CFK1IrpL61hxjRVtP6+vP3qWj5/byOzPrVmwVd2fPimMZ9/ZEFfcSkUZXE3PZkbKUlcSEzgvMjN1ETuCMDdFev6llrEUhzF4TJHciMzCNqs8px1icXdTV68AEnqSUrTT1GecUZb9PHLmpITAJdBT95mbXXzN7ueJGn5fydD77ecCpnKgRW/I3bD82Rbv0mmjyHjI+McsJhB8sappNm8SZ7Tu8RbfkJiYBJxZp+Rav4mycavcnDHblHad348llo8UZDUTcb+Jg6GF5Duu5qD2wxEucRKfxsW5XyNhuKfAlxrxS0Bk0Z8F7xF9JpXiFw+iS2rHQncfEQDuG2Oh0i0sdRSxVwKeY6ENQ9ht24xIfZL8TBcSqz7Lsz1jXBwccHReAXeK6fit/5V/PVnYGm8RuDWGG/Z56YFz+Jr/jVOaz+j3/nPnPF7XMD1YbL8zWnJ8CXfZQG5NjOp2uNMWmiK9OlAMjf8G422j1Ft8RcCVs7Xgr1VzNrPFbyKX1PeLYuVFVo828aVKti8RYCoGSfjRvwc1eKEMgqikkmM3UlYWAS2DrYE+vvgv90XX68gKooaZBtAfGw8xsZ68sz1sz8iAd+t/uSl5jPU24+LoyfBodEciE0l42AO7m6biAzbhYerNzGRiVSVdmCwei011k8IDL8JuycRvHiyKP1uLXZOJdxVqSsCXYfwMw7EZ/kCPJeuYPP8JWyZN4uNsz0wX9VBYmIdTdWjcn90U/H3AW6TAFy//H9DwP2EAOQh6huqqK+TMb74mMCZuq8P9r0HRWdM6D5X5bPkvdIeLRdhnZZVQPZTMUBzOTSVfa957+oKjnDs0GEuXBonNzeVscP9DA93cfP2Jb7nG9H3jdoskTLcfk0X/T1pGCqlZayY9LQCNirP6UIdjKt7qkBGxY4pWT+3Anv9cmL2FLN/Xy5bbCrRn5VIgckTnAx6WcahR0kI3sIe/1IiTZ3Jsl5AmcPH5NjMIkzfiRDHJCK212CwsE6LQVQ1UZWoWETlqTVb2YL5F2soNPwD9TaPkGX4PGYL9mtApZI33zcGdCtPPSzFSO9poaI8h5ycJIaHWigozCfCeTWDmx7jUtBkLXQhxMuK7Nw0MsQYLCvJJSsrCT8/TwKCfPH3dmA04D0ZR5/i2NZHcJqz/B/zwCmPkSbSkD8mkxVAaxBQ0OKzVP4xBWza5+q7arpQRECgrfWgWEg+tNdEUS8wooFZt4BeR7HAmPzfVkZNe4X8L1ZBRwnVHUXUCCzqjnkfdNT/qqZaTWchx46f0S2d11aMKk8JnBcFdu74OXmtA7CLAlEXz6tYt4kp03/fy3bfS6fi5CamW9X+1O9+HexUWhKVsFeJNtV2TiDhzGX6Bvq0hRwdrekMlHrTV7qV5pY0aRcVo/ZrAKfapZTRw6OcP32V82du0DPUK6BbJeehyjyJ8pb9T0wBKlhTK0UfnOLUwPX0bW116kSeuP+IqCnpjv5GzfNW1ZP/4/uq0sbQQI9WrWDiGDrRxZlNAJqCEvW/mqLsHejQCoSrNB5qWvPXQE9NpZ4ZPUWJhz6ZJh8yVFasTQ8++D3lURofOkNnQwb9HanU1KdQ05SpBbDWNWfRKFB3uj+L26pw8HCmdiw1Zal+q9pES4vSLQ9OfaK2GlrlzTojkKpbEPE9d+QcmurLSU05QJY8WAfiIrCwEEsnR6y1tip6e+vZsydIBl174hMiSM+KJ68kj+ady/ne/1F+2P0cEXP+qwwEzuQWZOO6xYmy6iLa+5pJzUphR7APRYVpHBs9ydjQacaHz+imWgXo7giInZN7Nb5vPURPgn2TOWjzDkeOXdMAVwHf4Q659/s305foSdVuRwZbe7VgdgXrpw6fobo6g+rGVJ0nUtro+OGTmufwzJFbdFSdpy5fTYOcF+v5PDX5V0gNL6Fs86d0+71Hsul7dDuLRZo2g+93vYjLUjfy7ZZC4hRU3qqDGz/iQMQgydbLqXX/ggLz59mht4Yo530k2VpoaUd+2PmswNGrHPJ8Hs/VJjhsqGb1XBW7s5f8rWtJcVmJ2dpwIte8xrmtAoa+ymPzBsc9HiVG/3lyt60iISaH3IpMQvcECrTt0uBtlwDxzrhQwoOK2GN3gByLrymylXPY60Z8VAcnalr5Pi+Lc0kyGHq/yxFPlU/pVTmXNzio93syBVSyLGYRvsEQ568+pNjsCYrMH8Vj1tNMe0mPL981oi7OlVMNW/Cy8mPW+8Es/DSQJV8Gs/iLYJaIrJ4bytcfW2vxch/PMNbKai2eY0td9QAV1Wcorz1DZbQbw/uWMxS9jMwwZzE0zpNffJz27nP0lCVRERPBnq31qFJJarGHKilVV3Ce5tKrqMLumhQr78ZZASmlKO8rzzo1hZov40bBZrK2b6IqwI2DHlZk7PanuaSYqkyx1NuHOXPme85pRomaAbjDyVNXOH/uFmdPfyfjxw/0Nl2iRpRwlSjfqgJVhFxN014VEUV/T5rKbtBWD/lh0TRa/ZEhrxfkmXxBQHOMxtI7NGi/Ud9VMHeTtqq7HNh5iDVz1bReDVttO7R0IMrL6O/ch5dDP6m2Jpzw+AONdo/T7foMfZufxmPdB6zUcyDMux1vdx9sHJ3Zs8VQ+t9kftjzEoPOD7Ni4VzaYly47feINgWapP8k1qs+5U7Yy9r0652dr1AQYkJ1gg+5trNIt16C/eoMUbaNoriKMJuzHdsl2zGb7SUKLQMrvcYfwW1CqVquLMdWT5dgVf2vSixZLQrGdpYB9vMMcV1hhdWKXC11yKl6XxKi97BGbz22dtaYm5tgI3Aa4OdLdU0ZTs4O7NwZxFYvD1pqTuCzbSd7whIpK2oj/2C4GD7TSbWYTKzxy2x1MMBruw+rl6xmu48Pnp7uRO+PZunCOZQY/k4Mwul8H/oUkQZr8HZQ1SlUm6oFHSov3ggH5bkbc/sth9wflbaRZ2nPswQueh3zWcbs3a5HSbaKRbst/UdASvpPZ0HZPYDTeeDqynuoFiO2vq6BRgVjmsft78HbRDzmhOjgsLpwUPrBFRJ3+BKz2V6MKjdSg2Olr1zTPP81OUcY6T4iOus0fH+TOzLQHu6soyHai+LMMC2m9UHd8zdloEzLC9kg31fbso4KEpMrcTKpxWhRPSbLGgS66zFcVIWbSQ0poU2EujUQta2B1MAGCtPqGDpSRW12HfZyv/U+C8ZzgwtpHl+R5int5bGcMvuPZNz7mihzO5zXJMq+agX4GtkbVKN53Gz0Kn4U27UCSwKGlmvbcFxgwjfhMv4lvsYpv+lYLonEwbBODJXyH0Fqon8pT29UYCv7glrZryS4ndzEQSqjPCk3+SONTk+yd8m/ioF9gP2h3ewNqCcnrp/StHHyEocpTDlCQmgRZ4PfF0NUxrl9LwnAr9Ji4NRUsYP+LwEuyD5Oxklz9rrF3AM4rVEVdOjAQ3nX1GICLShfE920neaBk89r1IpJAa7Grhw6ygLoLw9kpL+ZocNjDIwM0T/cz/j4MRlkBLoEVs6KnDl9mbNnrjEw2k95Ww5VKq5NK0KvRO1bzqGnmNbeavneFQ1eNIC6INCl4EmDOR3QTayIvXBWIOLeSlOd/DqEPSjKW6eb0lUQpzxNOpDTyS9BTlfG6y7XZMBU6UqUJ+7E8dPUd5RpiXKVd7K9JY5egbieUh9a2pLlWtSiC53XUrWp8jIqUVOsDZ3l2gKQzoFGWgdqaBIIPHtCwEOuSV2fWvU6ATk/F+UpO3/8Gs09usTHP3kg/h1RU6mqrdVr1d6NvWWal6ezr4WRoUFtinUCHpUoMNPlx5N2kc9UnJnW9vJ6eHREzvmyvKdWgf5a6a3vtfxoQ5WVZJh+TJHrKk4L6Kg4MC2QX8WMyXWeOCz3ebgUTudzeUSgrT6ZKoG48npRbq2pcLZYpJC7R/O5ePKc/EYHZ2p1rooVOzUm96E+Q4MctaS9vaOOI2NyHGmnO1d+oLGulN27AkhKjCIjM47o6BAOjXSQlpakFbIvKMwgJz+VSgGzvu5mWlqrqdrvTKHzDA5F67PP7gvK0pM4On6Y7YGexEZ4k7zXUx5YJxn4/dhitYKCjc9St0mU0dpHqM/L5cToOOXp6RQcFGvL7gO6Hf5Kp91D7NSfwvgRMUDueSK11BHy+oJstSl59f69uEK10vbI8BGB2nSqm1PFqpb2Oa1S5PygxZD2NF6kNu++16Sh9BsK96RxyU8FQL8i0PMkyXp/pHfL0zTa/Bnrua5E6M2hZ9Nf6HJ6mD1Gn2kF0Ie2qgFjEie9H2Of4aekOrux39wQbz1zcp3XUGv3Ah1Oj5Om/wShKz7HeW2IWJA5tJVnUiRt2NbVqdV+rff5nGNez/J99HRR5s/RaPlHOp1fx9VQrOAQAbgo/x+9bwrgwmN3Ee25W6uLmmfxJSkeHlR1lgk8VVCSOciBgyfYEzNCo8enHHZ7hBuhr3B393SyDP6N73eLso99libnt9CflyCDfQ6LPt3GF287CLx5sGuzC0crnRktdSbQPhnjxU1YrKi9L8vrtcH66w/teHvaOpENGsCtnGtNckyVgP4RqmpO0+E/BwIf4Tv/h0my/oSm1kvEHhghLWWEA0H9bLft1UoVKbBRK1N3eo0KTAm8ld3WcuQpqS+5TUv5ZZorRJGW3qRBYKpRpKHsOzoKMxkpdae57AKVJWKMdH6vi3X8Br4RUbkFtRjKCQ+vbNVKZbWdENWHtJXQ52RcOPUNw50XqJF+oabG7ov8X/4dpeE7+UbVCU15k45NL1KY0E5TsUofcYSGgpOi9I9Sk95FfWa3Vqzfcfl+thqlEbZFrtNlVK61nwDHDqKDmsmKcCfJ5HVObFMLYGbI/XiDXYv+QJbxk1TYvUTUykdoKoikJ8OVH1QW+rgp0j+eIHefJ4NxJqCy3Me/TKH1NLaZbtSS0fa6PU615WNsXh9ChN9e8qw+lL5oqiVZVUXjzZZWYbG6Cdv1avqqWf6v0Txtlnqi6JcJ4C0RmFteg+2aUk0565SsgtB6fJfrcSPkMW7sfIY62xcIttvC4XJP0kNiCfMpIDJyP7W1zYQFx5CaWERGWjYt9d3EREWRlZZBjPdG6kI2UrB1NY6rPyJqXxolMbu5HijXtn8Kl3weJyHQg6IiAYw9eykrrSQ7K4v9++Lx8/Ym3WU+rdveo8HzTYItduPrfAh/l4F7MihAd5hUB3tObP0rx7yfhwNviNHyGm0Oj1Kz8Q/0Oj5EWVQ8jRXIs35T+tL3dBVXSv9xpbloVPu/sURgXOVyK1JeXx2M/bqo5NLK6/prn6mqHNepLb5Lhu2XXPZ5iEvb/ijj90LqSidyHF6hJve8jD8nxIgclX2dpHhnHFkmH5HrsoSKqgTqhyp/1Ds/kf5SgbVKTWrb8ygv3UdpVjCFScHsdgzCZ30o29aG4iVbl+XhuK6JlntawgHPSmnncK5HR3ArIgRCfLi6N5ybe3byXdxedns1YbM8nX2WThQ5z6PI+lOyrecTYWKPq16itoBBxcIZLaxkq00VEdurtNjGCRBToharKIAzWdaG3ewN3JBnn/2TGPeehNn8SGzX1QvACewJTP0IfjKOWMvWbJkyGBTclUl/rSTrYCe7HOdzzudpbkVNp8T031g7c7dcS4MW8+goz5XBkmgMFkdhsDROxjFvsjc8LmPzX+i0/w0OXy+S82j5BcAp2TCnkkjPfM7376MssfLeFKo27fe35MGboAO4KrU6VIFLwx66Cj3pas6WQeSWFhOky2MlClrgSKeovtdBkzYF9p1YlNc5fvKklqxXeelqugq0outq0USdSGtPg1iZVzUPjZbiQwHBA1A1AVn3gUv3/v+uTECf2pfKa6bzyqn93hetsoNYw2r15KXzt0URH6Wjt4XWvnoaemup6yqjtS6evuKtdNdHosppqfQgE22miQCxmo5WcKdgqrVfrI/eKqpVXNyhw1y/NHG996755yLwdFUG6kPDQ1pbKQj76b35j4v6bX1XMUcGh7TUJKeOqmS7ohB+5klTokDp3MnrWrF3BWsKItT3dJ43BXpqFeYvk+kq2FOKp3GfP+kGb1O/x1e7Bh00q2nGHzh97BpXRhXAFWiwdnYwm8amNOoaDnK8Nx3OCMCdLoJTedw42qT9TsHZybFTAg81nBaAa2sROG1O16ZdKxuS6GyvvTfl/L2c8yk625o5MTbO5TPnOTw8yKVTotCKs6hL96Ulfzd1ZTl0CeiN9fZw+/plalSepKZGMTxUX73EuWOn5b5f5PipE8Q5fsEh14c56iHKxvsratMjuRmi0lFMZ9jpT9QWFFEQFYLfJ/+F/Sv+SOis/4Hfhg/JyY2kpCKesydViTgdwN28JkpYRC1wUKlE1BTsxMIQ7TrldWd7NZUCta0t5dr/qs1UubO2qp8CXL0M3vkRqVz1V6lCpnHS82EcFpmx3aqYraaJYqFmC7hk4KSfgoVYk5vWB5IULtDq8ZoWc3XC50Uu+T/H5R2Pk6//z+zQW8d20x1Er3qOu3te4fs9U0la8c+ErH+f4+P9XJKLuCmW99EjQ5y/dIbTJ4bZafU1sQbPUmD4WwHCh+l1n4GPYzLhe6IF2nbq4E0DOAVyEaQ7r6bE5nPS3W0J9+ikrKFSxoN8ijL62R0xgJd7Fv4m8wha/qS2srHE/FFipE2JEmiIe5EWl7cF3uS6VjVp0w0bFrbgubGEwUIfenJc6M32wNM4H1Vw/CcD9bIazJbn8vm7FpoHTi18mPupOUu+siN+TxXJB49QXnGS4Z0LYdeTAhuPk+f2FYMjV6mrOUFW0hARW3vxVfUMnfsEbkYIdqwh1nUf5ZHxVMaWUBlfKVJBdUIVVbItjxajZG8qZfekfG8WVZFeNEQaUbE3XiSFhphYBrITGMyJl61ITgL9mbG0xATRuNeXpqgJ8fvxdbMYEUpa5BmrDnIgb9NqspzWkS2itlmOStaS7WIowPUefc5/5cSOF8gz/AsHbRZR5LaBAlc9nWxaKYbLEk3UNLqaUs+zm89BW1MiHeIIcm1mj38refnl5FeWs8kgmiqLFzjr/whjWx5l/5J/gUgFdK9rsXxpQWbk+5tQZTODNtf3yDZ9HbsV/gRvsKTZaTrtm98mZOn7mCxKxmxBFObz92C+cC9ezsUkeTtTbPMBQcZeAmu6RKxq1abp8kq5n5UYLKoSqUZ/QRnOS7fir+/G1uUuOKyMYuPK2h+VnYK+9Qsb8V9lKM/FZOk3r3F422Sq4w0pjNqH9YocNunnsdNVIM4tjT1O+0jasou87a7SlusoD7ajMtyTOjHobsl1fhv6NBlGz1Dibcm+dR9xLfAlLdTidugkYow+pGiLAVU7jCjbpk+FjwHlPoZU+hqSKcZQ4savpS2XcNDVhXS3TaSJoaGTTfLeZjKsZ1Jh8ThlG59m1OM5jopBNOz+ND3OT3Bq2zOU+phTFZ1I9d79VEcdoDLEjeodq6jcGSr9K4/KpEYa8s8K4N3VeVR/hLJfiqoO0qCtiNaFYeim0Ce8xJepLrwt/eBriHhGq69bvXUFtSXf3Ptc9x3dlOoV6gqV5/YaRb5byTX9gMJwWx3AaWFY93TOBLgNVlBREUfRHhfyXZeTK32s0HYWpQ5zKbWfS5nTbEodZ1Ls8CVF9jMpsJ9FgvFcGuP2MFbRxnBONWNFtYwW1nK8pI7h7GoOlbdTGbmTTMuvKbb/kgLZ1z5zC5z1UjBdpgM3Ffuo9aGFFX8X4Bw2CIStEHCaaYPHl0+xddazbP7yZemXMQJRddp31Arln8tGbav2p9LPVFGU1y5jz4cU6v9F81KrijcGcyLZKGOV9eoqGWs8eO2lZWI46mNl4cPOnRF4m83DdcWHGL//ASZfu2qw9yDAqelU27VVuJs1EbwtGbfNDoQGhegATnmLdPnIJvKS6TxIWkqPX4jy0JXT3J1HT7kf7WX+9PY0cUMUq1q0cF0Up0o5cumMWjxwfwGB5iG7t5pTeRvOnbnBseOnGBwdEBhqo2ugVeCtho6eds6d1aW4uKTBjE6x6fbxrWwnvGUCDT/zlv2fiDo/te/7+1TbCVHeKJX+QXcOVy7K/wJyF87c4vSZqxw9IUpsfIihinC6yoO09CoNAnW1nYXUdqvYwiKqpSPr6reWUdVTTu/hbjpGOqhpF0Xa18GlC7fFmhYIUsd+AISUKGhSMXPjo2Oolaz/J/A2IaoWbF9fm5aapLuvhXPHr2jg8HMQU/FsuiLvE3Fx6n31nfvf+1sxc1cESk4fOkmB2xrSjd+nryjnx6lUdU0qafCNcTErT+eKFAqoFfHNsQLuiqjXP4p8dutQDhdPXtE8DspbODzcR22zqt0n8Nasi5tT8XPq/5GBfg12FSypWDi1glTzygkoDddX0bTpFYa3vUjY4j8TsPgJghY9TKjeq4z3qPQtF+R3utWtutjAb1G58dRq2uwti0B5Mfa8yKGI5bTmZTDq8hcu7XiE6g3/P6py8ineF8LRTQIa8W9yefuT7LIW63VQQH+oghNHTmugfP3KD2SGbiHRYSGZnsuJtVtAT12zQJ0uhk61pVpcMTY0TGllnID2sC6kQJ6v8YFrYvle+ImXRSWazI0qI8F0OhlWL7BPfzoehvsI2HwGX6dhLGVQcZhrSvDaBfiv+BSXzx9h+9yHSdD7CwdW/5GIpY9B9Ku0Oz5Oytq/cCP8JY55PUmRyb9B8gxIfJO0dX8mbPVnJOz2x9zCnNjYKBlEXEhIjKWuthJDMysCrdexf8PnxJl+QYKjAXmJdUTG7yE8LvxHgNuZtJfoUHdyLb+i2GMFFZUZ7NnRQ2JMLQlxVeQmjpC0v1IG9XcYCX6fUruXOSQK7XLgZG0qImThk+xeOQ2vBbMwXVokg2cNlov2Y7lgHwlbXaiOcaVCrPXWNB/sVldqRcMfHKgt5Pv6C9L48A0T3p62nk/eNmTOp5asnROPr0MLNeVHqa09TZi5HjH6U0kwmUa0ywYxsq6IMXCCooND7FBF3J0HCdg0KHBzgDTrFaI8viLf8mPyrL8g3/YrCmy/lnsxm2SzmSQZf0qG6YdkGr9DptE7AgFvk2X2ichXZBjOEAPnDZG3SNugRNr6AcmS3+Ru/IicjR//quRu/IQ8qy/luKLw5JhF9velUC1UsZ9NkcN8Usw+44D+6yQYvkX0undJ3ziTbDm/LAFvFSeUZbuUdMuFpFks0LbplovIsV0o+/lU9vsVaY7r2e0UwWbLcpxM20QxVmG1IBi7+dvZoh+Az4qpXPd7krsRkyje8K9YLAvBdp0A1JwMNsxJx2B+uhaQb7K4UMA7Vd5PFaMiHRtRSiogfOPKBixEAgLryPBYJ204m83rE7QgdePFFezxbiQ9qJJQpzJS/Kvk+akn0DYX/7l/IkXvn0hY/l9wmrsOg6V9AvTNmK9o1vqG8ZJyAtes4fT2ZznnP1lLhh0rbZZko0+ShR4HNy4n1WwumRtVGaP3KbB8nxKHmWR5bcTL0RZnewdy7N6C/crzO40Mg6fIFLCNM3mfA3pPEr/hSaJWPUXU2rfIsZ5DhoBahrSttrXQSZa8n2M7h1zbuXIv5gqgCGw4zPpRShxnkWPzNanym/0Gn5Fu+BwDbs8w5vEsZWZ/pVmAONnwNXKtPpPn5hPZfkKO5eda/8kyfZdss3fIt59DwRZTKg6UCcTd0HmAtanxq9QXq5q8N+5trwtwqfeuyvdu0Vh+V5eUu+yWvC9wV3yZWgGyDIcFnNj2PMe9xSjbslaMxAcB7qeijlWbMUCxs0CZgFhlbbI2LarpGoG2OgG66sY0inY7iVEwRwy3mdoUeY7dTOKMv5Zx5Qt26n1B8JqZYiQuYr+pHvuNlpJgvoxsyy+piA5gd8wRDiSP095znpKyE4wcvkRq9jGiDozTuMdD2vsL9luvpGinGXbrk+UZF3CbyAF3T34KcMqYuz82TACc8tqaLSnEYF4q+vMyRbKlb6qpednXvWnMXxflgSvXVi/7beoi1ceTSrOHaHR5iv3LfseGWRECZWpatBwPpxiCwvYTG59Bbkk5pXUNFDe2E3+wTqCzVc77XvUIGbtUHjg1TauqPmzZWM9e335MN26irT4LTzfHCQ/cPS/RT0QafyL2TcBtIi5Ofdaopjrr99NT5E1LQyxtfc2cOnVeK3l16uQFgZsbAiS3BNiU1+YGugS6opgUwClvlihwFdemTRtp0CLK/8Idzp69Jtb8FfmNSmOhm+LUiQIrtQ/dftT/6n0dXE28/6D8rff/vqgSSg/+rwNGHYDqjjcBKcoLBTcUJCgP42W02q3jjVkMlIQLDB3l+MkzjI6N0iFw1NBdSa1AnfKc1XQXa6vv6rrLBcbKqevJ19KHnD+lvDO6FZIPQpDyJim4OjQ4SIMqOSYw+CCI/Z+I8nxqC1dk29BdwtihMe2+PHj8iRxnP4ezn4uWa+2eB+n+e3e1eLhDjU3kWMlDaz+fY92DXL+qg7iLAvnnhxq5OZLH7UMCamfy73ndRB6At++O5XN1bBCVb06XhFngSn4/PnJYS0VSe88Dp1v8kE5VXaoW+K0DMOUB1k03neprojXRlBMyKLH/VVLW/FHg60W+2zuFFtuHZUCr5e4d+Y1qA5Efp6iUh1FgNH3zQi54/ZWbgU/THTCXgbZ+2lPC6EkLpSbGm7HBo2SFudNv+f9yd6dY0c4CHCafi1HSLANPDcfHT8r5SFte+oG9Zh8y5vAbbu16jmr9/0ZpykEtTYjysKl2PHH4FPX1+bQ1l3NRLTSRa1a/7ay7cM/7dl8aii5SK1ZzWWo6TZkuFGUME+Gr6kyqVYPdmCwvJdv8U77f/Qg/RLxIkfFfuBk8iTt7XyV5ze+xmDmHNKPJBM35PfU2j+qmxaKns0csx4Pr/kTquj+w9fPf4Ka/Q+C4l5DQAFwc7dni5kpgoB+HD/fj4b2VkM3O2M1ey6Yl60TZu1GXe5Lc9Ep2xoYSFhtCuPK+JUSR7LaeQovPyA80paatnH2BrVqZHz/7PsI9+4nwiOfUjmmoEk6nfJ4nac2fOb7jZfYt+W84zTNm9dwG9OfnySBXiOmiePJNX+CY33P0OP0R9yUbaEjbRfGenVqC1J8PtBbLazBcmMGHb5ryzqtrmfe5DQaLE+R9Vd2inKRdndRVHsU/uJ8dQT1ERA2wa/cAVZVHaKs5Qph7H9sdDxG2qZY4GwcKFCzZfUaKxXyyNplR4GkhYkWK41pi1jxNjf2LVFg8Td6mubTGh9IRH0JnQhhVgdaU+enRlLCb1pQDtCTvl20MbamxtKfF05mRqG0rIvdTtieNsqjMH6V0b5bu9d4MKvZlU7ovnz2bUohwUnKQnXbJHPTLpCaxgsr4Ksrj6ylPaKUpMZp26f9xXrEC2/mE2GUSapdBqEMhIY6VBNmXE+xQLq/LiHAvIy4ghzj3IIG5eVqeLAWJ0Ubm+K12xFc/nM36Csbq8HVvYv+u7VjMeoFt698jyc8UL8t0UWgqp5ooyeW12pSQynivPBBqtZ+a1lIZ5i1XlWsLDWz1yrFZX0tkYKKME7NItduA1apSbRWiqYBY5z4x8mID+TY6nO927oCd/lwM9afW5gXu7hF4DHyKCENDXA0PsnWVA35rNrLb2JwECyNSLWYLaL1HgsH7pJi8q4Nsm89lTPqCtI1fkemsT7qbGzEOO4hy3MU+90jiovdhY2uHjfNmMratJH3dI1qanX3mbzLUlMNYWwlDmTuojvMgyCkPD/04HFfsx2nlT8VxeQwuq6IpDbehNtqZSKcMdjmksluJYyoR9yTSSUkaMVsyKIguIH9PpkBqPBkhOinak0G5tEFZdI5IERV7dlMbLsAS4k9J8G5ynVcJyH1AnsBRgc9matM6tLGhruAs9VkyTmb005A5QH3mILXZx2nIOUJVbCF5vn7yfW9KwqKoyx4U4LtIU/k3FMR3kLmnWJPC+DYd9P0KvGmiILHgAhX+m8jf+Cn5kU7UH6qjVsW4tWVTFOFEvvNiSq2/JMviC5yWLMXNwICBHHuBJiten7yB917TZ8a0tXzxnp3AVKE8jxVYryzGblk8u93zOJg4rIUwdPecprP9JIM9Z6mqOkFKfB9xW5NwnGdJif079AS8RaH1+2ycFyowpAOhCVEA52VbTZS/9EdVwUYDOB3E3Qc4+e5yGTdkPDBbqvpfkfThbHm/8Mfv/rroAE59Z+28eravdNYMfVLfplHG1DVfqilUHcCFbksmIfYgMZEHid6VRFR4AtE797PLNx7Txbmyn2I5pjwnsi+1ktp2rYLKCjwtmwl1a8FmyefEukkbrpqhAzhVBuMX0luok5+8JwDSr7xL2drKy66qUJrUgoUeHZA0dFZoiYDbB+rpGmjTVjwODfZrCVqvnNF5Fi6I6KYtdd41rVC+QIsW/3VWTc0pBa2KnYsiE/lbU6U6T9x94FKKfcJb9r8DcGqqV+1vQiY8fhqMqHP9cd+q0oNukcE17VwFJicAob+R/uIdXD1+VpsSU4Cq0qeoHHvHjh5jZHSAwZF+OqVd1LJp1ZYqmXGdSpo8forravpWQEhXxksnKuZMreCt7Mz9T/G8/ZpoU6o9JZqnRx1PO666boEfdc90U6T32uJviA7gfvodzSunPK4CcZ2inNKN3qXC15ILJ679mFqkr/4E412nuDI2wo2hfL4/USjQpsDtnpwp5MbhfC3eTlXE0C2u0EGcSulyuL+PmpoUahrvQ1xVw0G6OlQSYAE9dQ9O3eZoSzYjpW50pGxhzHMSP+yeQtKq33MzSCzr/dPodHyShvxiborhcfHoJS4duyxyRbdVACX76aqqozFtPyVBC6lP8tXFJl3XiSp8f/umXGdlNTXhlnTud6BBrMGyhEjtfCfi9tR5q2z7UeYfaGW6VIH8FrN/puRgshb3pNpawelAZyvNAnAXtRQiurZSIH380A2Rmxw/fEMg7ybHDl2jveYKJfFNVHgvoD3gI4q9llOcXMD48E066i9gb1RBntVsAaLJogTfpGKjQFrkq5Awg/wN/0KEZzg5qWNsWm1H1Pz/RpPjYzRY/wXbT15Cf5Y7dsu34LDMi23OycB1amul39RXErk3itKKSm0F2lYXCxKtXudywGNcDHiEStuXSYsVhVFyl/yMFnKzm0lNzGL/Jn1ybOaKzGO/ZxIh24YFiEa0uqYBLoP4uVbjv/Rlgezn+C7qNc76TaLU7GHtXNPW/QafxXMwXFpDyIqPaHF+mXLrl3UpBFJmcDf0KTyWGtCaGU6Md+yvApyq2mC6LJtP3zFlycxtAhAyQAvUafFS8yvY61nA1SN19HYeIyP7FHEJR6mpPEZZ1qiWs0wVZt9jH0GG7XItoWe21VxStm+jLDODyvRRWkrO01l9g3RRuk22j3HY6xkqjf9FlIwZd6WP3JBn4ab0l/HWXAaL3KRP3+GG3HflrVZT6tdvyHfkc+UtViEpA63fUlP4DXVFd6kr1m07qr8RY+OO9n9zxbdU5l0hwHVES6asqkJssxsiLvw4LZV35Hu3NU+LipNsKTnJ4Qo/GlMDCXbrxVdA1N9lWH43JFsBZ+9u4sI6SNrTJqzUxc6tA7LfUUKdytlp5k2GzUKK7T6g1P4Dypy/EnidTfrGORS4m5KVHEvMwVT2JiQLtB+kbJs1By3WkelgQryVDYEGvjjo5eti1pbUaitErVQiWxGV0NZ0cQUezs3EBAVQbP0R0RZ2Yng0YiiAaLe+ntqsdtoyqmlOraYtU4Auu4G6hAKqbVS+ukl8F/4COWbTBWJepNv1Eeosf0/06mcF3maRab+Y2qA11AWuJdvTiWiHUHbZJ7LTpYhAh2oCXdoIch0gyG2UIPcxfF2ayUrPxtrSAitLS8pLC4jakUfKnnQ6xEgfFgM8L8qD3B0rid+ymE36mZguV4CqyjL9VIwW12Mmfa4uaTvdeSEEbhpmh0iox6Acb0heDxHoNkjktn5i/XtI3dlPa/FZmsvu6NK8VIjItrFM7nnZXdnepb4M2kqHGK/aJHq4icZypH3GKBXQz3HWI8f0LfId5lEsfa5wiyG5dgvkXs2l0H4e+XbzyLVdRJ7dQvIFqHLM1PT2O+Rt/JB8+yUUbnOR/STTWHSa5irk+Cq+7qaA2gMhG7+Qy1ofK98VKcbM1+Q5L5FxbztVB30o9l5PgeVM8mxnEbB+Pss/XslrU435+kNTBgs2s9fLhqnPq1AGlaPRgPdeN5R7niYAU4/p0ippv1psVteQGt0jADdMdc1RqsWYGhk6S23NMRJ2dmK0rAPz2Vu4HfKcZvR9Ez4J6/lbxWj46SIXVc3AcUMJLua7mf/pNmZ/5IHBohSsVjZgubJGYEkZHDUitRr8BS/7RMaYSTTZP4PvspUYL23+yf4eFBV3ablSxcJVikHYwPZV9nwbKuNs/BSqzH/P6s93idHSpHny9Jf48embG/joDSM+fMOUz15fTor+S7S7TqbRfhImn33JnM/8WPC5N8tne7F4phdzPnbH1TwTf4daGuymcNb7YS77PasDuN7BTv62dNE7IDLUSd9wBy29tTR1pNFbspX2uj3U91UIhKiFDQIivcXaFKtKM1GrcscJdHT2NojyuavVGFUQpGqLXjgvSvL8PQ/avWnSifio+wCm83TpIE956QQKHhCVEuSn732rxbCpffxnxMYp0eL3FFyq42vnoM5LAEf2r+Li1PnpFjnId2WwPXuol76iLZwa7NHg7epZGZDl/DVRHscLP+gqWZw6R11PuQCxgqcyarsr6OipoX+wje7eZkaGBzXIUYpcxd2pgvQKnn8Nvv6zREsV01nE0PCAzmOqXbPaCjio6WPV3g+893OZSGY78b8G6wJOqsD7uRNXOHPkAtWBDqQZzKD5QKjAjwDwxe/obrhIT5MqmfUt5w+f4e6xaiGuam6fqePGmVp+EIi7oaZPT9+Udv5BIEhXsUDnGRTIPn2HE6MnaGzKp64lQwO46sYU+rpbtGMOdTdyuCqCwTxLhors6Ui3I9fjPQq93iXe4iUaXV+ga+vL5Fo9TdU+Y8YqtjNc7HFf5H6Olm7jaGM850Y6OXfkOMPl3hzvqdSUrmY4aH1DgFIU8OH2LpqTw+Q4kWL1xnNRrksBmBItj6Dy1opyTvOzom7LBwyFzaPA8R1ayiq5Je/r2k/AWYGqiLZw5F6b6kTt73tNrl1U07zf0l7/HXHu2zjvLQPGvqkcdvkjZUl7tNxMp49/j41RB1tnf0S+0R/I2/Cv7Pji/yFr/e/JNvorWz78L+y0Xk1/8wXq8s8TG1DMFtNEbFbuxXh+EharWnE168DDsgsnkyxKCgq0affW6nR6s/wYLw0XpepDqtkkmq0e0laLqinXHtcXSd34LtWbPyXLw56SiAz2bviASvPHqLF5kliTBWwz8CfSxIVIMzv8zXYKRIzj71ZKjuULDLo/SfemZ9i79E8if2HU83my9f+M15e/5c1XjIlfNwmSXoHoaTTbPsrQpkdpNPlfBBsuZKgsiFCBzV8DOHNV23JlPusXhYhFXKrFxKn3VYzJmpmV5EcXCDkVcvtQFq3xwbQJsGfubcPf9TAhtjkk2tmQb/MxBdYfkmxrSqhNGqn7R2loKKKjoZ3Gyk7Kiuoo2ZdEyto/0eP2NDWmfyA/0Izj4ye4efVbfvgGzo02cr4vhTtX7/CdStJ89TtuXxUjQOTO1e9pqa+hIDed2vJqRjpuMNL9Ld2Ntzl56Hvqq2oZ7R+jp/kILRVXBeAuy/mN4us0KhA8hK+qABE6SnPpT1chqvQTzXmd0p83URMfRqCzSkTbr62gjQvoJmZHN7FB3UT4dBC8uV+gZkgTVf/UbkMT9qsy8FkfQKiBqxggDsRbmpNksZpM6xWku9uwzz9A9uNNuoepNpWWa/spMevfJMnobRIMXidBvutvFITj6gxs19VhoVeH1Ro1zVmL8cJaQnb3cnBPMGX2n5NkZ8HmtTF4rttJhIUPGfvqCdujcgyeoabhFA3NZ2lsPEKc9Wxatn4kv5lK4LLXpc+ofvEm3+6czN7Vz7Fj2fvsN/+QnLC17PLcIQDVJ5B76B7sKnAd1Aq9B7joynrtcOgl3L2PA7uyKSvLp7I8n6R92SSF9RET0ENiZB/RO+Se6/2eIc8n6LX/vRgN1hguadb60M9FeRAtpJ/Vxm+jMytAjKVO9vu1ER/cKs9aK/t82zjg38b+7e2k7aujvLhc4GlUizF78N79VNTq5nMMFEfJmLaVxvwj1BffEZAT2E8fpDAgiILNRhS4LKVg0zLyXfXJ97CiYKst+e5GZLssJ3vzOrK325IRtJnMMC+yA53IddMTABajxOwD+d1qSsKjqc87q4FjQ4malp2Q6/dETcuKlIiRUPYtVVF7KXObR4nTIgpt51DmNF9Af4EW/2c8fzVvvG7K9CnGvDVNnw/eNKJovyvtOVvZ7OCveeDefVWft6fpsXr2LoGq2h+fWaOF5ThtqJLnrJfigjGSk0cFqsdIie7GYX21AFMHNvM9uBOmUh9N4UbQS1jO8/opwImRZiEGgemyQuZ/Ycvbr67jnemrWfq1P3oLD7JmQTzrl8awbkEUK+ZE8/Wn0cStmyZjmRj4Mc9wwGgRJiuasV5doZM1Ino60VaxrqsQACzXLWxY24Ddoi14zZrCtvnT2DJzEnYr92OzrgF7uY4lM7fyxpQ1cvwNvDnNkHenLGLYY4r02+kynk1iw/tTeWmSCa+9os+0yQa88rIBL76wBvOVMQQ61jPgOTGl/7oO4K4JNP1CBFKuibLQRKDl2vm73Lhwh/4+saobkuku3kpXbQRNKv2HQFx9XxGN/aU09JfRoOLn+hSg5NPRfy/4XIM0UbjK0yXAozxcl9XUqFLCIjqPl4IyBQFKaSmvl84zp+TncKW+/1OI002rqn2oFBcPfvc/Ig96834uCtbuQ819USlG1DVpixxEmV88cpjBwi2cFAhT1rOqyTpx7krRq9W0aory7Okr1PdWabDbIFLfV6xNjVZ3qxQrKnGyWsxRybCA4IUTVzl66IhWMPi+B+4/3xOnVrU2CFS2ddag6q/+1AunAE554dR1q/d+KrrPFcA9+J4A2cnrnD0mlltHi1xnJ8ONjRTK4JFr+SWDpYUMDx+jrLiZtsoL2v1UEFy+Zwu12z+lZNsskrYt51DTAW4dabw3fSoGgECN8vapRLnqOBocSZuqgH8Fbrpp1AxaWssZ62igp9BVQMydY20FnJRrO9lZwfHuWo511XKiq5rRpmI5RiljLWWc6CjjeEfpT+RERzlHZX+HK4MZLnFnIN+ekWIXxuoOaNUYzh09x8VTt7RzUJ61kh0bOOfxJ74JeZpy25dEaV/hysXvpU1vM9gzTl/HIQa7D3HqyGUuyvVekN9ckr6jtZtqcw3YVL//QTeFe6+vTbT9xHXrRO6NPKeHhn9gr80qLmx7BJLf5pTXE2RG7Ob8GWguFMW44gtCFjzO5o/+X4JsnEkMScR71WcUGvyWersnaN70AmUHiyhMO8newC5R1qVscxjQFggoq1UVUbYWRWu5phYrvSws9XIx+nwpx9z/wre7XqLT/q9kb/gjhz2e4/i2F7Qi8OXmj3B5xzOw9wUqLCcRve4DDqz8I22Oj9Fo8wd8Fs8kbsN7fL/rSb4L/SuJZovwdjguIJJHmv5jnPP9K1f8niZZ72lSDKZxNVAG5/3TydB/nEVfrODA+se5FvIIl7z/TIbr6ySneBC/z4X6dAd6c/zYpF+B8c8WMChRSlWtJLPTUysbdVMipvdiW6K9ChmrF4C7Wc2RogCyTd8l0dqcAPtaom19ybGZQ7HtR2TaLCTKPphAly58HYYpSjlMTEwEB2L3UpCfTvLBeBLDt3Jwze90Kwp3v0yRzyLcPbfQ2lJDYkI0FWV5REfvpro8l8T4fRTmZdLdUkePfM6d70RJxZOWFk9WdiKNxYlEb7emJiWMjAOBuLk7k5+fRGtDM4UHe7Q8aSEWKhnuTnwt0thu10OcAFxT6c8V/2VqC27SVlDNeIUjpfujidjWRWxgJX4OxWwyLsPLqp4Apz68bRoE2kvwtCrBy7oau7W6CgeqALiaCjVdpmtbyxUl2K8pwEUvD5e12Zgt2sSCjzewcpY5kRZfE7n4N9i/+1/Z/PF/Z/vsh8iz/YI8x+XEbNxImJkPHgZxOK2Ox89Q2s8vmCxvE8pcl1DqulSL3yux/5JK+w9piY8i5sARSkqP0Ntziu7OE3R3n5L7Pk5EUD5fvb+BD19fR5Hp49za/RxjHk9SaSEGTczrjLj+FYsFy3EwLyDAtYswj26C3XT1VxWwqUoKwW4dWu3aPV4dHBCoivWT1zvqRGoF/FQJsG4BvWF8XS6w2bSeFodnIUXu7U4xMqyc8LBpxN2sHFfjCakQZa0SCUs/W1xKTZw37Zn+7NveRcTWTgHJbkJcu4kUoAt378bPrpes1CqaRvJpKFcA93emLEVU6pCmglEZi1zpLoin7l7akAnIqs8/TV3OMHW5QwJhJ2V/KtTiClXZw2RnFZBdVEZOaQ05ZXXklNdr29yCErJidpHpbaGL2dv4EQXu5pTH5lOd1kltxiDV6cNUZRyiMuMw1Rmj1KZ1UZtSTc3+PdQFG1LpsUwAbgnlbksocZlNge2XWtxbmP4STOfr8fW7ClqMeF2MsP1+LpxoC6ZJeGHdmk28OXkdr0814uN3t2C2sg2z5S3Sfmr1eB2Gi1sF9tsJ8xokdtdhQsXosFujSo2VsnZuDnqfbsJv/nTSrcU4d34N68VhYhjUa8+7mn40mJ/F2llprJm1n7mfGPPBa2sFFg35/I3FLHvvS5a//xXz3p7F+6+tZuZb85g/43Milj3JsW1Pc9X/90Tofa3VJ1VTrT/KvQUMP8q999TCBrUydcOCYjbMLyJ6Tw4HEwq0KVEVj7z0a29mTNVDAeuM6XIuUxdJf3pGC6e5HvAEFh88yWw5h6XvfoHzV6+wfdF0Nn35DE5rvOQ5bRPj8X0ObZ+irSbXAE5TGr8mmvdLTXEqZaI8Ut8yNnZaLHBRxtX76CvyorNmNy21O+msCqa7IYaO2n10VO+mtSOdKoETtdr06hlRNgJuCrJ05a8mFJVSQhPTlve8ZhPK6R74/D2ZWNBwPyZOIOCCAkEdyOk8Zr/+2/9zUUpWAZo6b+URETAb6dNyO53tr9emUJUHTV3zpQt3NZhTwKdWEp49c5mmHun0WgoVBVAPAlnpj0ClA7kaLhy/Rk9/K1XdeahKFWohg4pbUznd1IrW+7/93xMFhmqxxdFDR1F1SX86XfrvA5z67Mfp5nuipjoV2A4PHiK3uYaCjkbaB4ekfbLJtvicHLv5ZKWlkFpQTkt9nwZB/QI3yXazuOX7KHfDn6fM8F9l8PDkxrlrcn8FCgUSFcCpygQPnqOa3jwxdkoMi2xqVSLgtlxaamIEpjdxuNyfs6Pjuvxr9zxh6rW6P1paBtmqaS3tft37zkRC5QnR8u/J+Z0fO6FB3UjpFkZK3AQMlWxltDyQ483xtOXvYeeSP8EetVLyNRo3TaOvvZ2TR44zUFtFnvUr1Hm8RcbGlwk2+IjqfT6U7XajKStZ88zpnjf1bChv3S9FnZ/6TDvPe6LeV6knUrYac3DZ/6TM4hEtEWxCQCrCAxTsTuOUx78KSEyn2+VJChOH6OmS03N34oewJyD1Tc7v/pJYl3UUWEymyGYqEavewtsiCw9bUdYrS9m4NAnzhbGYzY/DYskB9JckY/alqVi6T8PBt7RA57T1KknwZA57Pk+iwSSS1v5V4G0ytwMep2jjJDK8TDgf/h63d73CRb+n2LLkc3JtP5fzEstz73OUbZHjJ18gK66FOE8PSsM92LTmPdL8Haj3XcbJbc9xY/erZJs8TWeuPwmua3GZo8+WBXoEOfiQkNJGcaHAduN2drq5s/Lr/aicYNqUqUCosuLVykTTpeUCHyJLauT/GowXVWkBz4EulVwbTOP2cJJsD9Kxz45cq685YGlMmoOJtMtnZJp9wj5Tc3ZYFbHdYURAqU+b+uprvEBRUQ7btrlzMHk/BfLa08WSNL0/cDtyKjdCppCi9yeBvTUEBfmwe/VTlDi8TJbZs/gtfIRM8+cocpxM1KqHibKeCd9CQkIMCXH7GRkaoSN8KYed/sDZ7c8Rsehfybd6kRjDl0gJE+gxepsm28e5EvwSFwOeIlJ/Ge4WPcSGDNBUNpHr68F4ycvU5F2hOjGFoWJnMiIj2am/kFzzlym2nkKI3gK87bsJ119PsdVkAdZXiDaYiatpCaqo+n3FpYMTLfmptLFKdGqypISP3rLl9SnreeVlY8y//poC47+QteEvNDs9Sbb+H/GeO4XkjfNQKw0rnNWKw7ly7fK/gF2h9ecU2M2m2HmxBnHxZvO187GfNQf7FSbERdWTnn6EqsqjNDUep6PjLKWFYzhbhrF8jivO5gG4rVqE/kfvsuHtlxgRQ4L0GZzxfkR+70SARw9BW6rYua2GaP9mona0ESGwpmRfUAtpybUUFpfJuFRH5I52LSbTz14Vru8R4JL7vTGVHWvN8FuzjvhVf+ak/4ta4lXvVY5YrGlis0kFW8wqcDetwMO8HF/nSrY7VuFtV0FTijcNBwO0GrKqnur9urC61zvse0mNq6ayuRAtIW/h3wc4BWt1BdfpKkyRMciF5vwhDeomPtMtXrjnISu6JqIWNMg2/zxZWRVkl1aSU1JFTrFsJ0SALreikdzSWrJTD5LpaSQQ9zH5lp9p07A59svItl9OjuNqsh1Wk+e0miIxyEtc51Ps9DUlznMp3bSY8s2LqfA3oyw6icLAYDJsFpBp8bHIJ+zWex+beQv5ZMYGAmwN6Mmx50DUDtYut+GNKRtY8tY7WH75PlsWrsZ6vgsmy+IEgiKxn2uM4+y12M9ci/uC9TjIa705oZgvCCZe73nyrF5l5+IX2G5iR1+hL9vM0lApg5w31GO9uoTg5V+SL+NbvuU09ix7iCVvvsHklzZi/MFULgU8x5XQSVTbTOLVF+exR+81roa+wKWQlwTinsPm67VYL/DR+viEIfjvizIQ5blYUkVqVjH1ors3m5Zq/6+c48MHb+rz8QwTPpphxqdvrWP9xx+y8cv3WPfR+7jNeoHzfs9rKWXGPWSMPjCVCz5/Zpu+Db5O4+zZlkNpXhLvvTltAuBEEf6aaApbQYgSBUMCKwJxVy4JsBw/xqH6RDrztjJUEsLh0j30FvnSV+DDSKE33RVBNHZm0NZbI8rvqigbUcCad00pqF851v+WqFi1B2FNwZQOBv+zV6n+uijPnAIzBbgix08xVBHBQGUo54+d1qaNNc+dajPZTgDcGQVw3VUapOmqXvwdsOoqERi6I9ByjSNjRzk6fpxj4yc4cnhcS6rb3FejeedU3diJuMWJfG//UVHn0dhTweWTAl0CBA+CmA7gVByc8rD9HYCTz3XTfXJPNA/Zbc3bODp0lMKWeoq7milsa+Do2Dna4naSZfIhWV6GZOYXUlbfTldlNe2eb5NvLIo/croQxptUmPyeitRELbZMQb+CN1XmSx3rkgaUuuOr4968CsOjpyiuSaWrei/DRU4CWds4e/i45h198NzV98+fusOJo9c5PnaJM8cnSofpvqNbtPHA9WneYXktbaPuxWCJJ0eaUjkz1M8JAbrxhjjG63bRlGiJ/5zf0OH4BD2uT5Gk/whtmc7SJ/xoTbAURSLAk/gaI25PEfjVf+Ws18Ocdv0dZS6vcaQ1lSMNCYzXx8m+kznaXiCS/4AUcry7muNd1ZzortHkpMD9CTEEzh9uI955DgcW/zPZhn9h96I/kBa8g57aLsoifbTjqEGgx+mvlMRGM9I2TIzTCqpNf0+HvFdsO5lE20/4NljOL+FVUXxPUWD+AgfNPyV141dsm/0EHS6TGfWeJu+/xNIvd2A8y5Vc44eoc3yGIgGR3ChPnE2X4Wkh+81NxHb+FAL1JpPrsUDaIILG4kyOqrJP0dO5FfQCXqvfYJfBqzTZP06j9V/ZafwOWTl5NNQ1sM07lJbOEaydN5OWmYP3ZjucjRZSkhjOugUfkZm6n/qScYyXtWOyvA2ThY3ofVFNvHc8gwWuLPrCgM/e24jN2gJMF6sg4ArcLOqwN67F3bqOILdqLDdkYbw6DSeTXIGQFNK2+tAQuJaSzcsodllCkfMiipwWU2g/R+DtSwo3raRsbyI5B8bIiD0pyr9fm4IMcO4mP3Gcgb5OCvLSqaspYWiwi8ryIuJdF1Bt/SQNAlgNG/9IuLR5cXE+R/xU+hZpi6hpxC77V9R0nwLhOrN/4YD5h5w98g3trXWM9x2nt/kqQztXCOQqD+TrFBn9m5a6otd9EolhHnS7T+b8dgGVhDdln5PJcNIjbudhilMPa3VOG4rPiZz9URrl/8biS2QmDRBr/ymFApL5pk8zuPlRbbooxfQjzNaK0rFcCPEvQdJkah3fx8lYFJCZWnhQjt16VZ+zAmeDCm3xgbYAQa8W05VlvP+mPW9NN2T6VAsMPptN+ro/6HKbJb/NnbBJGH32Dl+9Z8bKz/XYtHQ5oesXskt/Lnut1SpXV1yXr5F2X0DSxoXMfm8DX35gwazP7Jn5kTU7tsbSXH+IjLQxAblxUWJ97Np+AAerIBzNgrRUMJ+8b8tr02xwXLGSRnkOG52fI9fgDxh+6Yz12lZR5uWolA/brJvY5dnFTs9OwjxEtnRSVC5j4WgxFf01JMcJ1Cuvm8CVthjI9TiBRlsZd/0fXN/1FDVyX50Wb8JmYSBmC5O1ihBqle2DYrakDKs1lQJ2JbSkelKXFISfwxBBm3p/VULcOtkX0KstCFCg/Uto+6moCgwtBYPaWNeRV6H9/2vfe1AaBeTKs3vJyi8VgHsA3h4UAbvcinqyC0vJ3hdG5lZzitxWCKjNo8BhtrYQQdW6zrX+ikKXReQ6LaHCZwO1IRup9l9PhdsCSgPsaa64TWnu9+y3d2LQ9XGObJ9MqfnjJBi+T5TRTBLWPsbxQBmXnJ/G7NP3mTrFgP2rHudOxDNiHD7E9oVTePsNKz58XZ4984fpcfwtfS5/EkPuKVps/8Tnb60Rw9JDDBuVtPxNTm59nB1r3qK5JJWS1DoORFSREFFNuG82VS7vSP9W05Sv023/RzYv/4DdEcVEWi2CffL+wTcY9pzOK8/PJcVkhlaWi+Tp7Fv7AavmNmO2olWg7KepR/49UQajWrnqYV1KgGeRtkhi47IqVs3bLuBmoMXh6sSMD9624v0Z1kx/1RbH+WLExcg5RUyTZ0ee+8TXuer3bwJwDng4nGXvjk5KinJJOJj67wDcz0WUsy4mTJTgRVF2p29xZnSYq8dOcuXUBXk9wIXDh7gw0s9IWQDtjXto6Cmgr79DIO6G5i3QTTv+yr7/E0Xn0dNBnW5xw/8d0YBMm0KVa7rwHTfk/4uHBukr9ma8s0igVbWVAJB8V5tOPasDvdOnL9P4HwC46p58+oZ7tf3/6BVS23uiYuuU5+r40bMcOjxGz1AHLQJ0Dd1lWkF85cHTEvhqK1f/9rSrmr5t7K28F3MlgH0PXCZEQdPf88DpoE19fq9igwIeEXW+J8YvUtbaSHFnMwXtDXQMDHN+7DwV28zINn6PnDBPsqvaST+wl6sh02l3fJRG2yeptniI5MX/D81FxVpsmII2lc5DgZvqg7oqEHeljX/gnIBnZUwAlbtsyd46nxL/mQyX+Qq8jcv91wGoOk91bSodx0Vpu6Y4X3q3f8RAwGeUeC1mbPjMjwsrdOevgzi11V2b/F5+q0B6WACuu3Y//YcOc0neU/GOKo/fYLMognm/IWPd/yJp8X/h4OYFnOgs4UxPCT2Z/hzZLMo3+mUZQB5i99x/0uLV2PU8TV4zBPpDGCr3Z6QyiJGKAIFPb0Y12abJSJEHQ3lODOU7MVzgLKDizECuSI4zI8UeRJtO4ZzPM/Kwz+CE17Oke8/keL0fVZGGpMmAVO78MQkCSXmha6mKWYv/2uexn/FfCF/yNHuNZ5BmO43bQQICsW9yyON5ht2e4KT3U4y4P0H00t/IYKIGv9c4uu05HGZ+yS7D1XgvehJvBVapbYSG7mJHcCjbfHeweYsHa/SNWGdoyvixs1os3nZ3e+KX/S86XZ8RcPwjUXZfE+DnjYHeUjasXMS+iHAszEwwMdZn3uyv2bJlM66bXVm2bBkffPARGwyMSTyYxtLlK/DZ7kl/5xmsVqqVYgIT5mW4mRfSlhbAge12THnRgA/fsWDhV268NtUeN7MILqfkMx4ez8ndMdyKieRweBhDAQEcPxhPuoclOaKUyh3nUmQ7S8tNVeK8RGSxwNtssrespqehXotdVIbCzSvfcfroLQ73X6ej7jxFBw/TXnmC4fZLDLZcor/xMkMd31CX18opP2m36Oe4KhZ06nYXjgwc51LER2KkTOLbsJeJXvRPXA8QcI6dQrXxf2fP+rcFtK7T33yF1vILVOReIt95NoMO/0K/819JWP4/tWnpDudnSAwIo00Apdny9wxsfoQBpz9y0Gk1dSW3ddOnP6sAoURNo1WXncLFPYmwxdJfVCzNnmlyv+V1zHMcWP8OC74oInbDbDkn6Q9xz1Nq9RZr52ZguapGm5JSouKA1AIE7f+ltQIyYWxfugT7me8yd+ok3nv5c2a/MROnL17mtM+Tsp/JXPJ9lBSPj4gPduerD8146QUD3nrVSBSYCX5hOTi4xOK0aBVldp8Tt9kCn+AsdsUUE5VRR2xOM5FJ1QQHJ+K7JZqtm/axbvFm3nt1Ax++aahbxTh1Pa+8sJ7NxtaMFtkRZL2Z1V9Esvar3VityMJaT3ljdRn4A5zbdGCmPGGOuqnUvQHNZAnUZObWEO7epXnHFKD7uwyxfdM5AkyDuBH4OKRMZ9DtWYwWpGG1vgN38zbcTJuknzXJ60a2mDeJqG0jm02bBRar6cndQnW8v/TTVrZaN/4oXjbNeNu0aOJp0UyQaw91+VdpKLymm0adEPW/8qw9cC+Vx609v0sHcAX1D3jg/p5c0fLF5WVVk11c/usAJ5JdVEF6YTlZxTU01nRyriuHW8OJXO46wLnmKM61RHOhdR/X+5O53pfE7cNp3DlWxJHyXQJ6C2RMNaVQDJuDuxvI2aKneeNVbGK/u/Qxy/dJ2/gRFebKaBDDY+/zhK5dw5KvE0gzkuclUb4b8wxRGxayfE4ZK76MpN1lCse9nuCM7wvarMGY57N8NsMI47leWv1dNe4d3/o0Jh89RNiuCKL3RbDJ1Y6t2zzxC/AnxVj6cryq6DKdBpP/hcPiV4lOSifH35Ae698z6vkYxRuf4fWX5hO+4hWO+DzO2LZHCV36mlYNwlItdFhR+6OY/yxFyd8TlQLEaIEuZEMtYlgy0+veFKqqy/yg6PPaK8aYf/Y+Rzwfpn/TY0Qv+Q1x618ibOlzOM56h93GG4k1X0WcwHRqQsI/CnAKSJRXSUGJEt00jja1I6LluLqEVl9zpDSIjtpw6gaKqG4r5ujoce3z//teMSU6L9yvf/afJer6BcjO62qkKs+igqzrF77laN0BRusFSM7JZwqI5LvqnK4KBCjgUFUpVF3Ufw/g1JTp0OERXbvJb39NNCi5B3TaYgsBnTPHLzMq8NI/0kf3UJvmpasTiKjp/ul0q0ohUi3vVXblUy/Qpwrm/xzgFMxcOH1Dtn/bA6feV5Ua1CpLHSypFCE60Dp34gblrU0UdjRpEFckEHd47CwdFWIBqjgLm1nkpaVwYH+kWFiPctr7Edo2/ivRhq/TuNucQx3dOvC/t18VM6m8ewrkVI46NfU5PibHcJ7BD7tECYU+Q5v/HI4MHdemJbXzF/BTqTnOnbrJWbnG06e/pyvKSisWzp7naNo0jYEe+f6VXwKcgtLzpyfy4KnVpFc1gOutPcDYkZPSz6SvyXdViMG5E7doyEmnNjOJqpQDjHQMaFCo0qYc7R+nNsyM3v12VIVbEy1Q1e35Bh2bJ1MRZKQ9PxfP6PqRVgz/2BUuy3OkEwHooxc5f+iYGEjHOTcyRm/NEC35o7QXjdJVfoZkDzsu+4pyOfAqp70eZaetPbEubuy3syDIyIZtetZEGq8iy2waCav+QOCs/8muBb/BaeVesf5b2OvuyYG1Uygz/J+krv4tTXZPUm7xGNtn/gbrt/8rY1tf4NiOlykxe5Ray4dEIauA26kk2H/GgcSD7Nu/D18/Pzy2epGXl01kRAgfffqRGHH1nDw0xsdvizXpI9Zk/OvcDXiC3O0riU9Jxc9/B9u2++Lu7iEAZ0pgoC92NhspLc7D3cMVJ2c71q3VI2L3bgYGh9jiLkpZbyXDg+MEbKlnm1MRFR1FtDfHURXwFXH6rxKybBqWsz5m6cfz2LHwJbKt36fb6WNGg3y5KoP2+dgkrqcXci21lMulLYwkB5NrPZPQDUvIDfKmMcqLfHsxBDYvIz/MjurKZI6oHH5qnLvX39UCkhtXftCATiUpH2hTJc1UhvrLIkpR3qA4qZ+CbbZU+5qS57aBuvQcDibGs/iVf6Jg8wc0+3/GfpuVlGyzoDZgo8DXGuI9PAWyVNkilST1gsDcJdJ25ROzPZqdm7YTvlEALcCKLE8bMiLLxGCxJcR0JV7rVrBVbxkHg1ME3lROr4lkrROKWyn/q7SUXyMiLJ83phkSJgCuVu2x7xWKzJ4hfM0sNi+yQn9hOa6LHYk3WUKi+VJ2rDHBanW+Fr+jS5BboXmyVGJRw6XtrFnYx7ZVzgL5T2hJbUvN/kKbyxOioP/Axs/mErLWnBiDFQSvWEy4jT1Ha7bTIYaHp7k1703bwBcf2hCRXEtoVCHJzgYUWH7ENntX3PzScPPYJ/Duj56+P/NmOTJjyloBNgH0NzYw45V1vD19g6b4NOX3sj7GyzaKweNEbXwwNmtqMVnajNWaRqzXqDxeuml0Bf2elvXS75V3TSdBLnIN1m3Ya97FSnzs1MpUAbhNo3iucWDLgrn4LnqNCgsxMF1eI3H9FEwWJLNZYC1kc99PPGkPSoBLv8BgG30FnpRE+2IwX7WhLuWEEgWUE2K4oIxNxpVUldRQVVlJZXkFlRVKyigvqaWu4JSA3f0kvWpRSkd+hgDcZpqKxqgvVpA3cb//jhRcoSKrn5z8XwJctkhGgYzNBWXU1HXIuHiS0c5LXByqFcVeIlIuA1WFbEUuyeszJRzvbGW8pY3vTqjPCmkIWkeuwzIKwsPpL95Glf8nnNn6EBeCHqPa8k94m27FZ50rGWt/w9ngFznl9Vf8VxqyflELQUs/oNFpCnW2z+G7fAOmy3swnJ9B7LoZHFz3BGkGz9DgPJkUg+eY+6ExG+aEkrjmEVpsfkep4T9j8clvCd61mz17dxEW7s+BA5GEBu7AeekbhK5+kVTnz8j0Xk50gCv+IaEEbBUDz3I5O5xt+WTKJ3z2tj6z31nIsve/YP1Xy1kqhsbyr/awfOZeVs7azcrZoaySY1rqZYghUKWryKAWMahUOD8RXXmun4rK61bBstnbeP0VFf9mwtuvmvDuawJvP4oRH726mM+nfiDyIZ9N/Yg3pJ+/9LIFzjOnyTMmz+yeF+n1fkkMBot/D+AUeDzwvzb9qXtPrbBUqzHVKkwFc1eVd0lBzEUBm5MXGC4PprMmjJrBEiq6ijh6+Ii2ClMXM/bAPv+viG5q9f8uLCqYUe2h4tu+0dpDvadg9lh7IcOVoVxX6TLkmjXwkHNRKUf+UYAbPDT0dwHupzLhbfpWS7GhoE4Bj/IaDQ320t4hIKdq1aqp2XvwptWlFSlty2JodFT73YP7VPtT06daLdJ7x9BtFbgo0FHxcfKdH+FN9zsFdGqr9tc3cIiC1jpKulo0iCtsqROgayE32ps880/J8zQiNTmJIOcNxG4xIsXPhdaKGi5rQKWuSbfiVJ2HWoU6cRwV+6iga6R7iEpnAYp9L8Gup+iPNOLkKbn+e9einaecY0dfIxWdeRyVc+2Jc+du8HN8EykA5fQGPR3j2r4UjOmmaAVY5bWqT3pNRFVLuKmmcgUeB4u3cLyjWFPoCuAUuCovpVqwoqUWEWj75q78Rn6n+oPar3pflc06fRrOixGkFjWcOnKVk+OXBbgFnLVnQ9dXrsp+blz9XvvdFQUN8jsFsWrVq3rd0ygKXgbi/OTTZB84RW7SJRICSqnY/Dn9oe9TvGke2yxCyDR9hZsRUzm/YzLtDk/T6/I43+58iWGBsXzjfyPP8A/Yfm2KrVE9O3xaWfdlBFbzV7HLbAa3w6bww77XOeEzic0f/xM5Bv9Gvtkj7F70ey3TvpqKUOkb4i0/ICQgju7mHhorSmiuyGWse5jclArqKjo53VbHEYH37P1h5AgkFFs+Q9rqvxBhOYuOlmHGZVyoqClj3bqVAoBenD56gcykfPq7j1FW2CZgdozK4lqay2UMaa8VRVZG//Ago2PD5BeXk3CwmPr+EkbaIqh0e53vgpUn6UWiN0zH4MuvYLdY7NGTGNjyDGH+SZRVXyIz5zixgeECS86k+LiT6LIa/S9X8850fQrzezg7cpRc2/kUeaylpiGNupY8jh1+EOB+KiqGUqV3qSs8K0pWFyzeVHpTA6maojuU512nLPsqhzrvkJudyoKlKwX2dtJXGCDfPy2f3xQ5R40o5zoVp6QpWhXHJABWdEGg6xtaq6Cy4CZFGWfITj1PlQCeqllZpbw1JZdoLLkmcl07rvqtmiq9D3A6z01D/hnqy8dwtNvNtBf1sP58Ki3er9HkOR3LL95k/peJWhJRlYNLJeo1WlbB+oWq+oEoqjXlAnETNUaVJ6Eex3VZeC83Y/tKa6LWSVtHT+b7XVM4u0Oew5R3+Db8CWxnG7F6fidr51WyfoHyWtSw3SaXitggTtS4kxFoiY25PzuzuwjyiRCDbg4pFguZ+a4hr09RkLaeN19awxsvrdaATYGauk+fzDDmqw/M+eB1Q94SRfjaK2ZyHBsBBk8GC321CguGC2rkPJXi1J23Es0Dt6aC7fZtWiF55YUL2tSHn2M7tnqVWi5AVfVBrTLcbt+Kr8s4qRbzuR30J+6EP87uVe+wfn6JlpBYlU5y31ijA7V7IPhzUeXWQje3/ghwhgt0iz8USKp4Qs2TqU3rqnOrxMumjPr6TOrbU6iqF6lNpbI2icqyErmHp0V+BnAFxYwUO9Ba0CR95e974FTS7+rci7RVXmGg6SR5uQJrhaVkFpXrRIFbURl1de0cGT3DxVN3GG0d42RHlcBZoQ7azgukKTlbxLfH8hhq7KY674r052u0Fcrz3lVK5U4PMRQ/pylyHbUH4/Ex3oX9nHViFKzDetY6AbI8jJdUYztrMcELn8J//rNYLdyhLZAxXVKE8eJikVJUCTWVQ3CjundL85n1gaPcawPeec2Uj9+xYPFXTvJ+KgZf2WL2xVJWvrWUwI2bOdFXRlt5G/mpoyRF5LF39dOkmci9W/RnthnOIj0mjvz4WA5EJLN/bz6J8eXY2+zh5ecNBJYMmDbZmHfetOadN2x5dbK5GAYbRNbzushrL6+V7+ihvyQO08WqNnSNtrjHcGHtT0S9b7xYxdg+KLXyfDWyapYXn03/gq9en8MXr83lrSmy78nS3yfL8SeLISLHn/6yOdNEpr5sxptTDZg6xYxNX7+mjbmq2k7/9lfYYmHz9wBuAlAeeE8Dke91hd3VZ2oAk/dVkP5lATn1vlKa189cZ7QyjJ6qQBoUiPSUMCyDrloEobxQP9nn/xWZALhf++w/V3RTwuq6RPGKMleD/OmRHrrz/Tjb38T1Syr+Tddu6vv/CMCphQqHx47+AwCnEw1ABFqUB0yt9FUF6+u75MHsLqVGYHoC3tR24lilHVn0DfVq3rz7+1Iwc0fzPmleL2lTbcGIvNZNlU5AnPIc6TxW2jSvtIE6tvKOqQS4lwRYWnqHKBR4K5mQ3naK2xvI3apPvumHZAW7U1DbRU/vYe7ehtu35LcCQlq9UOVdFMCZADddP5T9ipwd7KEjy4Us22kM+c1g2Hs6jXvsOS9ArR3/3vfVb0eG+mkcqKK1vpJo84/x/+p/EjT3N0Qt+i0ZfhZavjptkcSp6xqQqmtsLy2mOWM/3YVpdBXlcHz4GCNl3hzrKNKgamL/WmiBGCc9jRdEiZ7n5NhNrW7pqSOXGO4ZZ7BzhKPDp3Xfm2gjkfuLP+SaZKuqmZwYvU5b1RmOH74p7SnvaWXWVN/5nqMjN8SCviQAd4Z9Qd3scOwSRdHHNssqdtsZURg4jzBbL9xN4imxeF5A61W+3z1NK89zxEtgZs8U8o3+wgX/ydzcpXJnzcBev5hw72oMFzWz1bWfzF2b5HsvoxY+XPB/ntjlv5NBQ4At5W3GBf4ilvyZFrdX6POYSoanFSXpZ0l3daJiyyo6k0JprjxBiOcgkTuy5bxM2O3tSkVcOMl2Syg7sI8ov1y8LcrY5XWE4vQLDPaP097WxqHBo4Ru6cDVpBMPsyqC7ArZZRNFrpspDb6G5FjPoiTYm6riUsrqGihvaiYyvIzShECaY0zIt5vK9yqebN804g2m4jj3Q37YrXLfTWNsy3PE7Eyif0Dar0kg0el9rnj/npshDxO54kWmTTHSclEV5HRw64JAl5cx2TazqKk4QHVzFkcOn/wFwKl7qdK5nD12S1tJXVegCsOfozb/NIVJ/eQniCT2U51zUoBKpX64TH/7MQ7JMz9WvY323Gz57k353VVRxudELlKXrzx4qlSaUrg6gFOZ8rMjC0gwfYeUjW8Rb/Q6KSHJWg44BYuNJedle1l7/SOsCbzpiujLWFMgCrZQjJfqdGrrc7Ey3cGrAnAqkDorwpbEYBvefGUNa+cmYLlCF6itFijYCNCoqSIFbDrg0IGG1eoSNiwsw2JBOCOb/8Q3EU/R4/xXamxeoMr6BTqdHtNV8/D8oyhpfez0OzTvnUrqq+DJaJFuYUmocxpDBVvoKd5OxO4D+K5aSKXjV3ivWKqtVHznnmftvdcMfiFqyunDt4z48oONzJ0xmzmvf8IOs9lURC7H12IPenObtekqu/VqscV9eFPTvoEuzYS69+DnPMJ2pxG87PuxWVurff4g6KnfbbHppdh5qfQpVaN0EtF67wnUNogiVotgyv+3AU7t33ZtDf5OHfjZdxLg0iLn1UK4ZzPVNTk0dKRSWp5FTcFx6Rcn5Jn/5XS4ttBBDID+wjCBuC005/fLd38d4hS8NZdeoLfpMheO35Vx7AQlRdVUVEi/ECkra6Cxvo3xQ6pazPea8Xlm9Cw3R/PhXD53xrM42xmnyYXeeO3/4cZegber0revUpZ+Rp7dfmnXXpI9gimw/phURxMcN9RgvrIVizWdWOl1snFVu1x/tbbwZePKFoJNw2g7sJH08DiB4mqBHpVQO48Nc1PRn5uC8YIcDBaU8vk7W6SPGjL7zVnaqtEl73zGR9MWs/yTrexc8Tb7jeT+L3ybIMcgqtJCiNySzMYlDejPiqHDZSpkviVj1/OUmz7Kie1T6HR8BoMv5rHoM3OWf2nGks8MWT5TjIDZ5hgttMBipRWWehvxFEjys7XD10Yn261tZWtLtNdOYr0TROLYvTmBALskAh2SCLBPIsQpif1eccTIZw9K7LY4DvilEbJxDR32j3Iu8BWqrZ/F29SAbdb22r4nRB3Dx9pGnpuNzPnQWCDOHLOP36LJ/llanCZR5T4VL0u7f9ADd+89FdOlebeU4lJet3v/XxQFc1MU/PHWEnrFEupsiKZRgYiAgyrbdP2iQIUaBNVvRdkphafF06l9/BwW/w/kJylJfuXz/xxR+1aiayPdilTdoH793C2OtGQyWBEmD8uRe14tgQM15SrXf/b0JW0RQ3WfSuSrSyMyUe2i/h5U6VKGyEB/6AiXTv+96cufiw5Wzpw4w5ljpzl//LKWU6ylu44ygTRVQuvn8KaO1dRdzvjoYe33E8eaiGe7/1qBoRJ17395bHX9509/w/Fjtzl96hu661vJ9NIjb5seGW5LSEwIpbS380eIK+3vJj87lmyrL8mx+prOsjIuyL6vSr8YaGgly2sdOd6ryfRcTXd1jVY/VDuOtKfyVh3rqmKo0JHDFf6MtLbT0zpEa53Ac9soJ0SpXjhzD57vnZ8qCXb+4m1SA+xoNf9nTgrEtDk+xWnPh6kPXKXVJVX7VR41dU8vnv2enaaf0GXxPzjq8ZAopidpLy/lcHUAx7QYx3vnI/dcKfczx2/LYHaRmly5v6WXGOq5Q3OsDwPer3Ek6AMyHD7l2NgVDSwVlCnAuyrGz7VL93K6yfNzS66xKu+EPJzt7N7WR2rUqEDbdW5fV+EJ39HTpFPuKmN6ZfYZ9vsPaeWydpjtYsD1cU75PUu73Z+xXWpGksErHPF7kWH352iweZz09X8hcOlkwhc/wq1QAZsDL1Fu+zEOBqUCXCVaxQajJbVYLnDAZ87D+C96gbClLxM671844v0MJwKep872Zea9vZ7NVtHkxnVRmjYmUBVG9sZPiFj8OAftPyfXewPmC+bguuhTUlZ8RtLyj9m5bo4osDBqthtR5GNDlGsagdZZAmn5xAX1khF9lPjdvRgvb8RqSQK71q0m0WyBQNtMSrTSUAsocVwkimEm6TZLSPXxIicigiRHQ1LM5wqETSNq6Z8oMX+Y9A1/Jmrl06QYvUmq/hNkGD1JosV7BO4op7H1GwG4ixRu+VIgVQXXT5Pvvcq7b5pqsFCQ0ci3d6BpXwDZJh9REulKU0sJJ8bO/gTgVE4/9fyP9l7VFGNdvlrleZmm8jtkRFVLe0znsP/HtLu9Tn74PupLBNRE4TYUH2Kg3JdDZf4Mtowz0H6VgbZLIhfk9cV7ry8z2HGF7sbTNJScoqXmO7IjUrkTKtb3/klc95fr8Q2lqUKVN7oo+1TFye8nWtVgTvphvSqNVHiNxvwTVFWm0dCeTl1LIUEBe5jxygY+nGFCdbI7eXs38e5r+hgsTMZ0cY3mEbJapbxWZWgB+QsFbAS4TJcoCKti9dxQ+a0dSz7U56TXMwL2b3LS+wlmvfo+r01awsoPvmbth1+y+PX38LR3p7iqkm2OpbKPctm/Kqely49msKAGH8tMegu9aY0zJ8t6NhkWM1n8wWotP9avgduDohK/viGgt3PpUxQb/kYMsv+O83v/A+85L7Fl/jxsV6cKJAhACHyqWD21eMHHTsWZDeDnUM+2FYsJXTcf/+WfYjVvm+Yd0bLtL1dpUtSq2nriA5Ko8ZrBmPuTHNn2BCFL38FwsYqBUlBbzhaL/zjAFUf5oj+vSoM340VlGsCpaVp/hwH2BzVQVphFXGAtmQm5VFSlUlvUKvfz1+PfJkQBm8oDN1jkRV9hqAZqWo1Stc0XQ0+JjBc1YhQc7r8mY40K9xAdIUb++eM3RT/pRL1WJQpVCNS5U98x1Cn9srafW4cLtSnTgQwnhn1e41jwDBrcX6UoLlNLKqzgrTLrNDu39uFj0y/PZDpdB00pdFSlweZjuypN2lHBrs7rOAHI6rVK87NhQRMJfgcYK9+kgZDh4ga2LpxPu/M02l1eJ8l0FjFbo4hwdcbfwowq2xe4HPi0Vu85ZMN0DniZc2Lr42KoTueM9+Ps9rVnV3Qscfvj6co7QF6YnexH+mjcFDocH2PI/Vl55t/ksv8L1Ebq0Ze/lb4cN/pz3enPc2cgbwuHCrcwXubB8WrZVrhxuPy+jE1sKzZxtNpJxJkjVSKVD4j8r95Xcuze9nC5izzzLhyt86Q0aA4XfJ7SZjGOeL9AT6YVR2u2ym/dGZ+QCnfZjzvHRdrSnMmLcCA73Iy0wPVkhWygJcWShiSXfzAG7t8RpZjODw3Sn+9JR22UgIHAW38ZNT1ltPTVc3L8JOdOXtMUngYaGgwq+Vabiv3PAi6VH25iClU30P769/5viRroLxwaYqDYi7MjXfJQKEBViv4bLSbuwpmrdPSr5LwqjYiCNl2NWS2liGwfBKu6jkKGhnq13/1HIU5BlxZ4fw+01FTqyaPnGBke0DxwatGCDhB1x1HpSEZGBlHJhid+ryDm/spTtWpTxcGp/f36OSgP2fmz31Ecak9f2BKGItcSZ/4Wh9we5VuV38bvSQr3bqW8u5uizqb7EDfQTd4+H3KMP6Dcx5xjQ6LgxocoSAjknPfTfBv+tJagtuJgLDdu6aYiL528ydHGFHnYbBiri+Hi8UvcEsBReeQ6ErfTH76crsAF5IU4acCsGRhyjur8VU3Tgl1bubztr/Igz+CcAI4qeVXpu1QDOM1AEUhVffSCXM8+2zncDZKHLf5Vru98i7ayEg5V79BWhSpvqvKYXVWxdiKDfd9QU3hD5wkpuk5V4R1q/K0g+BGImkSu2TNi4V7UpkaPDF0RJX2R4Z6LjA9e5fRR5dVUU9F3iQ9XKSq6xDLvFsuskyjffhpLT3Oo/zKNJaKwlVelWHlcLrEvcBBf50GCLCO4E/6KKNO3uLDjebbMnYanUSyeq6yosfwz/Z7Pk6X/EAeMP6XCdhp9m54k1+gRgpd9hrkor1ijj4k3/JzINZ/i9vV09upNJ87gTZxnz2PjIj922TmR7b+C0t0rOei/Wxu02+sFNhOqtDJpaRaz6dz8Mt/veYlrO55g+1d/JF9/Nitfe4GvJj9L3pqZ7LI1oCrQnkyj98mx/Iwci0/JtZlNio0RcdZ2xNu74LPWhT2r35BB93maHCeRaPi2fL6C8s3LqfBYTpnrQlKM32Xn4ifZ+vnv8f36T9TaTaFKLNnvdk/j232viVX7NO6LZxNpvIaA1Soo+Q322y4izMmZPW7OJCYOE+O4nEKTR8g1eRT32VP46G0zAYIN5GTU8d03yMCeqa2Urtphy+Vj17Rn6ar0cQXZCrjVGNPXohTkBU1JTijU5vJvSQ4vptnqj6I0XuFO4KPyTIRSW3xHlO1NWgp6OFSymdPDPVq/UR7WCVE1e5VoHhDpIydGb1CTc5Li9GPEbd/L4a0v8v3u57i8/WEStwfRXHlXjqm8fmpqTQdwqu/VFd+muuiaiEBj+RGqxOioaRSAa82kpLqM8qYSNpp4aPFjJbHONKT5sjt0H6kJRYR5tLDFrBYXw1qsV1XjYlBL+v5OKvKkH+5oxGxRNfbGMYSFRuHt5Eia8TOU2b9A8tq/st3BGmuLMNw2h2G1MZCP3rXF0mwLZVU5st8akiPa2OPXIfut1XJzGS+swFG/mqj9+WS461Fi+xU57svQm7eR6S8p79svoU1B9oypqvSSihcyZNrLBkSvnkSv86PkGP4bZ3wFcmNfYsTzBcwX7tdATMGCSoGipkR1cWnDeFpUUGHxmDbd/k3o4/jOewn9BUUamBnOT2f97HR8LXZyuMyeJG9H1n++HcOZPpjO3aWlTtFBSDke1rX/IYDrFZ1YEbsDhw2tbDJuxNmoni0bm7QEwjsc+4jwbKNKoK2yPI2igmSKcvIojD9CdY7unk70r18TVUavvaCB0ZJNtOa3y1hxh6ayKzSXXaSt+gKdDZcY6bksY6ByMtwbv2Wr+rMWuqH164kZgR/EsDjOWFPd/8fef0BllW2Luuh57dy7z937rL1XrlU5Z8tUahnKsixzKnPOmQySkSQokkSigGIARUXJOeecowQREEHFnLWs+L0+5i+VVu307j63vdfeobXe/p+Z/hnGHP3rffTRO19dTEWrUX2jgLYzJnzn/z5qxmaH09ucDkwWY+V7rf0f9VZ5A1s5sz9VQMWBhMADnDReT7rVLHZvDkF/xS/TbygPrErfY7Uhi136aYQ5HdeqMlzI3U3uyWDOmn4Mh96Fo0No9hxJTaINrRnOVMVY0r1vlPTFoyF0CJEWE8gI2izGtTzH08MZECNi9Hsvs3qLIfHJycQd8eGAo4FmSO5aPBWLqe/TaPsiD0KG0u3yOu6bl7HL0IbdhhbsEXEzssBh+w6st5pivcUU840mbFtqyPoFBmxcqJMNC/XZsEhf2k8QAXax+Nue+XfF1/os7qYxuBnHSH+ehY+eIZ0Of+DegXeptn6VUMdIjnoUEeqazF6TGPbKdmpb9f2gUxR5R0NoSfKgMcGbhvj9NCd70Vu0h6Zkx/9KgJOOTQ1rdYkCzvGgvugwFU2qeoAOFApassivzaa1XahelLCuMoFuKEnN4NTB238NwKlhqZ9i4P6fBzgVu3Wt45yWbuJWd7tWfUHNQlVexwfqfK49obm9WkBKzRIVgGvO18GbEuWJ+/F7toBeFZd6+n968f5DokBr8GXV7acNw177hqqWIoqa0ihX9VjlN9QwbmlDFtf77mjbaylA5N4Net4GRQ0tqiD+ny/Tie74yis2IJZbiu0k3eSAgx8Qt+6f6XYW6+joUFFkb1F5Jozzqrh9dQlZjdU6gGuuI7u6WBtKTTGaTnaMHw19LeTHH+ZJoKqHOZqH/kOJ2zmHxsRwrvVco6ckjPY0C/pqUuWadL+thm4HLotSFesG35f4bt8LnN7xuTYEOxhbpuTene9I8LMnZ+sfaHF+jxyT18lznU3ZST9tCFVtMwhwKvdcmPkCioz+TKP9GxTbDKGhIE9+fz9N2Qmcq3lCR9N9sYQO0XJCFGGgJck+vuQnXSM/5R6ZSXfJ9bLgsfdzfBPyFgmGH9DaeJfe898TurdVmwHn79xJwK4LYsF2ERHQR/TRPoL29LDfoUvLgO/rIIAmIOdl3YCPo0Bv7GWqctQMRTXsdpMQt3N4213A2+gQJeavaZn/84z/RsDiFwh0ucQBqygeq/QgsRPpEoi77inW6PFRPAoYiuXSXWwRhRS59gUqrZ+jxupvnFn7P4la+8/aNmpW4mGBKeP1jVhuqmafdRZ5EYe4WOhCR24gBUePkWKzlkTjaeT4G9PlM1FAdSiP/d7iuPKKGCzhtT//I3OG/AO5xiNIMPqEuD3rKfTZSq7LGjIdlpNut1xgbipZllPJt5tJjPFk8lSprxPy+0fe59CmdVisPkXWzpWcNZuP/ry1hK0XmPZ/j4cHhxO76S9kG75AmYW0ucPSsZ8aS6n5G0wdPYdts78ky+h1AdUXtcSuasi4yOR5Aj1P4elymoUzjRnz0RqmT9zOlPH6jB+5icT4Yr7/DlpS4wU0P6PQz5bH0i6U4XCt/4lWxuxi20Pqim9pXg01nP1zZaoDuEwKDf6Frw+9x629fyXD308A7mt5Xk9E0RaJJe7Krf7bWrvV3h3tPf2W3u4+LnScp/fCRc1DO9ALCaFpnN7wIkU275G6/W9k2M2i0G2dLBcFmvtU+02t3qUAnIqBy4m5QMJee4r9rMj3tCDphA855Wcpr06gtCqR7PxMKs8X4OUTyJTR+mQeseZ6w1nSUhPJK0iis6WFpKhkynKrqS9tobmykdSUKNIzzhAZcYSIwFxCfVKIPBlGXFwkTU0V+Hrsw97Ug/373CgrzcfFxZ6ok8eJjjpDwtlYYk9GkpmQRUJcFLkZBcSdTOZ0aAV6i/JxcygmODSWSP0FAvNzqD5hQkOyMyZrTPlk6DZ5Jj8NoSp4+2KsHl9ONdE8iKOGbmXrcjNObH+P9G1/IHXbX7jvqyoxjKTXfQRGS44LwJVpw8Em687Ie1KBv2O7QFMHe8zyteErTo0RA3MonnP/yOZFeQJuJ4lc/yZ5Fu+IUfASEVbrcDIQCFzVgLFKJbHqp/qa/xGA8xY4C9rVKMa8BxUxIfjsvCjvdItIM74Cb2qbfXYtAnDVJJ5Mlz6gjPjT6ZRVR5OWkExqVJE82z6BOOWJ+2VbGxTl2S2TNnAu3Z/z6a5crKnk9hUVm64MUl2YhjJiB0cMfhTVL2rr4fblx9pEqfs9zTzpzoarAm/XMuVT5EYhLaeMxOh9gydB79Ns/wqVcX4MtJ4nOaITd0sFqXW0pu0lP9xbu0fB+jYU7JyBn74XesvLtPtlsFzgeHGxAFMiiUGhtKSoKjf2Asn28n0X5zNduVzpQsyOIXy1X4zmw2+TYCwG4NSt8swNmTd5MxHr3qbJ8TWa7J5n26RhTBu7Br8VQ4k3mUOc5XQs102XftKUcOnjN325nkmjDZg60ZRPx5oxfdx6Nk7+jE1Tp7BZZNaE9Xw2xkjalb6W1Fe1NzVMO/uLHYwbsV2MiO0M/UCfj0SGDzFgzLDtjB66hTHDN7NuwVEMllayfYmKf/v3RU99yrXrL6/EaXsUe9YLNG60ZfcGBzwta6QNdLHbvJbtArd6sp22/TNRRe3NVudgtipHq+HqZRpNf6ED3lb/Zgzcf15uKSvy1rdcOVfGuYxd1JccpFyApLxZeZmyyW9Op7q9nMv9V+nruyTSy+W+fg1oHmiTIqQj+43j/ufl2/8HhlD/Dbn7A7e7Lmr58S63FAqsqvgoWaY8cGLhqCHehlYBOJWIt1XFpCmYeuYRk+8q/UehQJbK73ap9yqPnnX0/xHRXlTlpRJRMWTqu265ApNv6ezo4HJXH32iJFSMnZqZ2n+hVzsvNUyq9r/Rf1/7rjyJCoyUu13z6GmKRv2O7nrUtapnpoa/1XZ93fdItf0cQqRjDPuANP1XKHCaxMWg2Zzz/ILatAQeyflU1ddqKUV+9MK1nyMjNoxko6kUHdzNwKWbJB8OInHrixTveIWGnW9xzvovNO4dS326Jz2F7lwVsFWzfpWoc1K/f0UUbKv/Qg0gf/B9RQBuEtfk3JWFqTwo/V391NblUZAdSa4AYm1+Fhca5H5cks5Luw7d9Sl4VdeuZrH2nb9MZ0Mb5+taudDYyfVLt7iQt4fa1CSK056QGXeddNvZ0uG8yNeBL1Hhtohw9yOc3CrAYj6OI2tf54jpMo7uWMXulVOIPphHZECevHyVeFvX46KfwC69eBy2nMZCgMp1gytO65zZuTFUrNM4vCzyRUG0427TIh1hKWbrq9hrU0eE/znSTl8iVADOx64dT/te9m3WF2v0RW4HDaHIcjj2Ri24bjlCncDZZZ+hWmb6695DBI4+4ZvgYVgvD2TDvAg6XdQw2Hixrj8hYcvznFr7F9lmnMgIDm8YzZblyaIEVbCuysJfxgmfTPL9tpC0Y6o29F24f70Ajx0lu8fS6TmGDv957F0tx9q8iLDF8sxsX+N+wBAqdjxHhuNoig8bc6mlk4Huq1y9cIXe6lqOO+wjcIsFIVtWkWsqnbfKaxb+Lse2rJHOK51Ei1XyfTpjRhrivkyMBJVH7YxY4AYvSft4WyzZ1znn+BaXvYZQZfki9vOGYPLlXA1Eb/p8yO39H8k1fqIlM545YRVfTDBhxmcmTB5nyIzPTaQD38KEjzeRklzFV/eeUuRrR4L+JJqSzmq1STub7lGRpeKQdMOlP/e6/VzUxIWM040cNFnDcetN8tzXkHQwmQpVkzT9JufS9nOp4rSu3f74Pkm/Ke9Sb3c35WJM1TaXaZ5dBXCxBwSqHF/S8lTd3fcOyaEJ5KTpwO1HUbFyAnAK6OKOVVFs/qpAyRt85f0iST7LyCyOo6JW2mtFMplF0h935BAWcRT9DU7khdtypz2JpuZ6EhKjyclJpqAwjeyceFraKqltKCI5OZqkJAGK9Ggy0hPw8wjn4EF5P2XZ1es9hASG4rYzFD8/b4HAVPb7ehN88AA5AouHDh8iNy+N6JhwsnKSiIs/yeFwX5rqGtljVIynXxlnQvzJtZpN4Ib5bFlkQvFJBy4XubDfykYUsCjW4TqIU8HeNmbuxKeeYdlCaxZO0ac+wYGUYFPWTPwUw09fIdVoCCU2wzi9bSRGyyIxW1PD5sXHmDRmM0tmOeFhU0agcw9u5qWc3fohN71e4fLeV/Cc9zd2LPHFcclmeva8K21ljBieH+Gywpj1C9PRW5YgwJYjIKLiAn8NcArEVGUHEfsmATOd+DnKp6MYatYZZBzU54y3vN+Gmbr8gfa/hD4Fc36yj5dVK0HODaQmx1HZeJaCkjMknarQhkWV5/2nZ/5Mnv2vhlIr089r6bsuZFlzsTSMgY46rskz7CkKFgnh+vnzOqNhENyuPuXepQEeXGjiSVcuTy9m8PXFBIG2NLGGn8Gbkpt5AlcepO6eTcruuZyy+ZLbjYf4RrY/sreGvZbt5ISHyzb27DVKEBCuxGN7GDm20wkzssJQgM5gWaE2Oebo7nBaUx1pTtpFWuh+IvdGEGofhd2mNHYbJFIX70myx3T2LpuB0/yFmM1ZzdxJ7iyc6i3QtJ8da/2xXuOD5Qovdqw4gfGaRPRWxbJ1aaYYEbmcMJ7EPf8PGdj/LqFrhjN2pMq3ZsTcycZ8KpA2ZpiBLDPis3FmfDHekCnj9JgsRsHnn2zXPL7qu4qr/HTUdmZ+soKtU6dhMGMm6yZNYdKotdryz8ZsYcvSw3I9P5X7+o+I8jqrCg3uVnX4OvXh49DLfseL0hbOac/fw7pK4DdPG/L/xX7yvzJCzNapCUUl7DWMk/fDEXfz/2KAuy3wphrGI2kg1+pSqM52lQ4pHlVqS0tK2yLSrGZXZgucCLgIpJQ15NAnQKeLL/mvBrjfWve/Xh5c/54n0ilfrcukJWsPt/ouakMjqqNWL9DtG9/Q2tEm1y73pUmBmy7xrhaXJtLW0UTP+U4K5B7+a7NQFWToZHAigW7Swo0rjznpvIFouy85Y/UleRF+2izKwRxnarKFislTkJRXm0xneyuq3qpW1UKOpaocVFZkUFORTVt9FS21ZXQ01HH7qq4GqdpGwZwaCr9x+SFXewZkfQ3n6iqoqcrloM0sjhsM4azZOJL3mdLZepmu9mv0dFyXYz8WSPpG8/YV1laQIftkN9WS1dpMVnGWwN8Ssly2kRVoT9vuYdTav6V5Y5p3vk6N9Wtiff2NCL13iLSZy3WBNd0khWfQJce9cfUrUvaZaL99xlTEzUis0G+4dukGbfI7ZZUJFFeqWKBkSkTqG8vkeQi4iahrGsx3pyZuqNmhFzpu0H3hNteu6majPnognd71J9JJulCXlkRZ5hOyEm5S5LpEQEEs/8gPafBZz8m9ftx2f0H+HypQ8bbAaT85Z9uodPyErv3jyRNA2aMfiY9VAZmmI7QM4O17RlJu/leOLP0HKsz/zDmX92l0eJc9aw3xtDmH55oVuC+ayN75n2I0YxtbFxXgalpOgFMr+ywL8LXKwHP9Rg7M/ycOrfgj+xaoGYDbcZ8/DP8F/4Tb7OewmTsF/4V/IHTZHzm45PeYf2nK5jkBVFm9xJ0Dw7jqOQSvOb/DbIJsP+t/snfWP7L5kz8ydfx2Vsz1F4DMxHpdGvvXbxfLeLJWCDt7z3wulXrSK1ITb0VljAV5kQeJORSG6+opnFo1mjbHN7nm9YFWz/R+wIekbH+Jngt3+R40GeiHPeZV6C1KxXGFPd7z/kSInGPAknc4YGfM2fCzZOxcTvjWWUz6xBDbueM5v+sN+j0/JF3/JZ4GDyfLWO7prD/R4vAmF13fIHDtKLbPns3XQe/T6fwKtTYv0C8Qm6z/BpNGLmfhLAGAGTuYPlHFvm17BnBbSIivpDXxJHHbJpDvbSbvxldc7HhEcaoCN+Xt+klp/muiEuVW5H1FafY3lOV8i8rrphRsTXoN5zPsudbZrosFVu+jGBfdnTcpKG3hvLwn/T03BNyuSX+o88DFBMZTavA/uO//Gu3WvyMzLE4rMv7zYbWKrOvyvwK4rwTgqql3EEg/PVLLNZcTtJ78qhQBuEQKylJIK8rTGYqt0gfXpNCS6UZXaTgpiQlEHDtEVkYq4UdCKC7M4mxUJLHRkRQXZZObk0JdXQmZaam4OYZy8sRRDoX60yjvUOSRCHZbB5CYmERkVCyHBe6C3Cxwt9MjPGg3DTVF5OWkkZOdRFJCFEfCAqjMb8bTqoSjJ3JJlv4q1WIO62duYPiHojg/1ef0PhsGylyI87MVBW6gzQQcKwC3ZY09ORUpBPkHkxpiS2eGE0ZrrRk9wojxIzczfvhqPhm6inHyuXSWK/orj8szlnUjNjFuxAa+nGqDm0URQS697Fpjif30d9g192O2jP4jYcufo0zewXLL13kYMoJvAt/BeOYUJowx0yZMrJkXqA3/atUoRNTkjj0WlQJqajbrM4j7OcA5yP9OPYQaGHLe5TUueHzEye1f4GmtYG9wn5/Ex04HdfvkfT8alE1K6ilOhOYLcLaIwTmghU3o4tqkLSpDIv2WNuFFtcni1DvUlz7klhjfvdW5Yii40ZnpoKUYOZfmTmua8nY5c6OzVXSU9Hl9/QJtBXx7MY0f+lN00HYtUyAuie/6FcBl/QRwmhcuV6z5Iu5fyOdUQBOJYZViZBfhZdPOyX2ZmhftiMsJNi0oY/vSUqzWxpNstZQkywXYrIvBcEWpPK8D9BXa0pF7lMj9lVoc5Kb5hdKXFbJ9cSGbFxTjahCrG26ODMZ4dSlGq6u0uqiGS0oJ9FIckUugj/JQqXjFUoEoVR1EnsnqYrYtL9cmNHDsfS184cz2j/l46GaBM32mjdfH1NBFDItgbKz2at5cNZtZvfuDQ/Xq8wt5zjM+M2LUcH22TZvGXZ83+PrwUErM/sLEj+YwfpT0F6M3s3lJmAZwg7F9vxYV52igxXsOSq4sz8VsbS4eYrz7/grg1WzooF21WKzLxXpLHjv1RfTysN6cK7/zbPLQ2nwsNhcR4hpDvwCcp8V/McAp740uya8860tXacv3o6H8sOZ9K1DDdc05lDZKByLgUtpQIJJLWW0OnRcuoCo1/NcNd+oATuXm+u31/2tFq40q9+C6WEBtaQ50V5zkQf8NHgjYKi+PBks3HwsY3OFcewvFddKZNuaKZFHelMf1izdob2umoD6Ztu5fA5wOoH6aUKDgTfddgUjfxQfEGrzH1/6vcsP5j5T4rBVleUug6f6z/XXes2uX79PWUs/Nyw9+PKaC6CuXbokyiRFrPZri8hj5fpqK8nStlJQaXlXP9+ql21RLJ1Ejz66sQqCoQm0fQ0lVLPll0VRWlXPtiopt1KXOuHZNJ2ryi4IjdX/a2rvIbmkgr7xY9iskozSTRNctpFks0nJ5EaoSOo7j9v6hHFr1Cnk73uJr6VS/DXmf1B0jBDyvawCnrl83Q1Y3IeaWwPPA1e+5NqDzzl25OEBNTRY5hae0GqmqVqpW8L48mpbmWtlHrNFn93Xw82r/I1I8t9LhO4vWfdOoOrJT4PCbZ3nlvtI8cPXpyQJwX1EoHWjEjhXEb3+LeL23xDrdSLSnHwN7XkQN/zY5vktuwlXyT1cw4P66XNPH9Lo8j+v2YwJe+XS6vMeAhyqX8jHfBI8gbtPfeBAwVMuXxoHX8BAoc7etpsF5HBx5C8Jex3v5dLavKGavRQ37HDoJMtxJt8vLXPL+gJhNz3NI4OfC3g8FWl7igd+7/HB8LAlbXyRy3YuUiXJSOd4ueLxP0rbn2TTLHc9Va2kVyOp2l3ur9xLrx7xKwrZXSDN8idPr/8akobMZJx3XzpUGxOxYhc/8P3N81e8JXPA7/Jb8iYPGownfMYEkzy+5WOZBnsc0Lji9Refe9wlY9AeBztfINFZe2Y81T1/lzo+IEyWuCvon7Dfn8E5j6diycFm2g4t73qBHzi1563OYLHAgMb2RvMwTJFrMx2/NDKZ8ZsmC8bOJWvdXghb+C40C+WrG48H1Y9g5dwSXPd4SeZvDm0eyfPoqTKdPYNOkz5g9YiwzR81l1tilotD1mTzBnEnjdjDtc0smjd/B+NEmWtZ3b2NrsmwXkGG7lP7Gc/Lcv9c8b/+ax+23pFLFKf6YSV/FKt6nQj6bU4/QXeTPXXkHNC+ItDfN6Op7SHxuM4FxFaSXtPNAlqu2drnrKZknG0nw9CQ30I/UffvIiWokP/EZsGXrZp0OTmKozH1C2skGwjZ8RILhu8RueY0zPhspq0sTgEsgqzCNtPI8ylvFUGzLpVL65PZ8VT3Hm6L8VGxNvdmw1Anjza4YbtqD/vrdWOh7sGO7B5ZGXtiY7uNoYAR661wx2rxHPh2xMPBgu/z/5TRr3I22EmK5Es91o6k0f5Fut7eosnkTq407MNrmyW7bUELdywlyLcPVqBivfVVEBfuTbT6dkM3zNC+Impgwdrgo11Hb2WW4g55cZ2piHdFfrtI5qFxvm1n2pRWJobtEiTlhv32HNuw163MjPh+rz4RR+qJg9fl0tJ4o5C3MmKjHtAl6PypoBXFzPrfA1TwdR8MatiytwGBhBNFb3qXd9XUKTF+lWozFFIM3WfvpeD4dtoiRQ7cIHK5lxWy5D+tVbc58jAXgNi3KxVGMKHdrpYx/exjVc2cvJ4y3QojKufcROeafsNdKN3P8t7YfFJ1HrhEfGzUM20R8RI/mgasuuEl3230uXXjEpfMPaa5QAKcmstzS4mjVRK+L58VwSO2nOq2eqrRGytOvifTLcw7gYuE+Hlwo5JveDOkcn8W4DXrb5PPbS6l8c0kB3c/gbVBup9GclY2HZYvIOQGRVgIc62hI8KAn35qEgAN4mcVjvTEb05XZRBjpkWk5Ced1oey3SaJLDN/GjHytzZZmPBBj4yKOBiXy7hewY12BVqLNfH0Fx71TuJhvR9oBfzmOmvRRog0dulrmEBGeyR4bNRlGzY5WsYiDHtECti4twW/5eB4Evs2j4A8I3ziC0cPFMBuxle1r7SltTqfnYTXHo45LW9AB3ODw/M8BbvoEfXnm29GfMUMLCSF+As32rzLmvWl8IseaOHo9W5cFP/PA6eDKbI2qc6rS6+jEbnsBLiaqjy4X0SV33m1WJcZ4Nf5OdezXKnz8/Hm3sM+uWptoo65n0EhQMuiF2zpfDHWfPOoaztBf4KTNUv03AU4VX1dpPwZniGoVBW5+w11tYoAORu6LwvxxneYNkeesgiJvPqW7MILWvINc6rlAd08/nRd76esb4NbVh5qn6MbAY65fuydAozwzCiyUqOM8+/0fgU559r59dvwftOU6b59umW657lN3DAVw0klqAKdAQvepuw7d/+raVIkr7fiyn8pjp+Wy07ZVojxaap0a+lS/p7tGFeQ5eDwNFLU8eLrl2nnKuauC/Wr9/Wt36Ks6S2vKTlFsUXL8J89i4AQ41HCqdNI3rz2mv7uP21cfcLGnj8q6Yq6LFd56voX8umTaL/w9wKmcZj/9/5MoaLwkAJdk/AFf73+NSstXaHD8gEan94l3Wc0teTbKA6ju0VWx8vs6e54Nj36l21+WNzXXaDBWVqNAJ4GSilgutLXJPro0HjpgekppRToF5ae17UrVdpWxAntRdDQ3aBMuHj+EjppmKoONaAkzpPrAVpryc3W5zeR+XZZrPBnsjvfK9/Bf/Feit79GhN4wkm2XcWzdcB74D+X7Q0Ppcx9CanQyjYeMdJMBDr5NhsVwLrTf0O63OhcdfKk2IG1Hrk+BqPIktrU0U1GVIud5luySaIrK4ijXrksBXCy9Fy796Bn98R7K/pcvf02y9acCkW9D0Gu0HljN1atfa53jdYE7lWuqKiVdOiE1YeEOOXG9pEZdIDPuGsVZT8mPqpXO4wMOL/0DnrP/hXD3MHJP5NC35xWI+IgO+z/hZnCYQAexlAV0enfLdR3+iId+7xC88P+iWxQJRz7ise/zuK1Zj4tFLY0ucj4R74p1+Rb7V83EdGMJDgbFmG+uxH+rlSyXjiZmggDN22QZvSTfJ3LVa4jAoIDwiXFaTcois5d5HDScb0JGSqc0kQbb15g+bhsb52zlvtxvNamja/cHGH4u131ELNlTn3DRbQhzxsxm9+o1ZFjNIc7oc5xn/FnziN6VY9+T46Vu+QvnbZ8n3/EzzhUeoMRrCtfd3hQYe5eqnR8SZ7cCj6UfkWf8PMU2bxC64jktM/q13S9wY99LnF37V9bOi8Vng42cq5xv9ATaHF/HcekWPNxLOe1uQY7xe2SYDMdi1mhWjv1Imz0cv+VvWo46k7H/nbUf/4mwtR/qwDdynIDqG6QZvYPVF39jwTRDZs9wYMViF2ZOc+Czjzcxb/QXfDl6EksnTmPNlJks+2w6qz+fztHNM0gzm6bV7FV//T0IvN3TgEylAtHSgfw7ZY7y4/tknxtU5qgUHwqw7pIXJwo12oee8iNa8l81SUGlIFFtTuWKVJNXWtpucaHrjvRTqp8VsOt/SmfjY/q6obcLGiogN/4aAc6NRPh2kHm2X87nDlVazVM1iUHOK/0WmdE9pJxqJznujPZOltckaRMYMrJzyKoQBdqWRUlrjhiLmbTlegpU+lJYncLWLY6MeG8doz7cwOghGxjz0Ubt+8cfrNfSjvh7HcRupxkWZju12DS1btSH62W7TXzw/nZ2TnuDu/6vkG/4HAOeQyBuAte9P+KLYXNE6ZmxdVEc2xYWsm1BnijjYo5GVZDgsIVMq7nsXGfOWJXjS6BLKdMJcvwxQ7disMKU8tOOotCdcLewZNSQbexYbSLwtotDu60YO0y37WSBvxkTDbVYxkGPik4pb2X6pwaap3Vw2fgRGwXq9Nm46CjGa+qxmjmV657ybp79lO7d75Oh/2fCVvwVpwVjObBuAnbzxoqyX8vKOftFaZdipOLqFh8UI2EJiVYqNnM1HkYn8XU4/wulrMTLvo8j+tt46ivv5OG3STf5GHcBuH3WbXhbncNHq/bwy32UaBUi7ESpC8C5m9cTF9HJheb7oje/4qE2a10nStdd7pY2ckF0qPSralmfwF2pBknqU5XXuk9JxlNq0wroynHgUcdp6chUnNvfQ9r3l9P5+mLy36+7nsmD8+kc9ajB01oHn17W7aSEnNZmZV4sFeMk14GurJ2cS3IhNzyE07Z6ZJhPwWvDbo65naQnz53K9L5n/abAaO49ilNvkBd/hazoy6SevERewjUKku9Tk5Ipz9yG014HMFmZgt6SfPQXF6K/SMWSSRtamq+JlivuGcCpXGs7FnqS6buSINM5TBs+h3EjN0lbXseGlTYEHTqEd0Aw61bZSTv7+xQ1qt3MniztZMwWATU91kyaQqHpc5RKP3li1b+wcrox21aFs2PTcdzMs9ljVqt507xta9lvXy/Pv0FArEGeW6PmgfV3bJZ3tUXzoPo76vINqmWqbJuuRNtPouIoVWWOf6tc1zYBOD/fbOobTv77AKeDlG+14cB7Ire1/xXkPOHO5Wvc7e/nfn8H93t7eTggACCd0GBONA3ubn7N1XM59Dek8e29b/hOFPpX0mk9vPs9T+5/y5MH3/L0kS7OSJvMIJ2ZUp4qFuuBFiyv4OgZtGnHVWCn8q0pT4sOvLSO7pniHTxvrWSViOalknNRx1B56tR3rZSViKbstfNUkCbHlN9Tv6mOrVuujqUC2XUJerX91Lbq957F6qn9tPPSzkEHs2pfBWbaMRT8CpherIynNdWJ3vpk7TwU4KrjqXQZt+WaFeypElyPlbfqxldUNpTR19WnDXNevnSd61cGPWc/yb8FcNf7HpPito5yt5m0u42A46Ol4xDl57JQ84Kp7bSJCuqZCYzpwEfNsFNB2vfJLTyjgZsGORXRNNeVyPnKvZNnqrZVM1PVfejt6n+W5DSesspkqmtzaagr5aYcQ22ryg5Vpqdyda9YniFv89D7VUpOh/BAIEhVJuhpEYvS6h0uub1OlYBm+uY/kmgzllTbCWQbybamzxNpMp7SU75iUV6jITqAJu9ZtAUsIHXveoHe2xpM6q7h2X3Rhne/5krPAPU1BeQVnyK/LIa86iRtyL6gKlHgNI6Sqjhyi09TU5PP1Ys3tOc3eAwFgFevfEuylQBTyJsQ/Br1PisozLlDsIUeqZYfU+EyknjDD4g7kEBV/ndU5j6kJPUyMQdzOBOSzamQIkL159Lp/Abde96kwO4zjnimEGRgxQFDS/ZvNsbbMlde8mKclm5l9/JNHNA35MB2A5zFUvTZakuQnhEBW7bhYXhQSzp62mQN+TZTyNoxCfuFWzBcXaxZfFuWlOGy1JDzTi9yTpTPmQ1/4/DyP9K+V85v8/MkbnmeDtf32TP7BU6u/gM1li/QtPMVer3eJmXrH/h81FIsZ48lQ+/PhK/5My7T/pHlw/9C1IYXqHN8i3yTlzi4diRp5rPJ3bWRmpgTuCz5kFLjP0rbUpNM1NDvizzye4/wta8QbTycUntpb/ovkGv0Ch273+OW+6uEWHxJiN5Yupxfp0eWdTqpdiHQGDmcbOM32bI4FldR1l27/kLnrpfJNX6Rw+tGY79oNaErBVwPfYQqxVNj/ZJWX1MBnIKDGts36JfPPs8PyDb4Gx1yz9uc3pHzfoWvAocQsuT3rJi+kRmf72DZjA1MHb2YL4aMp9ziVW4Gf6jVyVTHvOrzLo12rxJr+DmZe/QoT02jpqiE7JhscqI7tTiz4tRrFCYrUfnZdPmvfg5z2nfZLsyjmSPeKg9cH4nHugjf30KAUzt54UcE/v0oTb9Ce8M9rf0+kXdBpZNR/aCKD9Ul/n7WFqVf0Ga9iqhtbvQ/4VRgu3TcTXhZ6mKuTgZ2kJ9wSWBRTWJQ3j41U/mxDjRLBNLqdAaLmsAQn11IQV2Olvj45wDXmbefmo48otOimDXRgHFDN2szPccN38wnQzcyRmBurCw7FhRFkJ8bPrsPCBRby/qNjB9txJzRswhb/RYxm8UQiVQxj28IrL/AJa+3KJO2MXfcAjYuPonJqjItlchui0LC4xuICQ0lbccMThhvxnpzGpsWhwmAGQqQbfxRoY76aCvzJhkQ7WtLX8EuEgLtaExwIuGALXMnG4myVZ423VDYpDHbmDnJiKkTDH6hnJWnZfZkY23d4HEniGL//JOtrF5wFJtZ47iy9zUxYD7livubWE0fg9O8KWIsviNtboT0U+/L/VjFstl+Wp48g5WVmC905XGAGDoRH0jbfxP3rZ74OPT8QikrAPOxv8ApF2vSd0/koKEYJJsc8ZHndtCnhjC/SgI1Zf5LiPO2acLTshEPC1XOq5HYsE562u7yQHTnIPT/1EaU0fnTctVmbg48oTpf5RSUdpmu2oWAXK4adr9Kmxif12qCRFHIgl9DmsgPl1Uc3G8A3M1U6tJyBdp05cc8rTvEMC2gLXUn/fUZWozxze5eeqqTaSgMpafCm/ID60jfMUv6MXsOuUYJ4LlRndEpAPdTxQg1LKw8yUrU5CxdG74v78hDmrOS6Ei34oSPE87WAnIbDrNpfgzeK1aRZDSSJMOP2bVwAUarqjSwttkm/a5fLl0F/kR47WTyWBPmfW4tbdWBOZPMmSRt4nN59ir5swL9SfKpRHndlMz8zACTTQdwNk7G1SwPF+NMnPXO4rz9LK76MfgLpAU6dxLopOrZtuJn38IBVzVU3qJ50JQXVn0Ofv/5Mx0UNaz+mwDn1IWTWRPbVHLgFWqizE+xloOiYuhM1hYS6HhWi4H7dzxwOhBSAKNgTnm8VDqKO71XuN9RxDeXCvjucipf9eXysE83S1J53tSnArLvpGNKiDpOS10xpYXFFBXkizXbz9X+q7S3NdLRWkt2Wooo0GvcE9C5c/0uNwbuaLOvNOtURMVuqZg6BT2al0ulGlEQpJ2b6uh0UKF5wZ6JDsAEsK7J8msK+FSjVgCiREGY2kcd89n+alsNCAX4binoU/8rINMdW4GZNiQqogM3BTBqe4FC5cHTjqGATe2r884p2L0nMHWnt5+2nAD6amLk3j3ktnTQKtWFigNT5ZEeS6NXHbNKQaGVIpNzvdDRTnFjNhe6u7jcf5Ob11ShdQUpcj3S4Q8On/78Jda9uGLFX/1Ku7dX+27T0X6Lit1TGHD5M1ec/kC05RRuqGcpx9D2l+v8EUBlXzVRoq25Xiz2sxrAFZdHC5AVabFvKk7np9/SQdxdubcqriy/5CT11bnabyvP25PHch0C69/+APWFJdz1+VCU/Ch+EGVdERfBI1mv6tNWZydKBy8K/NRo7vp+xOml/y9OmH3O1cNL4egwnvq9zUm7ZTwQEFSxZzcHBMz6vuJy70Ouyb3Ted10+elU5zE40eLWlcdUVWZRWHFW87LliORVJpAn4JZbkyjgFkVtbR4d51ooLomlo6lOa9eD16cmPKjZp8l+VqQ4LCLBZgEJnq74up7HaOIY+nb9WZTUGLod/sSZ/WFUF3xHTeETYoITiNv4R5oElvJNX+fICgU4albkcBpdv8DFpABXiwacjEulcyjDy6YWR5NWtiyrYdvyWsy3VIu13oavYzfeOy9oCUa9dnZxYE+3NhPV064d620VbF6YiYEqkr0uH6tN+ZiuKcRwmXRqSz/Vkqk2ObxNvEBb6vYXqLB6g86979Hr9iHzP53PihmrWfHFHG0IcvGE2cweNZ3J0pEd2TSOagE7NYu1wfkdDi79IynbX5RzH893IcPINB1OlpshVy/cpLvnAcet55MsANvpOYEur09JNBSQchpF6JI/0CIQxKlx3PQZSpnFaxSavUq+3h+J8TEhyWkmamYpx0bQ4vgOre7j6POfQKL5GOz1EzFYdAaj+e6YfmnGOWdpG9IObggE+H35P7nsMYRr/sNI1XuRaus3OLbqT1qsUp2AXL+HtLGIjwlc/iFTPxxNzMbnKBeIUPFwbjN/x9Sxm/jwAwOCVw0lduOf8Jn3z+QK4BVZqSGzV3QTHM6O5c7+oZw2mI7DsjmkGb4sz/I9zWu5e0sQu0xqcTIqZbdZMUHOhcQerCP1ZB+FKUoBPdDASSmhnJjL8rwaNSW8X6xxP4d6UcJNYqm3kRV+gsZEN/bbVGmBy5ECX3kJfbTV3RGjQ94feQfVjFedZ+UnRa1CI76S96Cj/h5hXrVEhBYSEVJAwK46vKyaBA6biAo5r8VJVWarIVwBy/QblOanioH1LOazMo34ghKK2wspu1BIyYUiKtrzOV/kQ3exP5Xniyg5X0Bcdjyuzp7M/kyfuV+YsGqhDasWW7FinoO0s3hCXBrZY1IpSuYMsz4zZvRwPb4cM5mvAt6l1uY1OuWeFZu/ic20N5mlss2PmsGnI1ew7kt/LEX5uNqWcCy+mYTYaNLtl5JhPpVQc5WDTdWaLEVvZQwzJtlowedqOFQBlzakOnI7/jYWXK9wpT3TUUu4OuKDrdrQqc7r9lPaEQ3innnilKdF1VrVvHOipGfJOqXAtXUfb+HTMYYYTHqL02t+R/y2vxC2/C9sW3AKtxVGWmkwokdTaTOEscNWCQjsYcfaIgG4KiwW7eabYFVofDjfBr+PxzZvAbjunxSyo3r+rUT6ZNFT4ETRmWO6xMG2XbKukazSDMraUjkeUql54n5U5nZNhPu0kBDZTUZML02VYmCK3lKpqAbbw78lCuSuiRGvgF7FxlXlfyOGZjynzeSdtV9GrNUYmpPsRHcLlN3I+3tQE/mmVw2hpj8bXpXPGxncb0/jqIf0UdbntLi3A841VJ7xprfYhzsCjGqynOpHq5vOkV5fTVFzKZkBRqSZTsVPoPWs9JUX8vZRIcaLLrfdTx7r3xaVy+4+zZmxmieuMNWfI+HBhIYdosB1svQjAtcn3pd3/gNmfLaXaWOdcXE9RI3c07ZsF+ICfKW9JrFjTRY2m0rZsDBU2okaUjfUPLKDAKfai/r89OPNzJu6g332ZfJ+dxHg2I6/43npj1U2gGciz/PH56Q9q2YCdylv28+W/Tvi+3cA18K+ne24rzfl6JbphK6fyu6l6zFYplLa6JI+/yR5bF1Yxh7DZK6WuhC40+7fAjg1Y1IHSrc1OBKQufKA250lfNevHq6IPORvB5K521etQY0KlH90+ztuXhngfm8rzjtNycxKJOL4MUIP+XI68ghZGWmUlhaQkhSHl5sLGamxJCefobmlioIsgcEr97hYV8+lukZ6Ghu1eBGt1qeCLjkHNfSp8w4quFLn9wysFHQpT5k0YgVrGvCpuDA1xKv2VYCjIOsZ5P3ovVPwJdsq6NKuU/2vAZ78lrb82W9K56rJbQVrCtqko1UWs4ia7XlHvWCyTDsP+S1VaP7+7W84X3yMnpKjPNGWfcO1zmYuClxcLD3MpeporrVVcau7m9sDd3kix+nvuUJmSRSJ6cGkZYbRUFaogy65ztsCKlrszM869x9fXPntyxevUlqfzs2r9+U8oCrhFOnBlhQc3UtFcsyziQoKBn/aT53rnYGntAvIlAroqDi2wtJozp9rEih7onmkftpWp1gGlcvN/gc015YKpJdrngN1rNzjQWT6W5AbspOTuzaRuGM0cdte4NTqP5Ma4kF/WxO9FUeojjKkxv59bvoOpcnmZUKNZwsEHaV17wS+8n2eez5v4jX/ZUrPRnNTrlspN+2Zy+8oT+PgOSgYVBCny1mn7sMPdHWcp6RcJS1NoEjArbQyHpUHK7/4LO0tzVqtXmVkXOm6zECPGBDqnsq+g6KuRcXSleXfISfpHkVpt7HVb2DH5JFccPg9j0PlnM3/gah9AnCFPwjEfUNUYCIttn/TQOCh3xDNCzbgPZTbfu+TZzMVB70UIg0XE7z8dZxmvoLn0tHsXKKPwcJwDBcdx2pDprzcz6x2ebnVp6+KgbFKxcs0GW/zVBy2ZWG4okiL/VABrarcj5oJt3V5Iwc3rxPgUdnix9G08w2qLZ7noe97fHfoA7p2vcbJfXtoLG/A3fUon401ZvIEM8Z+bMTIYYYErviIBuvneHpgpCisTzWvW/r2P0H4CHkObxOrP4bUA0GkBzlwyHIeoUbTiA04TfbZDjJONZF5ppWsU+Uc3zKECvPn+erIKLqV523fEB4GDCVo8e9JCbIi3nMLeQ4TyLUbTbr3Rs43d9HT2ktfx0Uig+pEiRezY3OjdLoxXPb6BM6M0XK7OXzxP4jZ9DdyjF/mzIbntHxffvP/mZ7d73P3wAiBzReokzZ0WH8qs6dbYz5tuEDey1Tbv8XZjc9jPGUE2z4fTdjKlwUqX9Ji8b49OkaO9VcCF/1egON1bgocnnN6j/BtU9g65TMt7Yia+fnA910sF+8XcC5j47x83HdkcFna1UBDIrXJSWSfrCIn9gYVud/TWAaJEVfYZ1OPv0BcgHO9lkJC5flSHXVFdAiV0fu0wumeFqr2pvK0NOC7UwAsuJbi9DaaK68JzIlClH7o8X1drdU70hc1ltzidFA1MdEZpOTlkpSTxbHgQnzkWPtsdV4bf6dmTgYKyMVdpUIBZe4VSgoE1krOkJMVRar0B8XJBymOD6E4MZSSuGDKwkwoP2RKSWwwJalHqGyI42zUYZJjE2ltlj7g5mUxpgfobD9Pytk6DFakihLJF9gqwWj1WaZPsmXBJ5O55fkaX4e+zwXnV1kxYZLAkoDXxwZ8MkKfhVMcsdh2loDgOo4nlhIXEUaK7RLSTWeQ67OVkyFJ0o512fnNVqZjtCSIRZ9vZsropUwavVmU7HZtyHbs8G3s3LaDc6mOlJy0Z82XKrWDCjo34YtxajLKT8l/lZJWnjgtpkm+q2XKE6dmGSpv3OCsw09G6mMoAJem91dStv0J7yUj2bg4gx3zNnN6k7Q3vXdxX/Ae40asEYDbJe9cgZxnJSYLfTi5aQQx+iM5uXEYbnoHNONLvbv+AmiBzvI8RFnXxAbQmOzB4b1Vz4bRZL1TAzkVmVRfyPglwNkr6KultuDKs9EplQ9Q+tVn3rX/iKgchV0tDyhO0VVuUBNeTroJpNv9o/QF79Hh9CZVp/ToK9vHg44o0ePZIs8mLDwDtm964vm6J5mnF7O4cS6b768kU5OSp6UL8bDq4IhbMXWxHnTnOXH9fLvWH6vJcW1t58msKSVLDPvslkYSvHeIcTeZM/ZG1Ma60JIVLeekhnR/C9j+XrTE1+k3acs4TluaLZ6OTljZ7iPPVWU6eFPr7/Yvep0RqrzVsPXMn22ClekuyqNtyAk/iOHycpEiTMQ4WPdlmMD8eq0N6GD/l8OnKjZy6SxHAbffnmDymyLPOkgMGj9HBWa/sf43RA2tqn7hp2UtuAsQH9wg13TwFbmm18mznMDWxSlinBdr8XU/ihjr+otT2bPVn+Y4I4Istv17kxgUMCh4EzhTQNJ7iad96fxwPZUfrqXwgwCckid9FTy6OsDdri4u12TSmu1DV+kB/Pc5ERFxlOAgHwG4/Rw5HMzx40epqi7kzNlIwsJCyZOOKOzwAeISo0hKSKUr4xiVjkO56PMpp42G01WZy9Ob93h4/a7IV9qQrhpeVHFOSu7dFjASiFIeJLVcNSbdcK7Alwq61zxm6gWQZSJq2FJd2wORR7KdUuS6Av1KFAA8RYuHU2Coeex0x75/47HA5C0eXHvAg4FbAprXuXm+TUtncetCCw/7+3ko61UBe+VNeyi/++DabbFwD9KU5czVllL6Ks/QkuFBeaIPxUn7KU1xpz59L+1Z8jIUhjAg21zr66HgiA3N9m9w0XsYsYYf0dnUo53Lncv3ud1/D1XsXItlE9G9uMpL+B0t7XVUNOVo161eqAuXeqg4X6F5/p4+QfNQKVHB/Tqvk9wLOVZrQyX5Jac0r5WalKBi3tT6X8KbDmJvynIlGswKEGolp6481u67mq0Zs2MsN3f/mZsuf6Rm32JyMsrJshot1vkrtO/6gNTdX1Ab50bU/hi8jMPxNAwjwPoguYntonAeEbfHnmRXIxLNJxK7QaDP+D0tfu/KJYFSuQ7121ppLfXs5fOuQOaNrosCZbqhWwV5CuLaG+u0iQplNQJx8llVmcaljm4B+mfD6wLT2j3QPJIK2nXXqfv/a4Hgr6ktvEVVzh1STvdhLApr82RTDouCL/L4nLO2q0g5WiTn/FSs3O81gCsz+T0/HPmI6x6v4rfFWMDrJHu2BGC+7DCmaxOkXX9B/56XeBTwIY/Fak/Z+nsaHIaQof8SNmt98XVSQzBNmkL3dWjD06aU8A1D6XYfxnmXt9i/bit6K8owWV2g1VBURZSVZbZ9ZTUH1i/mK/9X+OrAh1rB+WSLyeTvnEaxwzQyrabQEmrPt2WinA+dFaW2XQvkV8WTx4kCW/HpFwQtf5GBPa/ybdgI0gxeZ/2nI9i3YgwJ+u8SabEeb8P9XHJ+gW8OvMX1vW8IwJ3SzYbMFms/7xtKU6+TZDKcLL3fkWP4V9L1/sw1j7fkel/nqN0U6pOdqEn1o6Ekmtb6MgYuP9XSc6hYSVU3NuVUN1sX5WppSqxXiYI3eIsS69fIMnqZffN+R5SA23WfoVzzGqLB3Mm1f4VDo7T8dmoI3m3HZqKjzxAaWSCwbMBtTwGwMxPoc/+A655v8e2hIXQ4v82JNX9A1RIk4hNiNz1Ht+vbmEwdyeJP53NcfxqJlosxnDmZVgfpTMNHcsX9dWyW+qC/rFzApQD/naLkpP/jkSi9x9lcKT+Cv5kR3iauHHb149CeLAKddApANxNR5flqI9CxmnMpTpSePsRBjwZOhJQR7Ka8c814WbYIxJSSW5xIZGgRoW5txB29IO1qgK7mO2REnee4XzExMVkk5+SJFJKQnsUhj3J8NDjUKQN1LE/rNvyczhN9qIuCUxVk7dtNmst6km2WkGI+j3SzeWSYffmjJJvOE5kr32WdyRwSrRZzriKbp18/lL77EOnp8RQWZbFvnxsPHl3iXGObtOVMti8pxWRVBYarIlk0aTG2s4azZ8kn2M8dxdTRi5g01ogZY3egt/oY/n4qcLxa2l4wCc6bSTWbTbLxDDK8DamsOM2ZE8mYSjs2WFmLyRwTqqxep9tjJFkm7zB9zGLGf6wDMxXrNnroVszWmdOS7EhruoP8viFjhqoC91sF2NRwqk4hK0U9d4opq+bb/rivmmmshoV1qSKMtZxy40ZuY8Fnq8gI3Eic50Zmj13JxDFmTPrEmPGj9bVC4mOHrZN917NgipsYToNVGHLYuCCRDV8msn5eInZb8wXMdN4YNUzmLc8hNiBBm515al+mBj66NtGslYvLKcuguiuNyIMVGsAp6FOyz7aB6qKbWuUV1ef+2C/9m6L6PNGHIiqm90b/19QVCQCl3aEyHyL3+NBj9z/5QQCuc9cbNGedpDPPl45MW+40H9Mg7vv+VL69lMaTrnweXKjmTk8v967cpbP+OhfEYDixr1IArkP67RSaklQlAleunW/V+mGlQ69dukVOTRmZKi2UqrATH06q1SJi5TnXRenRledMdVrzs5i83wa2n2QwLOE2JVpc5zXO5xyk8qw5K2YbsXL857gs+BhXkbUTJzBhlJ7mRRvz0RY+HbaR/OOWFJ8KlfapK9lmuqKE7UtPyPP+e3AblAkjN2C07pC8p7rn9B8RBevK+60gTueJE/j70bOmZHAo9afhVLVN4K6/B7hDGyfD4delz3mLIpuJ8i4kY7m5GMtNeT+K+eYadi41F136Mpf2DSfD8I1/C+AU6CiI0Q23qQZy//J1HvQU8sMV5WpVs1hErubzpDOF7tJDNKe60pSyh0sVZ7jbfY7zTW1UlVeIpa2myDdTXJpLsyjWK5cvcqGzlSKxDs/VNdPbWkNe2lHqyqJpitjCg8CP4PRY8k3eoCTSmp6yw/SUHhUAOk1fVZxWSHygrZxbPd08uHyDW92tXDlXzoAAzL1LV3gsEPXgtpqRKNaL8pLd/VYa9nc8UY1cGttDgbgHAw+4efEKd/pu8uj6E57c+o7HavltuVZplMrjowDx4dV7YoVU0FV1go6SIDmXo3QXHaK7IJBz2XtoTN0pFoIbXfkBdBcfkvM7Q39DKhdrYrhQEMa5DBcBOCea0+2oknuTlBTOsaQ8wpIriUjM4kxiPAlJp8kT5Vad7sb50hCaD63nh4B3tYzTuWpWVNwu+suCuJjvJeLJ5YpwrjRmc6vvjs51Lec60H+b4sZ0mtoqNRBV3rOqhlyqW4q4O6BAVgBWDTUKmN65+pirFwW4FbgIwHW3tVNXk6sNoV7uUbXwVOfxk9WnvF43rz6VFyiU8oMWIpYURQZow5rqXqljD8aOpds/ix0RC6nr6HYqCqq5GSyNU2XPPvQBxQe2UZLbj4dNK14O7aLI+ihM0xXiLsu4SUX+DxRLp1MY4ArBb8l+I0g1eouO1huUnvSn/JD8dpAJdamx3JX22NeQTVdNMtcu9Eo71QGnAjs1a7ahOl/aXLS0w3quX1LB4eoefK0Ntw52fLph6WfeO3n+A5ceC7jdpr5EzexSMRrSMcVd5ahvJ66WXaQcjuBiRRjVxWhel8EYE5UmJHqvJ0ctXDlg6IiHWRq2eg0YrS5Hf0UllltSKbGbyDVVAeLYcG3oWA0BcngEPS4vsHWuK8GeXWTHXiHzzGWyYq8Tc6yNLDPdMA1H3+KY3kb0VpVjuq4Eqy0lcg8bRKQDsO1gj/4pzjptoTTUgOOeByhJPkdNTisVGedoL++gMrWO8rQGoo4li2Layqef6DNWFOPI99ezaZMfx4KCCbHZjtuKz9k5ZyxrZ2xj99qNFDivoHC/AbtXL6fY7HWanN5iwOMdUkMitfg/1dGqlBbFKdfJDD1K9C43AvScCRWgCTPzYN9GY2L136TdZwzFNm9TErqY/rpobvZd5XrfFa70XuZ6bxe1mVnsNUlg65Jq9mwM4bTB54RvmUzoxs9wnvZPnFr3F21olqNj6Hf/kGaHt7X71+j6DtHrfk9QYChnwrxJ2LeRYzsmc2WvGmIZR6fLuzwKlPsXNZanQUNwnqli64ZQZ/c6OcbP8/2B99ny+SQ+FeCItV1Ljv0yNs1YwspPJ7P588mYL1zKyfBo4lLE6IzPJcw/l6SQHPJOZHGrrYCGeDtOLPs/ydb7n8Sv/T/xNtiLn/MFfH7WQXvYdBOyp5Zz6S7UpMeQk51DQXE6iScL8JNtvOUZhrjJszlSJtvVoRI3q/gn5Z0L31dBVGQqCRlppBTka/CWnJdP9Nk8/B0aBA5b8bHvYN/OTnxF+QTtLCTU4iBRFsakWc0lyWC8ANoM0h02iPG0mZwQO3KPuOjkkDPZAi25+zdTcMyZrMAdFB60B76isbmKjRvWst/HE19fTwL8vcjNFXCVv7MH07BeGS0GRJ5Akgujhm1j+FBjhnyox+QJO1g1ew8bF/rjtief8JPlnAz1JWnXNlKMppFiOIUMl3XknvKisiGJgqIEOfcUrWC54ao6LObr8VgF/EePYcBrJBvn2PCZwJSKWVOKdvpnRtrQ6qp5RqQftCLZahiZZkNJN3oHo9kzmDTBTIM35WFTxe4VqE1Tnrix23F13oel6R4+HbFFAG07M+VYUyeasG7ydFJdviDRaTpbJ3/GpKHT+eyjWXwxYh5fjFnLp2pW66gNLJvlrQ3z6oazBOLkXdRbUcv2FTXoLa/AzbxClLlAuyjpMO9aalMOUJ+wX8v79mOcmyh4BXFHfauIiyri6P4aWa68OE0C4wrCG6kvval5Xgf7339b1OjT91ztu86lnj4uXeynU3RvU20LJSm3aSj/hoLoOLJ3TafWbxl5Hsu1msx3rz6kr/Q45zOsuV4XxYNLl7h76Rq3+x9L/yh9v/TnKnVSe8NdghRw2NWTeeSEbG/FRdGDN+S3FLwp3XNP9EuN9LEZtWUavGXmp5Bqt4Iko+nk+64Q2HOioyCWEi1/4iCc/WtyG1VPuFykLFNNzrmpQZ8qF9adJzoyxoLlc0344F1DRg030mbH/whh6rmPNSTnhB2lUUex2lBKiFcWJ0ILiAjNYPNqRw3gB7cfFNVetPaxI1cguv3Ze/sfFHme2nCoeq4OanaxWq7SyIhh5dClG1YX8bXXHffvY+DU7NM2vDfok2g6hRjDL/BZvRq9JRmaR/rnqUlUW7NfbMw3gWJcnh5Pu/TFzwBOedqkMfxang1RqtgurVC92u5iH4+78rTZKmra8fcCcRdLvWiVm9vfVCxQdElz/auyRCqe46sH30hjqheI6+DRPTU8pYbgvtO8Zl/desiN9hKBvzCasn2oyAklzWMZDTbvctl7KEc2vcrJQ25kZ5wkOy2EojQ1hr6X2jSRVHeaM33pzA+mKdNLXpY9otQ9aM8Jorc8gquNKdxsreVWxzkGWou5Kp3F9dokbjbnc60pXUDsOOey/GnPP8DF8nD6q08yUJ/KgKy/2lrE7fPnuNvZzAVZV5/hSnnKfvISg8lJOURGyhFSk48Sn3SK6IQYopNjSEg5QXaKAE6KN43pch5yP0qyw4mOj+VsXCpnE+M4kZzJ4eRyQlPqRJoITW4iJKVB+/9YYrFsk0haegRZe2fSY/MnUZSvcHbtP3M23J289COkJx2W3z4sytibjlR5kQq85doqeSBgcunSDXLrxOK7cF435CzPrK/rEs3SEd8dUF43eYYqTkxetuZzVdQ1l2jeJvXyq0kRahhV55WT7eT7T0XW5bnLi9rb84jWgCVwQKAj+E0KXGfT3/dUF6+oQPeuWH4D35Hguopmt7G07P2UUr/V5IbbUGH5Ny65/I0u638hy38Ht2Xb+JM9nD1ykdKSJsrLmqnK/Uae/xNULqvSPCjxtYGgF+ne8zaR614g0ceGTPMh/BD0Ng/d/0rlASMGulq52l7PwIVuAYJbApRPfjpnBbUXr9PbdkG7H+r6tXg5uV6d6LZTAHdrQJfjTsF77/lHWm6lH9NGZD7Qhkgr0zpF6cWQH7CDskOmlJ44RGVKPRV531Ge/RXV+V+Tn/oYb1Gm9ob1mK4R60/l/lmej9naIm06eaCeDaf1PqPSfgKldkOJWPEPXHV/hVLjf2LzrF0knronlrMqg/OEmsLvyEm6zulNbzCw7zWuuj2P7/pNbFcB1CvjcdoaTZhtBEesgwm3C+a4fQiJLjuoiz3MiaibRBy/QINYzxmZl2ltu0laRj/HIno57ROI1eKVWC1dx7YZi9jn6ENRXg6VFWUUl5VTkHCKDIcV5FhNJ9d+MXmOq0i1X8CZjX+mYuebZBu8wOkNb3LY+QT5SaoOqK5DVgHIqVE38HbQFQj3UvE+TndxMK4Qi/ENiPyYOx5vUXloFRfynTmXZkmSy2RKdo+jwGk4Od7TpIMWqIgMIdrVhRy7JcSbzeOQ0ZdYf/E7wpb/nkteQ+j3+EDzpN31GybL/ki20UssHz2M+XPsiND7VIyEd+h3e4ekbS/QKJB3Ys1fKBLwTDN8m7PrX2bie1/w/uuLCVv5JtW7RtDkOYZ102Yy/mM9Tu0QWHVZhsGC9dKxb2HGuI0YLHelIFulxomUdhlGsGMEZouj0FucjbtVA0ed3LjqIcbW6U/4NmQYAaZ++Dqfx18sc3/ncwInVRw2NCTDbh7le0YRYGggkNbGwd31InWaslcduerQ96kA8Z/NSlTLAp0aCdtfxbFDlZw+WUFsYhmJOSWciBDFb68Ug/yOTQ5hNseIsnEg2XI5ySaTNTljspyUfb4UnSqiJOE8RaUFlF3Ip6yjgNLzhVS05oli9aKxMJiYkmpSa0pIKy7h6deP6JZ3y97eGve9Lnh7u2FnZ0F1dYng2w/UHHPUvHlnLLexZ/1KjL9cw5pZG1gxeyfWBqn4eNQQdqaF44lFxO02ItX4C9IEIjO99cg96SltLZbqtjRtQtGRfSmYinJSMZ3mm+sF4DbTsfMfuen/MrXWL2G+PJyNi08xdbyxiJ42LDp+5BZUVvxpYzeJgStG3plR2nCa9ezP+HiEiRbnpmSSKOdxIzZr3w8EhApYxLN3ty+ffaw8LluYIsebMtkGx7liJB3VzWDONfobZzb8kUbnN7SySxsmjWekmtTx8Ro2LArQguUVwBmtKMF06Qkcl1rivMIOywU22G7O0OLelEemoCKLztr9VJ4J0iYt/HqighpG97bShUv8uEwATsFcU+VNrV8d7KP+LVH9WndPD6Wi0/LqE0UHJJLdEE9pTQZdDde5cfmpNvNfhfmokYu7oneVQa4cG/fEyL1UeoyOLBeuia7QRlzkeIMhOo/u/kBr/R3pp/vIPxnDxTw7+mriudX/QNtf9bHKUK5tbNDgLbulnuzyPFLdtpMsoJ7uvJyu4pPcON/M7auqbvAjavJV36qLz/sluKl+RM2kVuAm8ot1ajj1MZXp3aLzfCg4bsGCaUZ8IoaD8qipBM8qR+C4YQLmo9ZxZO9GzuxzwnhZIiePFpJZUkBWURHmRh6MHaozBH4uqgLLl1Ns8LJRpdZ+Fef2nxAV26g+1WxkD7MMvFYtInDdHPzWzGLvNj9pG+c1j/wgwCkjz8tK+gjbNnydunGxbNFy2ekv/2XpsUExWFWP7cLtXHD4HZfc3yXf8K/PAE49UOVJUUQtD/pHUcvkQakhQW2diCoL9bD/Gt/0lkqLyOFh51nash252V7JVwoIrtynt+MCvZ0Xud51k6cPvmarwSZ273Lhu8eyvxxXHePRtXv0CVA1Z7rIw/QjOimWiNQyAkMOs8dyO16223G0tyH0bC6HU2o5mFJOWEoxx5KKiEzM5WxSIinJ4WQkHSIh+bT8n0RMQiKpSeGiSH2pTveiJdODcyJ16T5UpYoIXNWne1Od4U2BbJOVFEJWYih5KQGUqvUitbK+SfZpyfIU2UtFhoccP5LjCcUcTqwlLKmMQ8kVHEyuEVEg1iAQVi8wVi3ryjmSVMzptBLisioIl3M+mKzWNct2Ldq2hwTWwpJr5VNJ3TNR3+vluPUcTqvH90AYe6wM2WtnhJv9Dg7ElRGaKrCXLL8lEiq/m5iWTWOmDxfEgrpcFk5zfT558hK3dp7TDfmKqGHFhqYSOgRG1exe5XHr6+mnsC6Zrs4ODfLUy3pbAZw8u0G4UV4qBTsKyp48EdB+Clevw4WDayHsHS0QvXjvPHq6HwjEPRG4e8jlS480OLxx+ZFW0qq3tU06BlctoWR6mDvxAWoG2R5qc7J5eP87GivkxUy/S0llFYVFJSQeyiLpUDrJh5JJPlZKqq8/BY4ziFj3Oo8DP+KJ/4eaxaEmQ3y//0WqD9toE0KUB1ErzDzwiJtXHmrDo4OApjo3dR/U/9qwqXaNv+wA1TJV51Wdu8pFeL7hgQZwqtNQYFaWeYfE4NOcNFlAtNEMkgUqEk1mkmw6iXTHdeSEHqfwVDZF0XWcDGrFemsN25ZVi7VUg+GqKvSWlWO5uVaUeg9e9iJ2rXjLi2u1LgKDGVsxn7sBw2nr2GN4Wt6DfspTL1ASW0/R2VpyI3IJ0lvJrkXT8Fr8MYEb5xNhaUWs6TwSRCEmi8WWtmMKqWZTyLSaQYrJFArd9MiIb+FAaAfF+X1UlPVTVzNAQeljkuJ6KPI2Jcd2iWy/gIZju2kuTeXU1tdIM3pZq5VaGhdE6amzxNmZUOixgQLntUQZztSqHRD7KT8Ev0WwsTtu1j1imTeTcaZfK+ulZmcecBWlZCOdmVifqgbkfkNfDm5bR4n563xzbCSXBeJLgxdxqe40F5vzyN45lu/83uTpvlelPS0m43gsxad8KQkxluubQ9SmN0k3fJksEdfp/xdJcn72U/4Fm8m/o3HnS1SYP8fTwHdZ+8U8PvzIHP+VosgjR0DEWMotX+NJ0HCehA6n0GoYplvt8fOJICjgBHsdg1k5zwLfffvlXYjHeacra6esIdFmJYVigKQ5LiPR4kvSrL/UEsymWMySTwEQy9mkmc8i2XymtIctBFtEsGv9btocX+WpgOMtz5fwMfARiFfB7KKwxereY15GtcN4eW/e4Bu/V9m7ZBrudv2yTb9Abh8+jn34OV2UzrxNpPXZZ5uA33n2ieWulvlbFxBidYajVtJPOrqS4OHMKec9nLDxkue0gwRpk1lWaqh8OpkOS8n12EblEUfC98ZywP08tcXfU5h4k8yMQso7sqg4nyMQl0t5U5YYmh405gYSV1hGbEEJpzMLqW6o4unjB5SVFdB6rpZLvR0kJ8fy9OldaoqqOaKvT7TZatIs55JrM0dgf5YA3UxizTfIb/oSfiaTo2FpxOyUtrhjuhgESyk47aGlHKpoSqWiMZ5EMWy97DKwXK8LBVAxPiaryzFccACTmVswnb0Fkzl6GC1LwGxNFSbrT2uzBBV06ZSuGjJbR4reK/K8h/DU9zXCjaewZLa5rNfX4tzUsJryyqjJCyZbXNm43F4bNlXw9sU4faZ9ZsrMsSsIWvoS7S5vUW33FqfX/5nzu3RtnYgROC1bxYIZ+1k2xxXLbafZsVYV9BeAW1uJ50YH7u17ie+PDSPP6EU5z0h5lu0C7y2cPVFGc7byGAVIW/h7gPstUR44FQfXXHP7NwBO16dpoyjPQj50RvlTuad5FDWkaSE07dL/t55vpFMNb15XfZoKdfkGVf3n57HC2v6y7nb/TToy7OkqOqIz4JVOeLZeExVmdPUevQXu9JRHyjIFgLrRqQeiN2obGkkX8FelEZX3LTXEiRSDL8hwWsMlAbsHch1qey12WcWSyz6djSp/4c9zK6r+9hblmiiv20/gpkm6KhV2TyBODNu0c1wqdCPtiC3TJhozcYweKxdZsHKJFXNnWWA59S2yTF4k0/gVvOa9TYDzKdLzy0nLL8TMwP03AU7Fv62c56Z5x3z/o/FvvyFqCFx9+jl2s9swRouxLTD9FwoM/wnvjUbS73f9DOBa8JfvZ8MqxEArwdWsVozdYvSXZQus/f0MVE1WlaE//xAOy7aS6DlXjKcZOoC7r5TelRvc6e3mekcT19vqudXZxK2eNk1u93Zxr6+Puxd7uN3Tya0LDVxriOZGw2EuFflzIXsXFwpD6So9QU6IKVGmE8mw/oxYeXlLTnlyriyKltJoOW4Jlxvy6atKkwYRRkPOHoGwY5xKqxRAU0DUQFh6M+F57RzLOcfx7FaOKMAR4DkokBOaqoCpWbZrEpiTCxfR9kt9tn9K47PPEsKTswXqYolNjuK0wN3xpHwiEguITMoiPClTIKpQAzAFTWHJZdr/R5PzOJGcTlRyAjEp0cSnRHEmMZHwxErNUxacrn6rWvapk98YBLCfYOygQJgSdb6HkuR8k2p+sf6X2/+2qOOGZbZyOK+Lw7ldHBE5lCrH1NbrjnFQJCSliWOptSQnnaEh1YlOlX+n/ARdbefovaTc6Veoby6hsD6Vlo5GLSZOvfi3rn3FwCV51gPyzJ9ZWjro+cnjpuT+7W/prG+hKi6C+uSTFJ05SobzPFrdx9Li9jF5/kZkRoQI1AwjzXYCMTYzuNJzS4trutnbx4U8Nazsx/0BnbXW2qDSpAgMChCqskRlmbc0gKvIvUd6VCO+S17l0t4PtUkN6RafkBF9ieS4u4QbTBfl9x6Ej6LV5UPq3D6j1v5DSsM9ePyVrnNQnZQm8l3zHMp16ToNEa1DkutW1zt4bT/bR4vtk87tzvWnXO19REW2ynJ+T87rKWXJnYRbbiZyzV+I2fKSAMUbxNpNI91pKdEmq4gznkWS8RekW80lzWYBxwzX4bjaFOdVzuxcYo/FMi8slweya0MAfmYBnLT34ayjO4d32BGwaTtBW00JN9xOpIk+MZabSHVYRbrDSlJtl5NouZwky2VkOm6V+7uaTLul5NjMJstaAMJKAMN2M5lejmT6BZLhF07ekVSKjoaR67OFxKPSxo93k5bSQ3p6H7XlHcQGBxPjakn45okc3fQ5x9YMIcVjI0lnxAJ3eReiPoHgDyk6vosIn5N4bzDmpP6nnNg2EYsvF5Bp+BqPQz7SkhAfMrEW8OjVZqOpAN7Yo11E+LVrxfe1zkwAzlOsygNrP6PU+B/YO/Mf8Jz/Kq5LF5AduoWrF2q4L+0g32UmP/i+yNdez9Egy8ND+tiysBg/g0CSzGfT7qqGmuW8BMiCFv2eWptX8V/2PotHj2TN+OGYzhiN+fThzBqziM/GGeMw9wOKzF4k3/Q1UvVeEENjmFzT23S4jyE/L43boqEePBygtbWWawNXyIyKJMZhLYnWi0m3WUSu4wpy7JdT5LKCtJ2rOGm0mNPGy4jZsYUzZvoCbYYi24kzX0eWzZcU2M+X+/OFdk4B6+exf/1yPE3O4uvYqQ2hKEtceV6rnb7QeXhC3mb/GtnOrgp/Q28OmO5jn95e9mw7gK9tGX47q3WftqUE26Vy1DaMU1Z2xO9YJG1Mnr3lFOKNPiNq22ec0fuMOMNPybSeQZrdMoK3GBDtFsTV+hiunUvnTk8RfQ258kyyiQzqpCb3ATnSv2aUZJJdnkFBQxaV5wTgctypzwkmp6aApOJCWZ5DQV0aJSU5DFzp5sGDG9y/f43bt/uoq80VIE1h+4JMzJan4rQxklBrb6J2mZHkvJ4Mm3kCkTNJtFoh92i1QOUcThpuJMIzRgy1DI4EpRDqm8jxo/HYG+jqOqqEuINDRMYr8jQlZbi6ThtONVxdK4qrWEuMunKet8DbNq00l9tuXyaqRL0fb2LzxBHSBj7CeNIQsvxXci59D5sWGzN2xHZtNqqWHFgg7hNR3J8KuKkhVeXFU7MRPxlpxNap07m3/23uhn5Mjih9WzEOKixf4VHwR9zZ9ya7V5lgIOekwE1LNvssuar+6kq8NznqgunPjpF9XmPHmgi8bMUAtxcAt71ITcJR6TvDtP9/7mn710TNVlYQoWYl/whwGrDp4nJVjepbA0+0HJda+Iv0c2qdqtyhqs2odFiqxrgS1d/rjHO1j0p0rsKh5H85zl11LGWgq/hx6QP7KyK4kLuX65fk/ZD/Bw15JSpE50bXeS6k76BfdLdutqlKPv0151q7yagtJUvFvZ1rIDMrlqQd0hdaLaSnplHTBb8GQnUOylBWueqq81Q9YQVpVyktL6aipI7ydNELmgdOZ0RrktNLWdZV7btWTzizms4UawINV7DsS1PR1Wep6Mjm8NlTBK2W9yxyJCoJfPLGf2K/rQdZxbVkFMjzM/Rg3LDfBriNS/wIclbDnH8P2iotiEoV8u9J0C5dShF/524cN4dSa/sOX4kB+VXg+wQb2uBhe0FbH7xbN7Hp4J5mSsuSOWg2jpObR4khPQTnJZvRX65mn6okxb8COAE7vaXFuG/ZS93xNRzcsVIHcD0l8gALD3A+z5v2LDfaMnbTnulGR5a7iDfns/3pzAmkI8eHjlwP2mSbpvRdtKSrmSWeNOb7UJ3jRkPZAeL81tMVMAOOT+RO4GiKgjYzUHpE9hdLL82O5oxdNGbtpjHPh5LiGMIFtpRX6aDyTmlAJSKgpoHMM2jReawEnFKr5FNBUhMhqY0CdGr4UUHPIFTJMRTkCWRp+yc2EpYk2wnYhcjyQ6kCVAoGtW3lOMkKBuVGynodyClRv6cgsFbzrOmgsJHgNPlf21+dpyxT3wUWfw1gmmjnK8eQ4/zm+v8iCZXzC5Z7EZFSRHGKgHS6LedzXGkoDqS2Op3KpkLppEs0z5R6eZT1pXmltCHFQYtOl5rk5y+ZEpUORM0obTT7Hf0uf6PZ5nmyT4XT1txDQ2ULfb03KDrmzm3XvwhcfUjHnmFc7rnHLQH9zhwXugr8xLq7wvXL32tu86KU21Tl3uZctbK85P+0+5SIVVWW/Q2ppzsIWvI36QxVypFhlNmNIC+xn4qCHzhsMJcLu16na/fbpJoMISfqjJzDRekAros190SL9VNWnUr9cfuaiPqUzkkBm7o2rcNRnjq5bnXtyhK8MfANV/q/4nLfV1y7rEuAqfO+3ZNzeiDw9pjcoymk2m/g6Op3+F7AhdNjuBcwgowDenSk25MY4EVCcA6FB/aSYLuQM6arOL5lAomb/4XbAW8w4PEyh5b/njr7d7USUiU7XiTaYBzhGz+idMdLdKokt9ZvckZ/gharpDwYqdZLBSbWaMXaT258i5Ob3ubwuqEcN1rLWQdXjuw8RqhdnDZkFuiQR/yhNFIjikg5UcNxF3eirb8kwW4ku1cuJ+JAM+kp3UTHXiY6LJUSw3/h2r7XqbZ6mUqR64FDSNd/gcNettTZvsHTwHe4uftFymP2U31wI5ed/8yA99uELvsbCyasYPGnC/BZPZ04gzGkWMzkuLW7AEcV++wvCLC0/kpBncPHvh2n+V8QtvR/ELXhz/gtfp39G5YRazORBPsp1GSlkx5gRardFJJsvqA4Yi+pZ7vZvKgczy0BAnDTqds5hO8ODedRwDDObnyOPq8hdO5+HfcF7zL54+UsmbaFKRPNGPOxEXpTv6DS+g0qbF7nwJLnWTxCzn3DCAq95nPKfh5mAslJKclEx5xlr/seevs6+Oqr+2R5GAkUzeCU0XwB5oUU7FrGfr3NrJ1nzLKZouCX7sJs3UHM1x/DeJ3I2iOYrPHDdq0jRwxWClTPIctulRgwFpyy2cUZG1uirMyfiSUnzAw5vmEoMVtf5+ym19kz701CNgqIbfxHWnc9T4P1H3Cc9s+cNVtLjMVW4i03kmC1TtrEfDLMJ4oxM4VkOa9TZts5bB0iUPyp7PcObc7vCsx/TkpILH42qWxbVCTwUEptdi4Xa7O50ppNR1kmbjuyBTgKpI30Up3fz0H/Aiw2ZePrkU1haTxdubuoyD9KQnkZKRVFZFTlaxVzVB3m7LJECuvSKarLIKcinui4FPxdMjUPlPm6Yrz2VnA0toGIhFr2e+bgsjmCWFsj8h2Xkme/hAKnBRwydZD7VYHPrmJCPUqw3ZaPoYCb3mJVbihfIE4+l+kATvv/2fdBhaXKKG1YGMyEjzcKkBmwd/d+zIz3aKlBFJipmdSjhhsyergRm5eYUR1jL8asExYbTLQKDdMmGDJl7GCuuK1aChEVE6fAbtRwA7ZMmcV3Qe9DtJq9/RqThkxm2cR5bPxiDusmz2Lm2FUChJFa7NtP56XikSrZtdKBc/Yv0OX1IXFi4G2cE4nhinJcjAvxMD5BRpAJsV6WeJoXaN7Yn0PBb8kgwLXX3dUAToWyaP2bitvVIG4wndQvswlo8enKe6ZBl+oDdd421Qf+3OOm1j+49S1XL/Vwve8yTbV1XO7tl376AlfrTtJ5LoeLXR0CgA+1nK2PbulCnW53ttBfF8ndgWta1oWBi99QmttDalUp2Y1VZDfVkNNQTYq7PoliWJQe2adlpNAZzz/plB9F+lsVrnJD+uDG8ruUpd2huKxS2lwiJQXVlGcO6ABOed7yOiluTKZQAE+VD1MpSMpznlJ45DiZ8m4EGy5Fb4s9llbe7HIPxG/le3wb+hHfHBxF1Jp/wdXYQ4zZfI4dTEN/3W5mfWaoxUaqxM7KC6vaxKQxW3AyPUOYRxvBe0TX/0xC3IQN9kr7dqiV96tGq1fqYVWFp3U13vK/ElVdwUP+D3Cuxt2qGlfLZry32tGy83kG9n2kzW42nb8FN6tG9liUiVFXipNBBXvNyzkcFk+CqRjQkUPFUH2bU/or2LCoWNpRiZZx4OdiIG1Lf0kieWbvc3nvq1z3eFsHcEUpvhSnHaKpNImuxlL62+q4dr5OGxa90V7FjbZqrreX01OfRFNZBNWVJymrPkN1TRyVdXEUNSZSVJvIue4a0k96c27/FFRh7Ju+H1MRFcCVi31clobRf6GW+tpk6prjqWrOJT63hCMJ5RowHVKeLYGSg6nPPG3P5KASzfNUI9tVa9sq0FKwpj4PK+CTdSGyn9pO/a+2CUlTx6uU/9WwZ5O2vQI7BXLquBp8DQKWgrFn+2teLgV4cmwN1NT/Ao7Ks6f+1x1LB4k/h6mfi1qvrkPJb63/r5YQAczQpFpiEuMpS/WjTUCuJ9eV1oJAus9Vai+hAphfg5rmkXtmnQ0u0wBPrLCvvoKSs8d44quCwUfy1YERNBcX8/iJWHjycn/9HeSH7eGK/e/g0Hu07h7FhepiugvcuVh8SHPfX7+KKA1lZemsKRX3UJR8k3NlA1youUJD0RV6am9SGJ3D3rl/oXf3O1zf/w5pxh+Rn3qDyoLvST5ewsl9h4mwWMmp7Z+Rv2crTVEHKQ12ocjHkhI/WzI9TDhts5gzdos5abWIBJetlATspDjAgfxQD5py8+Tav9VmPF6+8j0lhx3oCFqiSeEhR25e18XwdTR9R3naABm+/iTvmE2S6SxC1wwl1+glyqxeIUX/DQ7YHdXqoF4slPube1pANYC4wGOi1AowXbibQrPXIXastH+xqNb+iacH5MU8OZqrnsNx3eTArhUbxLJ/W5vEcMtnqLzozvhbJRBgcZoDjvl4OdRzZPtcOPKBHONDyhym4Wxazn7HboGl8wJGamitF2+zJG3Yps3lVTL1/0LQ/P9T86Bx+H1it42Wlz1ftq8m1LsVT7PTXNojvxkzluveH3LFU7aLnUid3VvkJZyhLm4ftZECcicdOXHoGCk7Z4kBpnL0fcKpDa8wf8JKRg43ZuJoA8wXrSXRfK7maTm9YwNhFh4cdEzVvG4+OwdncKnYr3Ycv/xcnulrWsBtr9u73PSSczgygoder5F/1JOH0pZUqTUlTx5Bef5lzNbka0N02bZfcnTtBwQv+Ssec/7ECTXrVM65zOJ1AdDXBIDfJMfkNWaMXcYno3fgtPgLXWLhs+OpsXufJRMWEGDtyuOnX1FYmIWp4RbcXdUwqhteHi5UVhZpAfmlualEhAZhtc2GmB0CHc7LWD9rMyOGGTF+rBnDPtJnzAg9pgowTBy9VauXOk7FUI0WRfCFOXrzNnNAbw3xFl+SZTX9R8mwmK7lwEozUwX/vyTZYimn9GZycNlztO96lSaHtzgnoiaE7Jn9Z1Ks55FhO4902/kk7JjPWUsDjln7ctD6GEG26UQGtst5XifccJ72jFVFj8pds7HRL8FoVYXARYF08gqGVALSXLzs8rDZooMi/SW5WG4sJD3qIukxjVhuyGPTvGJO7z9Ob5EDselZHEhu0gzCo+nVmheurC1bJEerm1rckkFeTRqJ6QJ1JZlEnCjkYGQVkUlVBAaVYm1YrIUNOKyPEmNmowDcAtLtlpNuPV/gdiHHjMzYvfGQKMliPHdV4rGrjF1GpdhtK8FtZyludqXsknV7rYtxMi7GWK5FX8BOxZttXXpcCzBXOduUt2T8cLn/w/4+EF3NPlWlthZPNSDnqD19RU7sE4j+bJRK0mr4i+S+gzNVRw0zYOP0+ZQ6vC/teaiWkmLSx6sYM9JEnrl67gaMHbGBTYuOCkj+Ki5pVRFGS2PYNteLbXP2STvYj+3WNKy2lmKyJJxc45doc32dQoPfsWudHb7O/b+Atd8SBXAq1UhHw30BHF1ey5/314OApkYLfrn8l3JHjNibVx8/gzfdPoPyRPruxppK2kQvnDweRlpqDNXSbyecjSA18QSZGQkU5KSRHB9DZ1sjl863imFbzoED3pQVVQq8fUtN6SVyynLIKC0lq66CnPZm0qIPk2Q0jcxd67naNaAB3M9/95eiOydV7/eWnGNtoQBc+lWK89opzenRwZsm9+T9vEhxcTPFORefLbtDedYjihN7SXPYQp71LPZtWCDtYyMff6THhomfEL7yD0Ss/gu7p/wDdpu8iU4qISkrE0M9179rO6pdKZDztCnG36Ht756JGg53Mq5k29IS9JcrsPolVA2KMpJsNuYK6Oeht7wMnw07+SFE3tPT48g3foEju62pSMujLCWVJDGoLdfmSDsqYvOCVCI3SF9/fLgWvxtlvFyMg0J2rM7BfHX6L2THajHGlkXRtns8RI0W6BunA7ijScUcSaokQsDlZGoDiQVt5FV2U9VwhXPn71DfMkB1Yy9l9c0UVJdQ2lJIaXsBlW35WvH13MZM8uvzqTnXQXzUGU7uXkuW10oSXDcQcugEx3IaSC3rlGNcJK+qQh56EdElJQJEagi0SgOxsCTl2VJDlAqqdJ8/yU+woiDu8DPRwE+DpUFgegZkCrqeec40T9uzY+qWqzg05WnTAaF2HOXBk/10x1HA9uy3tHMbhEYFhmpfgblU3dDt4Dn9WgYB7rfW/a8S9ZtqWDU0SZ5hknS0KQdpSnOmN9dZrKdUnSWnZmFqnYJ6gQbh7SdLTnmibg18TX/vY65ff0JG+AGKTV+iyfFtymw+4Fx5Jd8KuKmUJN98K3AmL3+5zwrqDmwkzXUaLYmWdBYeovf8NTrbH1GaNUCJ5iLXSWm6WFvZ97hdUSMN8Bhfx56RRniKQuPPyTD8q/zWCxxa/y6Rbk7kHI4nOzCE3AB3clz1yXJYIUp9oSjGuWRYiYKwXUSi6UzijWdxYtMoup1e4WHgu5y3fx7fhW+KwlzAsXVDSdd/jySRrL0bKArdS2mIBRX2w6gw/gO33Z6nfO8Mulp6ud57k9rMDBKc9Tmj9wUJZrMoOrCZeJepXPV4n0cHPqJr7wgSwwqpyoWCM9k0Ju2kO3cnvtZxbF1cw6b5cRxd8xpNu96l0uZdDiz8Hff3v8F3YW/Ttft9DJafxWieA1f3/oVvZVnfntfxMIpkn+MVkcv4GIVx3HirdIQf02gvIHj8Q2qcvsDFtAQ/x3bU7DUlPg4CSuZx3NgnkCVQpgrFhy79vSh2eakjhhNv8CmbFuazdWEeWxeVsH3uEZK2vUTjrvfIMHiFbKOXObf7XU6v+YMYZLV89Y1Yyw+lPdz6AVenszjMfI9y8+dpsBdgXfoCiz9bJdCiL/CyTT4NWDJ1K4c2TqTQchi5Oz4kfMMQjltYccA+T8s87yPwpgDO4cvJXHX7Gz9EjKJh51ta3ddvDn3M175vkH/Mi4cC1CpGRiVqVrPuqnJa8Nu2S57dfBJ3zCLOdC4JFgsJ2zyTgMUv0OD8NtEb/8b3B1VN1XFc8xnBvHFLBC71sZ77GY8Ch/D0yGgtgbDngneItpzPEat5pOm9TLHNO3KP/kjSFunYN33OjdvX+Uq0WW5xBdEZ+Tjp7yDTegGRpquYOk4PvRnTCVg3CY8lY1k9cRLTJ5lpMVU6CNCVbZo9dhEzP57OwvEzRIF/ifG8lWybuYzNU5fgYaBP3qm95J50oyDaj9KUo+SGmZNk+KY24YHjn9Di8A5JW5/DfeU4yhKrqUiqpkr6rORjKri9AW+7DlEs5wl176Qs8zZFmY+INJ7KdwEv8t2hV8kyG8+Gecla/rxBsFBeIlV2aNsinTdrcLne4lyx+EtJixJQsC/Bcn2GgLszucf8OXq6iISyYs6m5nMmtZCiJl21Bg3emjPl/1RK5TOntoDo/AoiM6pJKi8iNlIprBIMlhTivjmAePOlZNtME2AzxtM4Bl/jA0SbryfXdirpFjMI226Kp/5hglxS8TFPx90wDj/XJLws49m5KUmMgBRORSRzcF8u7hblbF12SrvX40Zs1Lxtv1X+6Nei0ozMnqjPKR9rLhfv4theS63M1mSBOJUPbnD/T4ZtZf4UI2L2GZHmuwDzJTOZOnQyk0dvkPV6Woodte34ketZPz/i7wFuRR5m64oxWVslCrwK49WVpOdmciZRlOziE2IkjZB3czwPfF7FdYOjFuv4azj4tajZxz52TbTV3xa4+WW87uDIiZYPVY04aHD2y7AXnXyLSu2k4pr/ft132pDppQuXiIs/QUlROllZ8Xh4umrpYqwEeI8fCyMhIUpALp6os+HUFiWQmxFNVl4izVUCV2k3KarMpVikLPUmeQUdAvU5pLisl7b9BTUCcg/lfR6ENO287+jec02UM0EAUw0Bq1EgVbO8vvSO6Il7lKc/oFyr0nCPEvkdpTtUMl+1XPPGiQ5RM/6rcp9SXSjGV1wraXaryLOZyd61ixk90oj54xdpozUPwj6m1uIlXPR9hFlKqZC2bGflwScf/XIIdcLIzcz53FxLrK7NHP3xecg7uPO81u+6GyXhtsGPA/quHDbcKWL/dxJpZilGl7mIJacsbYg2nscN7/d4IP1d8rbnOSkGaXO4GfWHDSn3NyTGyky2tZD+xpjjm4ZSYTecEqsPiTWeTJSFBTEW24jdsZZ4yw3PZD0J8nnaeKlW17rS6iVtNEUDOAU0oWkCAAIdakgyNLGG4IRKghMFVgRgDsr/IfE1AgdVHEkr51RGGUnFZWTVFJBcWsKpzBIi0ooFwiq1bYLiyvCPKeNATBWhycqjJvsmCGQkVHA0RQX3VwqsiUhnpYMqBVDPYEv+V0OmOjjTgYkOvtR3NdQqcKT9L2CnDauqfQcBTn1Xw6wKuAb31UGfDsIUlKltdPsPHlcBpO48fvpfAZsaCv1pwoEalpX7pGAwtVKudXCfX4LUr0V3Ler7v7/tf4Woa1ZDxsFiUR9PKqAgKYjODBsulh7lWlcPWqoN5fW49kt4U6KGTWtSojm95QNSrUYKTL1DXUEpfed7aKtpJP2EWFmHg8WCCKE0KU6z9AauiuItThdYtKa7OIyTNgtI3vExcQZDOGm1gcKUG1rJIa2AsSighpLHXKpqpf54BNWHD1IZEUnF7jlwVGDk2HAK98ymJMyDBP1JxOuNJ9lkKtnOa8l106cszIt8HysybZZQFCS/19DB5a7b1KQmctdXuaCHMbD7JVJCPDknivnoutf4NvhDTYosP+KsxXSuyvpvj3ysxUl12r9EsetnFB7x5MT2yRxe+WetGPyxVc9TcngrV2ulM9u7lK/8xJIKH8ZtvxHkno2m5/xtDnu3kixWaXu6qzb7TH+ZmvKdy45VUZgsPY3B4lhMvnTAaeGX2H+5APuFKzBblYThgmDs5s7BedFC3FevxtMsBV8BMlUzMcJoC9/4/onvDo/QYrhKrYdydsdKrLekY7u9BpttVZrY6jXhsPG4vMAvMeDzJpUWAq3z/jt9e9/misebHNs4HsttjezcXslO/XrZR/bdkomvYymHduyk1/mv3Al4i7TN/yTWbLHWJq723tM6W9UmMuKL2L7KkqC100k0m8GGaWu02oATRZlOHLWJUR8sJHTNMHlmH8kzG0GK3qtEGUwhxmwZoRYh0vmJInLsx90gjFSTMdKxv0Ps5r+SuP0F7R7X7B5HVfJZnnwFlzsu0ZGXRckBJ5IFuFTcVL79AjKs55Bjt5BCp5Uiq6Q9CrBbLiJoxQe0Ob1Jn+d71Ni9TeCaCQQse4szW17RaqO6z/lnPOb+mXbnd7gZOIway5f5OkjaRtR4Ki1f49G+N8kLMeLm7VvkZeURn5ZLbFo2J3aKNW8zD4vF6xnyob68A6o9vqfNbvRa9A4TPjHWOnyl1Kd8asREgYLDa0dwK/ADbgZ8iM+S9xkzUp/RApND39+CsYE7VS2ZVIqUN6ZT3pxNVWEIJzf8jX6317no9FeSxCBJjmwmL7aLsqwnmpRmPpFn8oCYw92i0FVuqRYtrUxd4UOiDnZhPNsImxlzsBaxmLtd2lw2xqt+K17mJ1FQp00SWJmDm0Uh/q4VHPc6xoU8Jxy2puBsksfpsCxRYnmcPJIu8Jb5I8CVtmZR1JBHalExKQUFxOUWkVaWT8m5TI4fLcRRwOugvgVZNjME3mYSKt/NVudgsLIc4zVlmK/JIGC7gyif5eTaTBXjay5xJouIMV0kz3SJgLqIxWIt/16MyZek7t5IZpgjCYePsm/3SVbM38XU8YZaQfpBAFMzSxXQ/VwR/1zGjRDwGr6dvWbm9AnERfvaMEWe16RP9LWhV7V+1qd6pBx2ovH4Sjqd3+RG0EgtUfSk4YvESNETWNyi/YZKJLxx/mmMlpVqMXsGy1QOON09VZMvVEJt5eVU9/nM8UyC9hdis+oopTte5bL3a9Sa/w9c11vj5/JLgNNmIdo2sc+mSZc2xrKRfQLtMYcvcPWiyqv5k+dMZQq48axWdvv5Nq703dSW37r6y0kJCpp0ExX+FQ+dAJOKC757/ZGWm7W1voaCrEzCDgdSkJ+Ch4crSYlxNDSU01abTXZWLNmZseTmxFNTl0tzdTtVeZcpL6qhTPOIPRSgu0bWPkvyHBeQZjuf3vpGbYRGQZsqmaj6lIELA1xqOk9fUyeXL/TT29PLbZXqS7ZRMXl1xQJwKr1I+j3RV9fEWOmnvugyDcX9VORc1S2TdeVZ98g600pcWKGItMNTLeRHFpJht5ws6S+MVmwSY3Mx93ykvz4zjm6XlzBa4IPVlmrpCzOZ+4W5Bmy/bCsbWfXlLnnPVB1TBXCqMkKHNtIRaJtLpLWrFsKQazeTHOspZFlO+k3JtPicdPPJ8jlZtpvK0fUfaTPg1eSwmI1/IXjFEJJUWzddKJ8LSbOS+2U1n3QxGhMtlnLGZAlnTXXvQoa1brmKy834UZbIda6V9Stwmz+EXXNewnnW64MAp+BH5+36CQSUKEhSor6rmDEBJRHl5TmYVMNhFZMmnwcFZg4KpGjrlRcrrZlDaQJBaQ2EPfN+DcKZ2k4XI6b7PKzBk8DRz377X4cd2V+Tv1/+y/+V/Px4/1lRxxsU9b861jNQfLZMA7xf7PPvyX92+/+7ojxyKv6vgZzMVNozd9GVvYsrKtXLFeWNkxdZXq6fv+APH0FragT33P6qwZBSkN3tA5qivSSKNs/kVeptniNjw//Afc0YbRbord5OUQTO9JSfov/ifTJVuSSVB+7QW9R6LSMz4SaVed/Ji/iY0uQ+ga0msuW8Euzm0e37CRf2f0axxetc3/My9zz+RqLJUAr9bMnea0BrZjKXGtsY6Brgeu8dupvaqY0LJ95kCmEbRhFpMYfYXYuJMP2cZpcRDASNp07OuTgpmXM5CRxZ8N/g+DgtIWuz72xC5EV45K/KJo2n2e5VPJe+gafBNBpqiskSIOx1flnLFzbg+T41WYfp7+0gPcSDc87vcXnfKNrdP6UoPYLopBOkp6bTXV1Aq4i9fhGb5uVIByIAt6GY7UtL0BMxW1+Gwapqti+vwWxDNSarlaKV9cuqsNhcK5DTzX575baXTtz+EidNDeXeva253RM2/wHD+ebstWnAbI2y6o9gtTQYy6WhmCwMxmTZKVEUwdgsC8Ri2SFMZq5g59RX2DXlv7Nr9tvst4gTMGxmn7kano1iv1kMUQfqST6USITe55wym86BjZ+RcaqK2oJHYl0PSKf6vTb0oUC+r+8rMvYaCUBPY/nEpXw8bLs2rLRk4hJOb3iRKuu3eBI8gttBwwhe/irW097UaqEeWv43/NbNI8CuAB+HTuwMK4jZsUYXxH98NGf13qCyMI8rnZdpPHuYVDuxKAXWE42mkLFzKbGWqwnXW0WE/joiDFZyXH8B8eaLiDedpc0IVcH7p7aPJUHaQIzxVKJNZnNxzwfac7vn9xFHVr2E+bSh3FadeNQ4ena/Q6/rGzySc03Xf4lLu9/AZcUX7PeJIDEjj5S8UpISkkm3X63N5lwyeRPDhmznzPbRcPJjOecReC/9iE9GmQqgGck9MGLSBAsB2q3E6Mk2UbJN1CiOrPuQ8aO2ieJXsyM3scNgN5X1KVSIlNcmU1qbSkvFUTJCzFk7RUDUYQ9liQ2ilL4T+UrzNCgvRH3hfRqKxOARhXYm9AKZZ3vEiHqg1TYN3FXLloWl7LFpxNOxCbO1lWxboDxtv10AW0GGFnSvYtbW5uJolM8B/zL8duXSmLibrKO+7DTM5dC+bOISskgvyKK4IUsHbiKq6H1+bR6R0eUc9CsiITGN8vZ0qrrzSEzNI8jIV+7/YvLsZpBovhCfrfsEJtUwk84jqH7fQL4brSzBem0S/np7OW28nARRYPFmOondsUhksSZxIumWc8k0nyLKax6JLts4Eygg53iaNQJyK760xcLAh2VzrJn8iR7jhm/ShrR/yyunZp8qb5zVZlN6C5xJPGDL9PGyfJQek8fqE+5mzbUagezw9Tz0EVA/O45621eYOGyewLkea+b6Y7EpTuQsO/WysNuWh93WbKw25mIsEKe/WKUHKtAmWAwCnNmqPPSXVHDYcS9+a9/Aae4obKYPY/eW/QS6dhOgJfpt0qpmqILnanguaPc5jvu1UpjWy4WWe5rn7P7tn/fLKgfr91zobKOwMZXchgSaz9XoJik8AzbNoyXbKuNLQZ0yrH/aXycKAh+oBPVataJvuHZxQL4/5smdBzy990CMdPn9ygQxro9zsfIEncVnaC7tpiqnk6biHhqLe6nJ7dFql5al3dOAStUDVpUSEmzXk2k9i9LQnRokKnC73nOLrtIyCvx2kum4hmyHVWQ7riZ5p+gEPxu6axu5J/CmvHXn6r6RYz2iKOmifO+g/1I3jx5c58H9q9r3no6LFKd0Sd/7mER5bhfdh3Jx38di2M0gLaafopM5ZNou1mJYXdfNonrn+6ILxEg3ex39eQFiXNdgvDyTKePMBNi2SNvYriWHHj9S1drdwCqBvP2O56W/UnnbOvC3KybCcg/JFovItpoqRsZ8juhvJcDAn10bjrJTAN1+zd/Lnm3Pvq89hemstZzf9Rpa7sqIEfit34TF6nh2rj+D/aBsOIvDhjM4bjwrEi3fz+JuFMMBuwyCbLNExCDQRPd/oF0hvtZlRLrF05FsRaxXwE8A9/+JaDD2G8v/t/x/j6gcc4cEms5mlNGYfYjuLFsuFARwvePcjzM1B19yVae0KfEwl2z/kadBb5Bv9BztDec1sLvYcp4rnsqT8Qk3Pd/GZ9MkWouzZXtrys96iTV2ifqq29IJj+Vb/1f4LuhNyt1XkBnXS+EJUZCezoQbzCZg+Rv4bJtBqc0Q3Wyh8KFk2ollHubHGU93ssNDuX7hsuZeVx2Bqod7U7n9L/8gFvtYLaaqa/d7eM/+R3p3vcK3Ie9wYddbFMVFCYQ00FhSxbWr9zmfEcnhBf+dHJOXiN/6nJa9X5WIit74V2L0X+XwxveIPB5CRlEBZeV5BJrNpkU68K+PjOai61sc9LYmN7eautxWoo/7URCbS1NJPkcO+7LPz53I0wdJTz9LeWkpKSf7CHZvEsVYxW6zErHMS7DcWCSdfiGm64owEAW6XeDO4FlHb7g8D9utxQJvqiN/ZpU79rFvoz5Jm/5EuvFLBMz/RxzX7cHf9Zoo4ERSjcZw2et1+t3f4fCS/8bOFU6Ybm4TQKzEeG0V21aew3KBMefsVbD/O6QbvY+rWTHBq0fT5/6K3Kvnyd61jJzkO6QnPSQ14S55amgi4wGFSbe50NDP0xsDfHX3Pk/vSqfed5GrZSn0FsWSH5dMVnQ6a5e7CMwt4OiK33F63V+0oVhV6SDH+HUyDF/hh6MCM8eGk2v6Jsf0FnDc/hCeO7uJs9rGdwfe4PuwYZze/DKZAbbk7NlOvICbijVUntXO4kIunztHfESVXG8e5mty2TjPlfkTV2mlmfwW/AuXvN7n0t53tdqs6dZLidSbgc2iBZTbqBiS0Vzzeo94vTfx3zCFNsfXuBs8jOZdHxAu1qvn3L/gPuuf8J33T6wYMxRHh8Ok5JaRmFdNUlwCOY6rOGkwj9kTRfEP18Nl7ntkGv1NoO857Od9xJLPF7J5whC2ThrKps/H8cnQlRzbOJoHIUNEPiJ41RBRCj8BnKWxGyU1yeSUJ5BdlkR1STgN2aGEhIawZ9dRPLx86Wrtp62mj/M1N2ir6qOr8RrF2YXUlFZx6dwdOusvkS1GTG97H911apipjaM+pWSlCgy2VJB2upFTIZXYbSlCf6kO4n6ENoEJyw25mpfIVO6ni1U+R4+VsNe2lPDdJ+jOdcTXNp4w72wKKjKouZglYKag7Rm8tSrJISamCNtNBQJg+UQGZ1HWlU9hdQoxLuakm6tZ0VM5amSG3boYLX+V4Yq/9wYarSwQkCvBYGUpFmszsV59GqtVp0Tkc/UZkbNYiqjvzusP4yegF222jCyLKdI3fElagBNH/GPYuiyA5fOs2bXDHyezAGn/HsyebKqlBfnNBK3P4uJM15lxPtuNvIg9fDFmO2brTOnJtSP54FHCHV3p3/Mqd0OGSX/3Eos+c2DT4lhCPdLJL88VySOnTMFtCtnZcaj63ZGH4wjck4qrcb68x8ojJ0AnUKe3tAjLdVnUxbtQFXucvVZ1YoBVyPvdxmAReJXnLcK3lfTTfWTHDlCQfIP6khs8uKNKp8Gvi9Xr5HstVVJrRzOVjVlcEfgarNWtPHC3rqrkuzpv3M/jmQdFecG6ui5S21xKR3uzbPM1j+6odF732eVojYebK18LSF2pPkN39g7a0+yoTamkNO0r3ZCmSuHxDNp+kb8t6wGlKZdJsFKANo9zmfH0NrRQesSHbNet2gz9BKPJxJnO1ryrMabzSZTvyUafk2b5JQU+VtREh1MRe4rMA0EMdF/g2o1u9rrvIiM9jjNREXjt283de70MXO4lJ+UWWR6WcFiVDBxKm9s44g7mU5F+g5zAAAqcxRAwniGG/Uyyw7awY8UBMabzMJQ+0nB5FtM/NeOLsRu0/IFz5D1fPE2fhV9sYecGT44553DYNowTFjtJslpFluUXpJjP4bStK276CdJ3F2pVYrSJBP+KOJtViNFejt7KBjZP20GV5XPcE8Pxnt97uK4wYcuyas2YMV71TFaXYLJGSbH2aSTGj4NRBb6OKgTl/K+kQwtN8bTpItyjgP5ie2L8j/3fA7j/Lf+/IcpjGZzSQGR6I42l2fTkuXM+3VpLyqiK1d/Tpo5/x4O73wuUyQtxQJ+WcCtyA83ov3CNRwJwPU1tAjgv8TjwTTodX8Xi0/+DPLFwml3e1WYzRuwNpSL/e2K89lG4b6tYZOM4aziRFMfNpJh9wZnt40nVf5sHgR/Q5fwqVVav8CToXb7yeZEi363kVzwkLfMWt9WEgns617vyBvWe66LUfyu1IfpU2n0oFs0Ygb5PCFn4PxlQCVQjP+ay50cCIK1azrrH0hGpvHVVsYeJXfsH6SxexmPO70je/rzA53iuu71Gqt82Du2358heQ/Y7bCb3xF6KbT6k1voVzTMXZTaSxLMHKM7qFMvzKVVVZZw9e4bs3CROnTnEiVMHSc2IJvSQHy2lJdTlqRm298U6vUNp6m1Kk3opShkg9WQbUdZryd21hsjtc7Fa7Mu2RRWax0QBnMrcrWJeVPZ1L7sL7NULpdX+Za77vEKH/R9wWmtPgOtV9uzIodVtmpy/AO+pscRt+B/4GOzFzrAOczWMs7Gc3esdObV1KN+HCmTHjKXBaRT6K5MI3zhWt1/kRxTuWkeAXSQ5u9dR67+dBOfVlCUV01T9hLuFZfwQ4MG3Rw7w3WGRfXshOFB+77jIUThzjNiwJJZOFnBZ+S/c8vmIRvu35FmM1Sa4tDmpZL0q5ccnlFq+zYkN70kHOIMYWyuObZ9H4va3SDcZQsTGYZzdPEE68umUH/HSah6rSTPKElcltfLSurWs9ibzPUjTe54K+w85se4lwlf9Gc5O0CaE5FuMItJArOI1b1Ji+ZY82xcJW/4nghf8I6GLf885mzXUGyylyWgx7WarqA3won7vBB4dGMqdfe+ze8VYjh/woyjzFEU50WSe9tcs+Ej9+UwetYUhH+hxcN1IDYT7PN7BatZw9Kd9yrcH3ubbwx9Qa/cuk0YuZc7YxSwaO0VkKgsnzGfqOJWxXw3LbGP9sh1E715IVeBCCr3nURqyguLY/Xh5eVFdVYq5uTF5uSlkpsWTnhZLYsJpskQBBgX5cOJEGGfOHCUu7iTBwWI85KWSkhRNvPwfGXlYoCpK27e8LJfcrATS4yuw2liiGQZmawV+1+dhukal5BB4kra2y7yA45GleNgXY7Emm/q4PWQd9ZPtCzER+HDUL+BYSBYF5elUXcik/Hw25R3ZFJYX4G1TyKaZeey1zKG0WYAm8xCprhvJMp9Covk8vLb6iVIqZMuiUm148dfw9mtRgKdgTjfL7u9FXynJleVYrUsSkNtNkvxGttV0kt0tOC3gZLJ1D5+P2cayOVbord6Nvhg5Vvo+rPjSRu69rlzWzyFOTVgY+f4mufb9dNScJeXQHuIO7Od+2yk8zROwF+XsbbMBfxd9jrg74GVRSKAYYpX1hbT3VdJ6sZz2i1Vc6K+moSmf+to0OrsKqG/IELgWyDgu5+mQibtJNhbrCtlnHcfF/F0c2r2f6Z/tZJNAZ7DrOY771nDEoxZv60biw3uoLZD+Ivsu5Zl3BY5u09VyX96DX4LXz0ULbxBAu9Z3S+BNLdOBngK+y923Gbj0UJth//f7iSEs71d31wUq63KoqayQbe/rUojcucH4caOYP38OD2/e4WJRAE2pBzmf5SXiSk1ao5a246fSVr+U8uwnFERVk7lzDQXua8n2MCTFajHx28cRbyTwvdeOnLBYiqIbKUns1STvpBgg/sEk264TY+tTkgw/06qFZO7ZDHxPfkEmZqbGBB/wJSwsWN4HX0pKc7UJR0XxpcRaLuDroPf4WoxBNYs/fPMkMuxWkbtnCyXe0tc6rSRv13Iqw82IdA7koJk/QYaehBrYcNBoDWd3LCJxx0ItRjrdagGZNgvIUulvrNXErKlkmk8k1XwWp6xsCbJJ1PL67dSv0ybV/FZ7/rnYbpH3Tox11X+5rLCgdefvuejxmjbjfMssNy1O8rf2GxySV3rBbluR5qX9rXQmSlTqpnD3LHrzbYnxDfvfAPf/TxKcXMvR9BayC0Vpq7QxGVb0FIVx+/IDLQ5KTVtX8XGq3qiqlnD/IdxRsQzy2Scgd8plC9EumzliNIFI69E8UcXPT4/jiusLHHMLpibvIfmRmSS4mHDGeKZYX1PIcV5PmosF0d4Cdu4rtJxu3wV/yLFVf+HojjmEGMwj2NGB7IxerSN6eOunzkl53y5UVdPj8Bw/COypYNBzDq9RZ/5XApe/QqPreC55jqB53xxt4sRd2V7BqIofuXbpDi0VTWSdqSHlZBExeq/R7vQ36sx+R6KHOWWuM+h3e4UWq+c4bf0ZD45MhaPDuO7yZ47vNuDq5SfUF13ThrXOVV6jtrKe9qaLXOwYoLP5Ij3dneRlnaUlI4mylOtimT6kIvMKVaVFVIvUqPx2p9spMH2JHw6+wx2Pv3LCwRwXuwr0luTgZFhG5tleUk91c+pAO4c8O/GxjMN9+Ww8l89i98LpOG86iJ/zJdx2FJBq/DHnXf7K+V2vEDzvv+GxdTeWWxvkpc9n67Iajm9bSrXF7+T3XuO825skbHtdq9Pos2gIna7Pcd7pj4TrLcZXz53HPi8LeA2hyPAPVCfs5/HVDq41t9OZUsj5lCIupBVxPq2E7qxyerKquJhTx6XsfKICA5k7ZhI7JvwfNO98jRb7VwXaRkHoEFIN3qJl9yhpEyO46vEe2cZv4L9uBnl2ooBtviRNOvYEU5UuZaFY3jvoKS/VBTerZ/ZsKF95IOpLL2KythLzBXu45yPHj5tAz+532f/l7+h2e5uePS8TuPpjFnyxnWCV8+nESL4Nlt83+4TM/aEUBx2i63g012Mz6I1Mof9kOvVHj3M9dLI2wYPQ4SQ5f05viTtd2fb05NpTcXgzyWaziZNz22NkgvFGSwLWDiVh83MkSZsz/+JVbGcO0eWVixpFu8tQZk1cy6wpNkyeYMakcaZaTdm5k021rP8TPtbjk49WErfxRc3DTNDbJFpOZN+eACIiwogVEPPet0eMguNERUThs8+d4uJskuNjORTmz7GIYExM9LSYpIOhAeRmpGG3cwcOTlbs3rOT5NRoUXTJxMdHERF6irKSYpzFcjddk4uNKBFNKSwXWFqah5t5PidPlMpvF2szTyP3HaM73wFPsyS2LynWhv+2Lypg2/wCdulnczI8k7zyLEpassnIyyf+ZAaxJ7JJSc8lKzGANOsFZFvM4JTJZpw3HhNILEN/WSFBTtmc2p+mKSJtSFE+f62o/jOihl71V1biuiFEi0HKMJ8mfY8tHlZFbFkawSSBuNEfrdFmHxqud8Xb6SCbV+7SUoT8GuJUhn5TPRe51/vpK/EiNcKT9OhDuFvaY7bOHn9PF4HgSLLz06ktqaa5uo7unno6WuuoryumVJ7NpZ4mThwPJU3ufWdHIx0tFdTUJ1NRH0eR8lJnxxJ9MomSM6GcS3Fk+Ux9hn+wmnVfehPuU09hSSZZ2VkEOjSQGdVPZfa9H0FIq1mac4Nr/b+Mffu1KBhTZQLVpwI3lYpDxbu1VN+RPukJT6SfVulHVC43lTRXrVfDpQOXnnC+7iY12TcpS71BR8NdbQboo7tPuNrfzbWr17jReY72dEcq09qpSlNJ2PfSnuGifVdVEH4OboNSkfsNeeFZxBp9RoXLTErtp5BiOUf6fzsKIospy1T5NL/W6iWruE5Ncp5QkfNUjNyLZB04ToKTKYkOxqT7uPP10/t0nG/Uqn/s2eOswZv73t0CzC388N1jCvebcnCZ9CsL/4rvgr8Qsn4EaU765O/WJ01+N8v2S616TPbOpRTuWUXx3qUUOC2iyGk+RQ4q3c+XJNotIVql/dm5miirVRzaupiTJhuJsTblpKkex0zMCLVLQFXUULP+/RzP4aBfrsHVr9vor8Vma57m/dZbXorrWi+aXGbR6rOEqG2T2fT/Zu8vw+O4ukVd9Nwfd8Nda+21vvVx0InjOGZmZmZmSRYzM1qSJUsWWLZly7ZkyWJmaDEzs2Rm5jgOv3fOajtxEueDffb5cZ6VH+Op7urqqurqqjHfMeaANdHKs2Ikax1ur1Beq0Umx0jDpwSDrZVYaNXjaz/AIYfzr2Lyfg5wvUQcrFaqICQFnv0N4P6riUwqOZ7VRmJJo4CNRPGgOnKxPIS7l2+op1OlkhAPd39jK12F6XQXZdCSm0RXURaX6mtpyYmnp9ifmigbOmz+zO1D71Fn/L8Is7Wj6KAYXEznCytMWDfetpRGpFKZcZ5q2Y6q+hsqT7hywWciVwNnkuu8nMvnHwvlAdcvP+H53Rc8fpUeLz0y8jzk4D7YUM+NAxIUJlBl8O+khxygpURYwe09VJ4LI2znJE5qTqD00HZyXVfRmBGt1H27deUrOhteKs3mZZP8zNO5pB1LJ+V4FplnyujznoMslfFtyGd47hhHtO4IzvtOpdlhBGccnWksQyipJ1Tlfy7g7AWNqjs05PXTmldNT94pLlSc5Vr9aXqLEhQrWkpd4VUqGoqFwq+nsfAZefGdlFoM42XYOG66f0hJsjXFzWXYaRfjZdkg9n9fKDNh3RbIIN57FKfdJTvhAXkpd0iMuMPZwIuEuMuYmSa8Dc7hpRuKl95JPHVP4mtZiM3+amWw1N7aSIT2Vr4Ifo/zB4YQuXs4uquDhLIoxmTjcTz2hyjfPWCUzSlzP747KjMhJ1Nj8hf6ig/DF7WUl14i9MwFSipvkiws5ZzC65w910NMfB0nI1tw0tamzuodujw+o9FuGDtmTMZo4QS8N47Be91nLBs/D6c109TAEjeJapvRzJmwDfP1ewnYvV7IOiLNNtMeZ8HjG/cUo+A1uL0WWe7mwsB93K1bMFnpKizY33H3yFilPle8xvtsmrWYVVNXsX7eDmZOt8Rt1XCeBb7P54HvonJexbHIp5yJ/5yei1/R0nWX0LO3OXbuORFR7dQeWESH80hqLd5Ff8Fn7FuvQZiPFyV5Saj8DckwWkKB51bastzpKvCk00+25RLAd2aykil6dtfvqbcfS53NGCL3jmTG+D1MnmjO7OnmzJ1hzuol1kpfzeUC4hbMMGLiyO0Caj+CxKnCaBklBrX1HAk6R05mNnHn4khNSKOssEpARaqAh3IGBy7T1dtDRkY16Sml5KTl0dbUokzR52TmU10intnoNAFzleJ7deJ5ahfLRpJiU4k+JuBNxrnte+V121qmwNshlzLOJVUJo0HA0MYyTric40KRI0kBp9HfXIvZrhqs9lUrjbKdjVW4WxQIECzA21RF1LlyChpKabpaTn1XNgWnbMi1WEau5SqO6jtgvLUIR6NKjvoIMIkr4Ks7eXQWZKC7UQxi4lyUbgWvPAtS5AD3+rWs+yYTAvQ3/W2PnTI1KaemNCPVGa42SwnQ9sZY9hfemsbW5b5sXubB0lky03S/AGgTNLY4CIg2RiY6vC4XMn3cfqxNDxARfoLaaDuK9f9Ak91HFMmYXoeh9HkNJ3r/J8Igyyc9LUEsswkLC+bgQVcOHHASoBxDo1AIyUnnOBsRio2NOYnxUXTKciuN6dS2ZFDbmkljcyrXar3JOWbNXHHsaeM02L7KnUCHDs4cbiYhspyowB4BRA+VZ17t2VJ7t2RXgvaah+I5+OZXplHVos7c/EYYuy8EiD2hufwx5Rk3UaV20tV8nt72S9y+8oSbFwW0tT6hrVJmbj5Upj5lFYDK7Me0Vz8S+5IJbN/zxTNhoIvnTobVdOUEUJP3QOi8L6nLvURfgR/9BQLi8uQ5/6wJvRL/do90VwvObP0dXwkj6svgIVR576Q0T0BaiYxrU2eO/lKEvlQ9FzD3UomNri38XKm/2VLZx8sv7jJ4vp2nT29x995levua+VKAXWtxgTiWATkeFuT5+1ESmUN1Rg+1OdepzrpAWUwpJUeDUXmZUugiKxZsQiUD/x02EGa6F5NNmmyav+fV0yUAAP/0SURBVIvVC/axfIG2ML50WThTS/xHO7DSSSDE5TwBTn0C2oQh7SinK9XwFOTc9SsAJ5+1Cgy2Nytdd/TF0la7UgldUCBuUzH7VqsEuKlFNtWX5UYMtlSI+z9frItl36pYtNYmiM+KMNpeh/kaW8L2ziZKbwmhWpvxMS8SEPfT5vp+dj0ctY6mLmwv8U4mvwHcf1UJzWzhnEoMELUZ9Be5cL7Qi4eXryjw9EwMrtmHTbni8mce+H9Gm937tNt/wFWfT0nb8z+IDzxAZeZF0g8fIzs4iEQvDWINF5Frvoxs8ZBVJDUrRRdlKyqZ9t3X+lQJzr11+QHnOy9xoesyV/quK/Ea0r0v3fnKlKkAyDuX7nFj4KYyXSA7OAw0t5NsOolC51kkG42hu66Fb1EH2j++/ZQEZ21K9X/PN2Gf8bnPn6k77URns1AKBQ+VNHSpMGqFwpAlGIpyvqA89yZNGaHU2A9TynDc8RvJ+rH/wpTp4hipFRTE9VCWdlkon2dChILMa6Q99yzdOQfoz3flvLhWF0oPcr40iIE8awG1GQos3rz0hZAX3Lr4OTfPPxdW75d01A3Q4jgSEqbxTdAwcsNtKK2rpzD5CoUpN8T+7ynnViuUuQKBKnG8sic8vP21UKrfKX0ML/Q8If7EeXyshWJxuiyUzGWCXK8IJdONtaY6gNpgewOO6zXJMvyEcodP8Nu2VCiVFjEAVmC6pxFfu0ECXa4S4HIDf4OjxGuPElbqJAGtn3Kt5gS8qKK1cYCIyPNcuXyPkuKrtHc9Je7IKcptBbB5zuTIht/z+FV213cnJrBj4Xrmz7Nmynhdxo+RcWP6GCyaQaTWp5zWGI3L6vHMmW7ArCmmStDw5DF6uJvYcKv+EE9v3Fc8vT8fnJ49+J6b158Q7N+K1pps3NfNEBA0hBLTIeQbjxAD8S6mTzFn/kxjZk3WY83UFegvW6SI44pPCTHeR4DeHvKjT9Az8Ixgey+C9Pdywmwb3psncWT3QsK3/wGV+VBid7zDSTH4ZBW3UhBgR7bJYnJ99wpFqivgYi/pJuN4HjKKZwIgY3f+B1WBwoKPMOe4oz7muw3YPnseRgvGYLxoPPtmT2H93B2smL6dBZN3Mn+GMYtnaOGycig5lp9RZD0Uu40LWTjbnPVLrdm62g69Pa54WCaKwaEKP5tSUv2tyPTbRajBdjz2ueNuWi+s8HrCgzo5dbgRS40yXA3rcTaoxVxOke4pxnR3iQCuaiz2lAtoKhbnXqIMFCZbS/B3KyMqXsCPYw1OmtkUngnkWpk95bHBeJhkorstnI2LD7FtpS9hx85S35xFXXMGldWpAjCziYitpai+nLKSSGXKNN98MelmazmoGYT+lmr8XEoF6BeSmZfH4/M58FTFpdpMDlqosN1fLM6jBCuNUqy1JMzJwr3iXpWDoDAqLDWKcRPb+TkVKE3sXwPe20TGz+lvq8NLK4Rc6xXkWK/BeV80htsbMd9VLgBUTrvGs2C6HpNG72THShthHJ0Q4GQn4E09pSr7ZDrb+hEQEkT4QWOeHBqqTPdf9x4OJwWkJ0wmed9H4vnIJyUpQQBbLA11FSQlRpGVkUh5UTEDfW2Ul+VQqMogPv4sNVUFtHcUUt2QLiAug+qmbJqro7hS6oa9trkSeyd7bK6ab4u/fSuHZQs9mw5ij/YrfYNrhW6pzpNgJdtHqTMsa4WuGmiX3jHxPNz/6bOhPB9CT8oOOQNtctpV1td8IADoa1KOCrC3nkSL51TqXaeQHRZHfcmXQv+pdeCbcWuy80FbpQDF++IvE/r1wY0nXK1PZFBlS3N+ww/eNgls9bkXhYHvSU/+MQF2ct2PXkPF+xaeQorJMuI1h6jDJyJG0nx4L0VZD8Xv+TV4+7m8htgnVGTdo7nkEpd7rnL1/GWuXxTjRPdF6lTnKc+8Kc79ptCZcur2c3H8L5VljTyOSl18va5QvM67TlViCSpPfVJNV5JsuVoYr1pMnajPuJEC2MZrCz2izZQxGkq4g9aOEAFtzQKOZDLZL6ctJcA56NYqQPaDASJ0rjLlvzEBhzUb8di0DZd1G7HfG4HRDmFcCOPESa+S1JgGclKbyU7u4MShOiy0iok+24PjbhcydT6m3H4iCdrjMduWgtamVlw3bofj70H4UAY8xuBhkEGABEq7V1nLAiq9rXs4q7eFh4c/FmPziN8A7r+yhGa1EFnQRLVQvJcaY+ltKOLhrQd8/SWUHreDY59CzDSeBo0hRetPwlr9mCqzPxFvtVXprtDb8ZiWolZqsqNpSgqiPMiRxqI7dNRAW/lXtFfd4PbF23z9uQCup2LAFrAmp2QfPRHQpkydvbI05VLA3NULN6gsKSYlNoYr/deEJYoCfpcvPGKw7y4XB+8rgbrK94R8/RIaCkooN/4zRE7g6yMfU3jYhdKc50LZqHvqSUVSlvWABNvdlHusochuOkUB6yg5F0l9ViHdZUV0VpdxYfCisGq/FIrvubobQ+ETekqzGSywFcDmw/XWHG521nBroEcovcfcvyqUbYEnV5sylCLAMnNMEdnzTyxlLJ6E1Ki971Fu+R4Fuv9JoJ6w5s/dVnqHNhRJaJMtY9QWuBSpaOvF+rvXvnylrL/jpYDppoo7hB3qFspExst1KA+0n12rUpxVDpSyiKTm2mL8rE7SmGqOo248e9fVormhQliGVeI7bQQ7i+87dXHIth0/hyoGa9N4cTkVbuXDvTw+v9JMVOQFmppukZF+CVXJQzKOH+WpzzvKNGna/j/S7TyMb09P4lHAGDbMWKN4wZbNNWbJHNmySF3sduHENawYO561EyexZcYcVs7RZP50fcaP2IejjgmXit15cu3OWwFOeh7u3/uGmMgyTNfZoTN/AUZzh6Axdwarpm9mziRNpZSJempMDJATDZk+1YwZ062I1RzBF0ff577b/yLNYwcdF76jwHk1n/v+J88DPiRq97sCWBfR4STuaQGhTw4PI9FkLgm+juR6aJNvuZKTFts5vmcc7U7Dqbb6mFKzDyg2fo/wzf+K664FZJxwoSvHkfNlPsRbCMDz+5DvTo6k2/EDGm2HMXBgGM6rJjLqM3UsnMyQtNIwpCPLllg/S5bM0BMDu6YACk0BHLqsnG/K3CmWBHlF0H14Do993+HzkHc4vnsdu5fF4Lx8HrG6C0kxnofPDg00Nqgw3nyGsF1ziDNYKpYzMd92SgmcdjUswmJvmQCkfIK90zgbXYq9UTkuOpm0pXtyqdRR3GMnyMjP4URYFCvm6TJ17G6mj9/Lrk0W+Hr5U1QcJ4Akk6TiSkKP1xJh70me/Tql4n2M8R7sd8WLgUzAm1sJ2aoSUgpKaaxQ8f2tArgtRNxLX1zMFSCXS9apPCVj01SApZtxEQcd8zkamE/4aRWJKYVkqQqJOyN+j7h//xbASVGSILbXEKDjSbHdYhLM92C1O0MJKpfTT/L+192cyq7VIWLbJCz2H2PTciv2b3Fh0zJzBeLWL7NAa58vhhu2cOPAh3wfNo4uhyE8DhAGVuREEvd9gMaaFHxs6wlyqyXQuQE/x0phNNVxJqCSpsZCOruFrugpo7WziOa2fGrFsy/hTQ1wWfTWhNGQ6CSgTV9c2/3iuJriP7YSxlaTgIEe5bkNFs9wavhFqgpuUdVQT3VzBdXFA5Sl3yEt4jJng/q4Mvic509+6p2Wz8bd6y/paRLwJqBPTrtKndFQ8h2JQTHCuBL3deRovgn5jJSA09QIsHutV96UqtwntFR+zp2L1xSddrHMXxiiVrTlCBD9AabU2yq9R/PqOa+yozm39Ae4k1Oi1RnnyXbcQ5b5SoLW/Yly8/cpM/oTyTYbhZGs1ruv9/OPiwTTJ5Rl3FaArUJIuXhdLUuMyM+EUS6N6jfP8c3vKiKO21gJsV6HyNB+h1KrUeSYDMdurzFb1vgIPaWvFOTetNoZV5N8jrj0Euj46w3s5TTmQSthQAmjyWJPqViWCgNFdjOpx2jDMZqt/xdfnf6EW16/44yzP6b7W7DQqCHubBnFpVnU1FSQnJlOiJ0OeTZLqT68hhidMeL/+kTooYlcOfgpKWcycLPuxmPztlcA9wnnD4zBxzyNYwf6CPVs55h7O0fcOvEV55RisVP8QGF4nJv6G8D9V5djmS2klbeRl5tJYXEOTQ2VXBTWz3FhvTSb/Z4Wm79SrP9Hjqz9FzFYTULWQ+vxXkx96TWOnTgqHrZIwgLcCXY3pzA6hOxz0aRFJlCQXkxvexvXrw/QVFdPZ3MzdRFuNJ2yoDLEiLbCfMV1L2M61MUlr1NSnC8G77Pkihv+8sBVBeAkrMl6QVKU6YO7sqXMNzy6/TXXr92mpqGYOKuZlJp/Sr7hx2QEnqCmUFhnAuCUqQrVV5SktlNtKxXcCL70f4fKow7cuiX2+QokvxAA9kLuXyjJW1e+oLP+BX2VTVxQ2XOjOYdHt75QrFUJHQ/FsR8KhXprcEAAnBu3+9RB+G8qWykyAUMWCM7Q/qt4SIfQ5/A7QvRdSYt6IiBNVhSXIvuuCtCU/f/k+aqeU1P8Bbdvou4jKPYjY1mkQq8S2xSl3iLz3DVSz1wTD/1FPMxqMNgsB8kSMYBVc9ojgQslB/DXtyV41x6OauzGb7cOzno5YtsmPC3qxGDaICCukSuNBby4mcfdCzlCMrnbr6K5/gLZuTeJiBggLvku0b6BPJQlZYR1nanzV8K2/B6/lf+C6Yz/xvKxU5k9dgNTJxgyY4oxc6abMnmyFXqLF/Dg0EfcP/KpMl05Y9RqbNYspNDsM6psRorBdyo3L9176zVTAO4uxEen0uDwIXf8P+Kyx/tsnTqRiRPMBbS9hje1yCmyedP0mDvDkGyj0epkjdAhJLtqEp/9ObW+O+CM+N9jx3Ns2ydsnLWJNvuPuHtInJvVEFoFqJ3b/nvi9RdR7rwFs3XbiNWWRYKnILtHXD04ki7nT5Q+l+E7PqDMeiIF4j6z3qfFoR1iu9MyBm8yN3xG8N2J8chq6umWMzDVsGTtfEPF6zhrkiG+1vacL3Ij56QjS2bqCWjSZvk8Cb06TBmrxe7NVvQdnq+cJ3HjCN27lBWzLUjSFIaJeC/byzXaDhW/cTq5RuO57fOROMeJ3PX5qwDdACXLLiU1j1D/dILckzjgGsqKhZasX+BMQfgB+vK88DVPFWBTjq9LKRYGfswYr/HDFKP0UI3/ZA/O1n5kVDRyLKyBE8ZO5JgtJt96JUf1nQUoFWO8t4mQ4AoyC6uEiAGquJhnF1VwV8CblHtC7qh4cjmXgdYszpwoIEJAWmJqITlFReSWlpJXWk5OcTm5ZeVikJOB/9Jb93Zwe1Pk9JO8z08ZmlDmsJhwQwPMduYr6+XnJjtkNl87ugIIF86yY9p4LbauskN3u4cAX2dWzDFm1Cea2O/VoCxwDUl2q2iLMyXAfD3zh/5feGjro7+5HK11VWitrUB7vexgUYrW6lIC3PJpaE+jqTOLuhYBbALcqhvVnje1ZFIrwPdyVSCpRyxZMM1A6fwwY4IWi2fqiP8/i6NufRxxla2y2gXItRPm205JXR7V7dnEnKzjiHOXkszkbdEmnvGLyrMg49nkUsqNi7KA7X0qs6XeUEOLLOnRXPE9ScHR4l4YotQsfBk0lNTAU9QWf/PDdq+lWtZtE0ZiW34+g0Uu9OeZ0ZN/XEBahVgvwejn0KXOPO0pOE5vwRF1n1KlldVLCgKCyRaGRaqNBqf3jhDPyjCuCjAudNtOafbPAE4cU04Rqz2C6uncnx7n5/IKxn4Que7hK4P359v+UhrKhKo/4McTv/fF8zOVB37DSTJbw2n3NNwtmgW4leHvIO5llwEBaW9PFnhTjrjIpIJW/GzbFGM4wLFNgP0Ankbn6HP6q6J3vjjyCR5aa1g6bRtrZmwh6tQxYmNySEusJC5VRYD2XIiQ2fIT6HH6kKueH4v3Y+hzHkJqXAinj7RhudaeRINF5Fit4ZzRDmGQFxIsADPUq43jHu3CqOgSxnc3oVprabb5C6227/4GcP/V5XhmE8klHdRWl1FSkkdlZRHnosPxdDJFd8cq4k75csDRlJMGUyFkqHLTdbtPoCw+mrCw42QK8IsLDyZq8/+k2fF9KvT+DcN14zgXG8Xx0COkZaaRoxLWam0ZXR5ikA0bzkP3P5BxRI+uS/08uPGcW5cFxJSXCYV/gujwM1zqGRSA9tMWX2qRQbzf8fiOsET7WiiVyrS2mar8fjKc9Eg1XoLqZJzi3lfHbNynVVVOc7ojNbbCsokcw0vfP9Ief5AXX74JED/GnCjFJW99zqWyEDoKvRXPnKx+LkHzh3MQIHejtYBe2QD6+iMFRNWw+aPVLAHuct9NChzn0nNwLhWWYzhqepj85KcC4O4LZSSV4UOhhO+I5QPlnCV8FjuvoSlgO8VHzHggIPXZo+8F3AqLVyg9qbDrCx8rUzCNxU/EA92E7kbZkqVU6bhw0jWW7nwPIk1Wiuv8mQCvkQx4jBWDUASG26uV7EQZRGu0pRRXvSKSM8QAMlBIWaeKsi4VjSVRlKflk5x2jdBTVzhxOI08Pw2qnMYrNbI4OYFkjT9RY/kR3S4fcmrHh2jOncaR7RMI15yM25oxmC8W/3GUuFeSp3PZcyQTP1tDyO7ZECPWnx2jTE3evPEFX77yysoYnJdSBLB+/QK+Ef9LcUElV/1kfbXJ4neMZPeMiUyZYCyAQ12JXy2vAG6qHgtmGuGzcaywtkeSbzAEb42NHPDMImT/EopNPhHrR2C3chwzp+hgtXo2ZzXH8k2oAKP46eTo/QX/LVOJ0VuK77Z5xGgO5cbh4dz0G6kUDL504GPx2z/kpq9QvolTueY5lLljt7BzxhSKzYahMhtDls4fxfoPuev1PmXuU7hd501XljNpxxw4ZGMprr05ZzxsuVTiytblRoz7bD8LZhgoXrpZk/SYOmYXhzePEYA4ilLrkZgtnSGu2woSNQTAJcp6dJO56jVMXP9RPAkczvWD4lySp3HP9wOMVwVy+GA1LedLyMzKwck2ROn9OW74Xvas1edSsR3RPuFora9RAMVgcwX7N5wTx9cVx1YH+8uCtdPH7MPFTRhjEXUEGx5W6rHJjELv/UfQ2VSD2VpfTlqZk3zUgoTTfqTmFNNZV8BXV/P49moB19rz6W3Ip768gKTMQpKyi8ktEaBWWiaArYzswnKyVGU/iIS4lAwVrkYqJR7uTVj7NdHfVo3lrmxhBOylxG4hIXr2SlkH6Ykz2ZpI2L41xAkYD9g8nBVTVgmI02fmBG02LLXBWu8QllqetKYLI+qoIytn61GaEk1OQRqrNm8k8kQmAVYZhNgncdgqGYvdRUpZEKOtFZhrxeHt5Sv04imKShNoaMuksS2bBgGptc2Z1Agjr6Uqkmtlrhw0sRDX1ljp1LFohj6zJ+7D0fAcJ71+jGWS02H+tp2c9G0kTMlMlfAmPpPTZHYy5rWTjvpH3L76ldAvssfz1zSVPRTw9hpS1DqgOPW2MOSuk3hUALKnGYW+puR7mZATUarElr0JNdJ7Vpd3ja78UwzkW9GVF0FjTpP47J4So/wjKP1U5PeacysZLLChOa9awNv3lCc0KDXX5HR2bswRzugM57bHH7jt/u8UOa+kJPvBTwGu4CHdDY843/lMLAUAqgTEvfIg/uMip2XvvmX9L6WpXAxTrp4UibHo/IFPqbT4kGitCeTYbSfSJUaAtKy/KeFNgtlPYe2t4tiBugtOlyIS+gKdL4j/Oo1E3bE0uM4VMDuJAr2/0ub4Lm02f8Vv+6ckBFhSeMaJQ54uJHvvVsYfEqbQ4/opsQ6rqDylQbTrerIyTnPKrxadDdWY7qvDx35AgNoFcZxu5b444tpOiJDD9uI+se/F3zSaVN+dhNn/FgP3X16OZTSRUdVFc0M51ZUqUhLPEXosmOi4GFy9fLh56wZJYmCI8jUizXwC6XYzSLKYReFhI3LysoS1HkZcxBG6nIVFkTyDr4M/Jdh6A4OXBwk67Mnpw05C8URSknySNhcx8Jwbx7ODf0V1wpLGC020dtZRWVbK2bBTRJ+NoKq4iPvXnioQdP/WFz8AkRTpIZNBvoNtj6mraKGuvJ06oQjqir6lLFYMEJYryZIu/OQ2Ggpv01kQzsViK9qygkmy3ULFgfWobBdSdOakEl/3trR76WW7c/ESFwo9aKg7S3lXET09bUorMlkMUxY/fiS2u1h+lJYiHzr72rh59RbXLl0TylZ2M/gRBuW53hcwmJ/QwwGTGmFNtQsLVMCbSsBbgVBGMgZOTgtIxVMKBd5mvPD5D749IkDAdjy3b3ypTM9eHXwhLNgfLW8ZL9dQ/JxAl050NsqMpqofAK4rz4Mo4zXCGp8gAGUK572ms39tjJLtZLG3EsMd6qBbC/0SzpxLIacijoLaDOrPl6M6bkmx01oqYqJJSxokO+M6wYcvcHr/JjpdPqPXbSSZ2sLiPDdNkcuew+l2GiKsTwGLcRPF6w/QmTmEHrfRDHqPoEDA07RR6wnaMZ3vw4by4shQzmkOo6qsh7aGqzTVXKChapD6yvNUFHaQmVxDaVEX8WHRytTH4IHhdDgOYc+cacydYcbSOYY/iIx5kvAhq/OvmG+sTFdNH7dPETnVOku8l1X05fpZEzRYNkeflQtNmT3bGtuNy/kmZAhfHvuMIiNxLxp/QLG59LK9w8ld4/Bb9yG283+H8/KPFDD0Xz+ES+7v850wXi66vcvqaeuZPkFP8WLNnKjF6ikL2TJtOhunTGfH3FW4GlgpLZxKoxzozHKjP19OvTopXrhgB2v2bzJh52oTFk3XVWKlJo3ez9SxGkrgvSw0OmOiAfMmbMN26TBiDSZxZt8EUnWG8DJkGLe9PiB+939wdv84jm0fge3uY+QVVpGaloHOHk9xTvI372fKGG0OWphzucQdT8NMdDe/brdVhvnuKravPiTOXXrh1PBmoHMI/4Akdq6wEMeUz8lyvPYFivulERcrFbGGU/j+xKfi+f6EMo8lJGQWkFlYikqVR1lRASnZRaTllZKWX0amMJp+Dmw/FwXg0lW4GP7jACdFApuTRjzplhvJs16G7/7D4n5uxnRLNFdkspMwFB77fcD6KXOYMt5QgVRZXmTPuhPEBJzjYqkL1pqWjB+hzaJpuuQlxPPkUjG36oIYKHBQ/qMrYpv6xEMcMMpUkj32rY0U11VTwNh+tq2zwPuAHxlZUaiK4pW4waq6NAYrDlMT48i6hUbKNL/SxWGKepraXCuWMK+rHHUd5KjboBiMBzniPECQw3lFlPVC5PqjrueV7gxHvWo47FRNRky/MASf/eC1em3EFSTe4IRXNwfNW4kKGqAi/xmluVIEiCnTjK+B5rGAsC8EvF1XvGgDKheacqTHTexTwFm1Yki+3vaXUp3/lLr8u/SrfOkqjFZaaeV6mJFlOFfocAdqW3OI9fch3NmbcCcvkoLPqo3TV+cgPW5dDY+FrpUFiqU38VsF5KTe+/ueuDflTYCT+xdGvxQ5g/GzbRtLv+XcoQhhWP2Jb4TR+VgYZAkGMymw366UDIlz9CFIetEUiHsLsP1MgpzVBZglQP1Qt1ORDqWpvY9NO55mSVwLmKU2Os9OoczkXb45PpaXAR9xzmYt/jYmnN0zgsj9owneNZujPtlkpvSSkdBCVlwjTnpV6G0qUeKaD4v9vs5Alcc76iYAToh8LZMYTnt2cbksgPKYpN8A7r+6yBpxp3NaKKhqFYqogfqWTrp7W+htLeJ8cxaPblzizqVeLrUX01FbICzBXMrC/Sg7pMcVYYFe7uuhRlWISvf3PAoazoD9H6lLCOCLF18psXE97qO44z+S8+7DyTT6lDYf2UPzU+riT3Hj5h2Ky7OJDo8gUUBDc221ksTwusq4TJF/3SpGTiM8uf8N/a2PleDdGhlnobj0pcJ6LCzDFxQEh5BhvIgcd10xYB4UytiZtpwUanPvUZJxj7yUm+SnyNYs9+hvuSOA7MufAde3PLoPtwf7uFh4QEBtImXdBVQIJXVl4KLSi1ACniyiebnqNJ0lflR1Fij9gMuFRT7Q36skYrzpiZMA1treT7Bno3gQe4VCUyvMWtUtsfwRytQAZ8Hzg3/ku6MfUW438VcBrk5Yt+UZF/Eyz0ZzVQwGm1IUgDvhEsv5Ug9iXLdSYvwRxWbvEb33Y3RWH8V4ZwMWO+Nx2GSL0xZrDlvvI/iYC8eijhMadYzUgljyg8xRmS8icLcRNtqN2O5NxGqVBe5bdmCwcCKzxm3FdeVwnh0ZwbOgMQy4faI0qX8h3hM7kfOu77F43FyWTNvDxnm7WDdvtxjI9rNlxiJMFo7mpO40wkznsGGJGUtmmwgQM2LxLNlo3JD5YjCVbW5mCIDZvs4Gbyd/lk7ezJIpm1k4dS/zpumzcIa+2E5W0tdj+XwjsQ8DVi80UUTGtiydayxEvBbbyjIT8v3sKXIaUw6oak/TjIn6bJi9HuMFo9GcOVoMRAI+E6crkmPwKSe0N5Bvt4lcyxWEaq5m24JdzJ+wCb15Y7FcPgmD+WNYNHkHMydLD5p63zMnGzN9kgnTpEwwYOKo/WIQ11cAbe1CfXHtzaiMdeaCgKn+fDcBCu70CagriXQg0M4K093iNyzQF6C5i5njdjBngpBJ+5g2TlwPcf3GjNzP6smLcNswmaMGy9i/eAZjP93JhFGauFoHcyTgJOuXmSvwJn+j/K2yynx8oBVNycGYCGgz3PYjJBltrURjfaLYvyZjP9nBfg0ffHzjBNDps3PuJvItFxCmY4DRtkpCfMpIzFaRYTcTosYi6wkW2awkwD+b+HgVSelFpCtQ9reB7eeiAFyaCmeDfw7gpEhPnNf+4wLgVpJvswJf7WDMt53jwgFxH0aP5Z7Pn9k1bwVzpluK67CblfPdxDVuoywqnMY0XzQ3HkRnizObV1qxeJo2+luN8DE1x0nXEpM94tmw86Mtw5uubE88jfPQWBenAPGk0VpMHKGpAPIScZ+tX2WHocFBEk8c5nq5Cw66svm9bL/14zS/bNW0e703ribpmGvGY7Q7BgvNRBwN07HXS8VWJxnTvfHKOqv9SVjp5GG7RZeovcOJ0hxHuPYsVEmdQl88o6HosdAD90kMOy8GcwEPVh0ctGwj4YTsmPBUQJGAJsUgfA01sgjvcxpyu8X9doj+Ak8a8voUoFOmR6X3TdGhr3TQr4iczegpjKS/+CiFwUFkCR2b57aXmqpEaioqaC5V9yaV0lD2pTgP9fEloFXlPuBC1zOlpImiE+8LXf7wW/paZOeRN/Tf3xWxbYFss3VPLYrulCLDUH42tVrwlJLM2zS7iXv29CiuuL9LrJ0O6X5HSTaaT77VIhKsTAhxrFIyTn8EsreLrNcpM4mDX3niJEipRfZL7RVykVDvFDp8R/HAfwjXvT6iwuwd8bwImBNGT+6B7SxZbMunH21m5PCNrFnuifHWGqWbh9GWMnH/q7NWZTFuy30lYn/qFnry2G8DuDD3RvrzvCgK/62MyG8iRELciUx1z1bZJi2vuormtnT6i7y5WBIgJIjb9afITggn8qg/LbEhwuIs4kLpUQblNGNTE22qXHqLMmjPT+Z67xVefg7Nwjp/HDAa2Urku2MjyTvpS3fnZbqa+rjQ3kttZSVx56LIz82iu62Ne9eEpSbh5weo+kYA3EvFapMBvJ11DxWFoLbcpMtfKopXEFf4NbXZ/eQ47yRTKJjSw5toL1S9UlbSbS/bEcnkhM+FgrlNZU0Z5wWoyczH17AloVE2/L/WmCl+22FuXrhOd3czl/oHuX/zc+VcHtz5QpnavdleQV+hG7VtmVT1FFHWkUP/YD8Prz/jgfwdMplBwNwzsb+u3lbSkwvIiW2juUxOn95TPHFvWqB1Jd+S6hdAts1UCpzmk+Gj+8MU6pWBzynPevCDwpPbxjqb0WQ3kg7XCcKqW8re1aUcd4rjSpUzkaei8Fi3jEqzP9Jg+x4BW2ahs7UR882eDLj8UYD2+1xze5cjB7QITYwgIDyAkFOBpHnpi8F5OcG6bmhvacN6vT1X3f+V814fEr3rd6yYuJgN0+Zhu/h9soV1W2b6Pjn6H+C7fjhHdo7DbeVQFk7coMDMmqVWLJxlokxzygb4Y0cZEn3Yk648d5bO0BUDoqYCHK9FDooS9mR7pIXT9XF3OcOmdU4ChrQEDKm9ba+nTaVID5zsaylfS2iZN1VXeS9Fvl40U59lcw1/GEjflLlTBXxNt2DCeGMiNIWSjRjJt6dHE7nrUw66+VCac0ppai+zqvOsVxOksYUdK82YNsWCyeOlh+XH85FQuUyA6Jv7l16tpbONxHH0xO+UWZA65IQ5kHncjp2rjLHWMiPyoC0VMQ5cLHLhZpUn1TGWZBiNotlpLOUWH7Nr9jxmT7cSYsbkcYZMHG/K7GnmbFjtwtIFNkom3aJpBoQEhuJ1IFD5vRJol80zVo4rY+2q4+3FM3cKvc3lPyQKyEHCx7qOuNAKDjgcx9PpOA01zVRkF+Nqc0xAXwD96d6kHk3l8IFScovKSc0vIdxwOj0uH9Pn8SFn9i0T0FOAjUYJIV4qcgqLyS56O6j9msjtM/OK8bEtUgawn0Pa3xKZ1CBDAg5reyotnGT9rzO62zm9YwgRWrPE/T4Xo/VB6G5TsWtNCLuXe+Owy5fSE7uJdLVn3UIvVi0wQnenC1tW2rFusbWAWV0mjNQU95smk8cYsG+dPS2pjlwq9SXqkI+AcFO2Lzdksfi/p4r/c87YzSweu5QFI5cS4bSVC0VH8LaLZvtqJ2ZP/LGEiYzbnDVJS/w/2gLm9igeuZkT9wkjRE5fa7JmkYHyXjbNnyWWk8frsWfmOJqsfkej7TuojP7EMd1thB9uJOvcZU549+Bn2y4G9U7CDnZzykd2dfhpXTnpmaoWEFOXd4f23ARhMNjTm++rwFvVq8K8EtzqCx/SXPw59UIvyjg19Xo1eP1E8l/QUaSi5qQmGSbLyDRfSXnmMSobcqnLH1Bn0gsglPuSU7tVeerpXumJu9T7/BehMNITJ/u9KvAl9v/Def9Nkbrvl942tQgQffMz8dvLhX7NNp9GvcVf6XT8iPO+UyiwnEzwlqHKVGqB1UKSrXUExNULYPp1iJPQdOxABxGHmlCpVMRHVBPs1KFMa/4gLl2c9a8iwssTu+3aGK3dT9iOj8Uxh9Nu+wdazllgaxHH8jniflvlgZVBHPb7a7HVrMBGkUpstSqx1qjEzbhS8fa9js37DeB+k39YJMjJzNSzuQ1UtJcKiEulq/gQ5ws9+fx6I6vWruXjYUN5dOcBt68KQCu5RlduEJfLPXl0/YYSV/bFV0K+gJdCanOyaLN5l+ue7zJg/ydqkyKULgnPHnxHa3095yLDyU5PFYB0kYcCkF4nK0iRQe4ym/PJ/a+FBSezM4VS+IXF9lAoKqlkhJWZUycsxCDqI/aSabacLIslVMdGUlv8s2ysPOmtG6SyLZvaqmZuXHj5g3UoY9vuXb5Ff74T15pyBUjCY9mbUCyVPoO3XyjyUBbH7OtQPCnNzelU9hZT1V7A9fNXOd/TTndXE8/ufieu0X26BADK3oXXLl0Un7VwV8Dd9QsvlGkFqeDUsSASRu/SX9/Krd5Sbvf3Kn1m5TFlvaY7114y2P45/a0SRMX2Rd+RaLcHQt6DmBFU28/GbE890YdSlTpfAU7lJJnuh7PSMzaeqH1j0dxUj+kGH54Fi3UJk+DUeAJd9+F/8hgBoUc4euI4SW4GFFmvwG2PMbtW2BGpMUnp7NBo8xEtdh9z0ftjCk2GsWDsIuaPX8OiCSuZN24tM2R/ydnmSguq2eK1BKSFc8wFuBkqIj1V0wRwxPo50ZLmwIo5MsD715uRyyzN7Wvt8PU5x/L5Jkwdve+NAfFH+fm6N2PkFs+S3jrZfP8tx5miI2DHUMmalZ4a782zyTGeTNje6SQlRxEeE888sW/n3drkOe2k2Ho5GVZr2L9mvzLITxXwOXWMBhM+28v6JWbs3+6gvJftnKRMGa2hHEe+njBiHytm69KS4swRRwumjNVD9mGcPHo/C6fpC1AwwsXAinAvE64ekjX0JvPc/2NS3FYQccCY/XOmoLNwBhpzZjBtzB7GfSb2P0aLOWIfjhaHqO0vprA2h5XzjZkhjrdAwO/sKfrobTUV8OFGhE8S2pualFIzsqyM7uYyVCfLIDkc0uIgK4nvI0/xfWgwpMZCRjKcO8vT/FwKq2qVadKckjJCfI+jvcIPreX+6K07rQChjKmT/T8jT6vILSl9K6j9mmQXlon9lhDonf9PA5wUI9mya0c5XlrHSDLbTqHNQjLMlwvQ1MNH6yD2e5OUMiO62zrx2rqfQdc/0uv2Idl6H7NwyjamjBNgLYyFBdP02LzcCgstLzQ2OqvBW9wfkwTI7VhpQP5pGy6XOnOnxo3z4nmvinUh0s+RCMNZnHf+KxcOfETUnt9RkZxBczlKLccDVrHiftinGCXyHpXHkNOps1/df3Kd2lOqzeoF0nss71P1/Tt1ggnbpo6nxeaPED5FGL8TKDQdh7tZIbJv8iHrDjGYd1KUcp06YQjWqaRB+IZ+E7qkKv8l9XkX6MkPFjrKlva8ZGpzryueNLmNhKaGIhl320VOSj4NFZ1cG7hNa/ktWko+p7HwqYCxZ7SVPqe19JkAvZdURiWRb7eaQruN1CYGKD1+u3pKudLbJY5/i/aaa+SmqmiqbOVix2MGmp9z++JLXspEMaHH3wQ4Re5/o8TFVWRLw/TN8/91kWVX3rZeDXfSC/fKm1gg9elDkk5VEuNixxdHRinJDJ0Cpk7tn0pNSgvZzuK/tVxAjJUNgU5qT9rP4U2KjEE7LgAu3LeJrJQSYk7UcsRZ/gdqqPpROjniPsBh50H8nQZw1YnjtE8U+UKfFMQVE+Z9niCnPvHdfoKdewT4iX24CBAUEuzSqYisMiCzTYMEIL4+/m8A95v803JSQFx0fgOFjeVUd+Rxob+HLx9/R0tDLeWFeVzpUT9MVbmfCyvvBj0Fx2hLs6I6OYK6zGRq0hOEQrjG1f4rFJ47ScHZY4oMtvTw+VMBJne+EQAzoBTOPN9zgWfigZbA9uD2l1y5+FQp8Hvj8lOlDlpvs7QK5XTjE+qLv3pVmPdLxaMmLcPavGu0SStTZU2fKoCWzAgKD+4gy3gh2e6mVObeEds+Vz/YQtSZTA+pLekW379KU+lj7t1Ul+14Is7hekcl54s8BMjdUJe6+GE6VJ1AoYgAzHsDslq5Bw2tGVT0FNHQUczt89dp7CinpqNIKLYBqgXU1Yj1928847nY18PbMqbvGwVM5TSCzCxrLHlIRdZToTgHud2dx93uQu70tKrh8ZWye3JfXQNKTik3FIvfUfw90ZbbeOj577w8+i7FllPwtOgm7Vi2OHdHYTFWCYDbxVfBf+KrE+9zeudwtDbXY7jWjyKTj2l1FtBnNZQ9S5ayf2sozjol2O4vItzUjlL75Ziv28naGaupsniXepsh5Om/A6cnQ9J0rvuOZ/6krcycas686WLwmWGiFLJdMNeSCWMMBczps3DqTjbMWMr6aYsVWThpO1PH6hLp7URr+t8HOGWAE4OftWkQhwOS2bz+AJPHGzJJyPTxugJUNIRoMl2A3vSx4vV46aX76T6kN0pmAsosVfU+f3q816A3caw+K2bpkGqxhVjD9RjtsmXbOlv0NLyJjUmmSABO7Qkn6gL1SXC3wHT/QbS2uWKo4YmhpifWBr64Wh9mz0ZHdHe6obnFCZ1d7pjp+GCqc5Dt6xxxM3HnRpWPuMZmSv26hTMk6GojG65PGauuobdk+l5qzT/kq7AR3PF6h6PGyzjnvI1bnh8IEJ9An+vHnHLVxcXYmlVzddm7xQW/gyGcjT/D4cNHmC8hQOxPXrtJo3QIsLdlIM8Cu227MV7rgNk6N3TXpmC4s46OrEa+V6XxeVoyL9JT1JKRKiSF52nidXICXzdV09jeQVpeiTLdmZpTiYNBDQZbGwU41f4AUrIYr4tRIWlZEuJeZZiKpQS0t4Hba1EArriEAK9/HuBe1+OShX71ttTgqJXFKZtAkuxNyJMtkazmk2W+hBgzPdz3hXBcY7swdGR28VT63CeyYYGTAG9PxXsqvV9Tx+4VIGXMznV2bFlhzaalFqxfasmahZYsn2OM3mYzPE3NOONpTf4ZJ5ozvek4KhOFZGeOqeSbfkh1UhDtqlI6S9qpEIBgrRXArPHi/hopQH2mnMrXZ6owYuT09ut7UILigqnq+/O1zJxsxJLxC0nTfleZDiZmFGVW4/G0ErDr2K8AxTGPTqVmmuJ1U2BFrdvUWaZPacqtp6/Ah758TxpzZaKCBDeZqPBqO6G728qfEHkmipioSFITY+norKGrpYvi7GLaazupUlWTm5Ij7v9CWso7KEqIojg+VCxPkpuZQF9vLY2NpchuIGVZV6ksbsA/wIOkpEhhrPZTX1HO+d5eWmpruNDbr4TA/ABvik5T93G91CtAsUo91SozVV+f4y/lb3nghChwJ2OKX08JPxZgCqoTUdxw/wPPjw2lyvC/c2T7pzSWfUN5crfiicuzWEikjY8wen8s3vumSGgKVmLgxGs7AXri+st1vyb+Yhs/6x4B2xcIcb/EiYNXCHIZEOvl9Ovfz3gNltO1igdO/V7u802A83e4wCnPLmGo+1EaGf0bwP0mbxfpiQvLaiK9rILqliLuXX+gWFNXeoQ19kYquFLwsfgh+UcslLn/R0Ej6XEcQqUYFL76El6+UHvjvnyp7lN679rXdNZepVoo+orCfK72PVU8brIwb0N2KlF7h5JlMYZzOqMoSW4X8PVCcYmXpg2SfrpckYzwKsoybtGU10dvvh/nC63pyItSrEw5RVpwrl6pFZVjsZjCU4nI1i1qL9cbU655asUnC1t21DzkgZwevfGUC6VBXK6JUHrEPrx+RygbCXA/Uz4Cxm53N9BX6EpNWwaVrwDuxsAV6rsqqGrLp7G1hPLOHNr6mtTfeQV/P+xDQNlzAcVX+p6L3yiUjwDNS41l3O7I4W5fj/j8R4B7/f37t9QAJ39P3KFQDu/bgue2zRzYZ4eXzTXSThRyucKN04eacNgdhNWKzdiu3obZSm1kv0rjbSoMNqWhvT5B8f6MH7GLDUtOob+1XUgtZ4zsFYCzWL+bVdPWcf3gcHo8PiF2zx/pcRnGrYDR1NiNFgC3gxlTzJkz1ZB5U7Qw37gB1+1rMV6+HIP5Yzm59c9c8RrOk+PjuOTxMSsmLmDECDMOWjiK/8uVLUuMBIj9OsBJkd6JmeP3Y2ngz3EPB5w2r0F34Ty2Ld3Dxg2ubFrvxPbNruzc5sGqJZbMFEAnPR5v7kN64JbONWSxAnMyLu61p+PHbaZN0GPz/H3k2mwQALeOBZM0FC/ZqbAY8nJzaGmspqezkYJscR9VyEKvMaQmx5OXlUpRYQ7J4n1GajJVpUXis3iqK0spKymgsqKIKiHtLU3K+vb6PNwtDyoestceF3l8CXJzxX+xYo4OgeZrcN0xC715I5k3dh3bZi3jq5BhkDCVS57DKYsw5WKpF41pTpy1XEzUrg+I0foA+yUfqOPfJsvpOAEEk3TJDnOn7OROakz/zOPQ0Qy4DRGDjwdu5ipy0rpJybkioOyiWrIvkZ57iaSMi+QVXyYl6xIlZcK4aWonI79UnZBQWMwBO3n//BKmZJX60JA8csQ1SEwrIja+SOyvRHzn7fAm5TXAHfb8xwFOHkvp97qrBPM98n2JkGI8zBoJcJFZe+2EueYT4+BJmq0mKpulZFsuFddoDFe9PuW63zBUJiPQXheH0c5mDLdnsmtNICvn2Sle2enjNcV9t1/5f1bMM2H3Wnu0t7gJqLMV6wxYOsuIrcutMNjtQ4rNNi66/Jmr3kM4t+8d8Z8cFIOqLwMFjlwodqMv2414XysOmJhz2tcP4z1WrJsv7kHx3yjQPloCvK7Yr75izPx4T+oKoNfGdu1SWt0X0eK2kCi91fjalBMoOwUIgDjq3klpxl0loUENK08UY7Yu7xKdudFK7cruvGDqcoURWfBSre+U7V7p7LwHtJQ9JiYyjss9t2kuayY1LRaVKoMMAWepqdGcjTxBooCxwuIspeWbKjuFjLREQkJDyMlLIy42Umn9lpWVQnFeE+VF5Xh7uRIZcYqGhnJSUmIIPRlEekacgDfZ+eFHXfamTnv2SOrEr7nY/UypLfq3vGy1qp/Fur1F6lS3xVLu4zH1RU/JCVcRZq7FaStdjpvsJcxe1kMUn5V8TVlUPjmWq8i1XE6EfbjSheHnZUUkNEl4kl4x+frNz34u8vPjHm1Enajl+IEWBfbk//X3vvemHFFg8W0AJ4/fgadxLv6m5yg9ZUDK4cDfAO43+XU5maXu2BBdUENDSzXtVbeoypEVxH/60FSrviUzOIqvQ0YodeLuHPxEAFyqAm1Kbz4BaI/ufMeFzmfUFQxSIZRCVVMSlXXJ1JS3KoVrX4ptW7NjuS2sJaLH0+/8MfnRLUrNoYay74jzC6PVcTg3AqfQ5T6VopNCUZa501/oTXNugzgnmbb+XMDNUzLiHnDCMYVsi+VkW69XGijXFsvYj7dYcOK3VOU9YbD7a+4OdggYdORWTwcPb97jxWAqj6/0CQXz0ykACXC3uuvoVakBrkpOoXYUUN9eTm1nCRXt+ZS25lDZla8AnIwB+RHe5PJNIPxG8QC21z6hr76bO+e7lBIqv4BG8X3poZQFgGXz65aKr4k//YCDNlfwsyzEzziOOM9D1Ebs5bTjUQ7oJWCy+SzGm2KQfSVl9qHh9jrMNgTis34qHutGYDH/fXSX62G99STGm1M4Y+KsAJzVhl0C0rZhPG8oTXafcC94DLe8hxFqMJEANx22LdnMxoXb2LzcgLXzd5Oh81eueH/IoOsHpGr+p5LY8NUxWdNsOs+DR7Bz+kRWTNnCQZ2dtKbasnWljQJJryHq12SmLLExehvJe//A16dG8rn/e0TZ7uKQbypBh+II9k/gZHghYXGVWFkeZZ4s7itA7s19yIFRJj1Ib4vMVpXLNwFq2gR9dizcIQb7VZzWWcuCybuxWDKKM/oTCdk+ithDBlTUlRMbFUHQkUNicIslPuEcB+RgFX2K5JQo4uLOkpAQiYOjFYnJ52hrqqG2rpSm+kpKSnLRN9QVA10qhz1OKoka8nx+BDh1HJ2c0t2z053lS+yZNN6U8eMs2DB9Gc22H9PvO45cw2Esm74TnW0WlMd70hm0AE6PVsqMRO56j5HDNjF5zG4mj9rNxiUGtGZ6Ee6wlYuuQxQAfOT/KVkpB4mMjSYyrEgM0Bfo6LhJdfU16mqv09hwnazsi1y/fp/oaGEspV2kqbmF9PySHwDOw/aXACfFUICVlYb43KIQa60ibLVVJCQVCEB7O7y9lmzxecTpfAFkshbc305kkPAm23O5G9WIQVHW5GrF376JIJfmV1NOchqsGz/7foLdBjnm1sBJx0ziHSxJMplHsv4cskxmEa87jWO6pjhppCoFgI13NonnolwpBLx6ga0AOE3lP5FgLWFuvixQLf6fxcIAkEsJyDtWm1Mfa0l9pAUlEWkURBRSk32Z+rwrNOZ1CWOyiK78kwK2A7le6cvVMk968xxpSrYlN9SaI7Y2WGqas3edMZuXGbNA3I8yBk9Oq8sCwHJqV2dLGJ7mdbiZVHDQsoZAAadyQFem9Dw6Kc+UACfBTXrdntGcU0Ffgcx4dqQlV6XoNfWUqYS3XwJca/kTEmISqKoqpFIYHFVVBaSnx5CSHCkA/Cy5Bdk0tQojtb+DgsJs8gXApQpjJSE+Uhg1lWRkJAkjJp0ccV+X1mdS31CMqiCL4qJcClVZxItnIij4kNhvEV8pNS1/qs/eFBnC8vyx1LFf09ciEzXe0M9vSoFMupAzMupYPbnulzF0At4KxLUpvC2uzy1l9qWuBKH/v1eWDaViWfSFMq7Ul0FxaBR5ViuFAbeRMIc0DisQ9yNQvQlwb65/m8hyMNHBDdT3ZxBzvAY/67/vcfu5qL19vwS4o+49HDCvJ95gKVf9x3MzcBRnDbb8BnC/yd8XNcRVUV5RSZ0Sa/CjQpDeuNaaL6mIi1ZqVd0PHEGH7V+oSAjl8bMv6Rm4zPUbMhPpLmWFJZRVJlNZn0RdSyHV9RVUl9yhv/VbXnwB9SkRXLD9n3xzcigtVn+iIKZZPGgCWsSDFn3wKPd93oeo8TwLGkHlqa0URYeTerpLPKgCzmTfPfHgJp06r8Q0+Dv2cNbenTzz+eT5OFCjlO54s1Cl+jfIzK2y9Guo4jtpSAmhI8OV+9c/5+mVVriZyVeXc9SeuDenNB/Cnb5OYW270tiSTlWPALhulQJsVV0FVHeL39ZVSHlHLj2DPTxVpmHVUwayrIiUB3e+VMqRKEWJ5es7Etrk/hGfycxbmXavztiSIr11t6688taJ39FY8oyEk1cEwA2QaDif615/ZtDtIzK0/sg176Hc8PmEFts/kqE7FN31kcjGybpba/He5SRA+wNkU/YGq3epsfyrGOR/h/0GA06Z+lLhuBLrzdITocmuaaOI2vNXCozfY8D9U4LX/zs5Bu/TaPsBZ7f9C0vHTGbH3LXiuEO56v0ZxcbvU2c9hBb7ocr2j46MpMd5GHl6f+GOuC9kx4IInc+wWTmRZZNWKh6jN2Hr5zJrsj5Txgi4Mv4IUmcoWZBuG+YxUcCfzPSTZR2WLRAD4S5vAoJTCAxMZuNya6aN3qd48F7vRz0gyykrXSX5YdkcmfkqEyC0FQ+c8ZpdlNivImjfFqaP3UONzUhhiIzmc993CTVdRWqKiqL8XKorSmioKKOttpgSVSp1VeU01gnjoLqcBrGsKCuho6WR/o42KovLUeXKOMtKigpV3BioF/+VJ7L222t4kyLPSYKlhMppY7SUFlwLJ29nwaSdLJq0iQXj1zJ33AbmT9jIFPG7NLd5or/Pl9Mak9VFiqPGkan9F5J0R1FmPY5DG8Zho2VMt8oX883raLB8l4fHx9Hv8hH71+9gwWxjDh+Ioqr6Jrdv3Wew/xbdXddpaxXSclN5n5Z2ntLiQcqrqskoKCWnqFyJVzvkXvBWgJON65VMug2yMX4J7oblpKT+/cQGCXBxMflY7i36hwDOcq8ssdAkBrluZTpKdhaR8uYAKAfRIKdOAp178bW7SKhHE3XRDlSHWXDOzpE0880U2S4hy3KVGAC18Nvvjd2+HMx2V7F2yUGmjtP4yXS8vEdei/SYTRmjQ5i7JTdrg2guvKzEo8rQDqkXZdKAnMqrFgahzHyvyx2kPqdBAFUVXQV5DBbFKElhl0o9BdS5MJDvRH2SgLowKyJ9LPA0tmCPgLqlM/djoZEofqcwzuwuid8soEL8Xpn16GfbxRGXbkoyZAztcwUaFa+bypruvOM0SK9bvkwQeK7ElpVnCL0rRF0AWOo/qfceKIZgffEFchNLqS8ZYKD1Ph21V6gs6KSjqlfo4niakgK4VptCX1U69bV54l7O4fr5S1ztuUmXuMdrm4SeqxWGa28ZXf1tFAh46++7yOePvqGzsYWLPX3cu3ZL6L+fAtubIg3TO1e/4PqFZ4p+62+VMyQy7OWuWmS5pfy71Bfep7XsAc2lT2kqfkzdq6njBtnnNVdCnxrsZKcJuZSfNZXIa/RQbP+EZvG6pUzozaIHiq5XxXWgSuilMLGLZBcrUg1nE2u4mhC7cjF2nBfXW06D9irX/B8FOLUHrpWo0zUc95Tt0/55gAsUx/k1gHM1qaPQco6SCS7LcSUabfgN4H6Tf0xCs5pJUVULWLpErawhJD1XOQ/oqHvIg9vfcm3gKjUZMv4tiaqE43RUZ5F7WJOGwE2UH1xNU0EMjb11YhBsoDy3lRj/A0S4exPhdoj0E2n0tb6kMLqUXA89qgMsyTxgTmnqeWoLv1ADnNcRLrr8hZehn3Lr4MeE2R/isJO6AbHsUCCzn6qFxXXGrxtfq3ah9Po55l5Jlv12ss0WogqTBX6/Eg+2fLjVVpp01zeUQoK3D2WGf6DNcQi5lhO41n+Rb64Xwe18vrmaxcOrF34BcPcv3+Z8vget1WeoEgpMgbafSWVHAdeu3FJKi0hQe/CqOLFcSphTw9vXShsxOaX6o3fuG25fecZg+1MGO54x8GrZUSsHh7uUZt2kLPs6EUGdHLTtpsxhlVL/ivBJtNl/DLHTFO/Xk4BPaXKYgKN2Et7imnhYdHDM+CBfHx0ufvRMpRvBHT8BK2dGYLZqA8F6VqQYzMByxTQ05kzkts9wXpycwKUDn5Fv8C6xe/4ApydBxlyabd9n7ohJ7FmwTkmIkG1d5DTf06CxdDh+hPeK/2DjxOGsGj9RvB8GabN4ETKOC+5D+ebop2jOncGUCX8b4GQpDllaI3jjnykXYFhu+hcMFs1k8nj9V4OqDjPHazF11F4BdNqYGwdz8mQOpkbBzJYlSX7mjVP2Kb4n4U9mqy6da8RMcQzPHdspF9fQcOVu1i/SpdNtlLie4+DkJ5gtHs/C2dZobnVGZ4crmZEJdKWF0nLUmEQXUzQ3ObJngxO71zugtdWVnWvt2L7KlvWLLdDa4sLGZbYEOfpws9ofaw1LJQ7qNcDJc1E8O0JkPNysqYa4bFlMq8NHtLkME/A8hEmfbWHqBGPxPV3WLDLngE2IUrhYc+FyDm2Zhs+WuQRuGgJh4pzjJ1JpMUoAhgFl0Y4sn7GDlRMXsHbqEiGLmT1uJ+M/3YOdRTBtzVe4fPmh4oVra7tGZ8cN8gQMDAw+o0V6QcQgLrstZBcVk6kqJCmlAD8XldKIXsLUj3Alm9e/6nu6rww34zpC3ZtJ/QcBLjoyD/Pdfx/gpMjpUwlx/vZtYnD72eAoBjpZcPVsUCMnvVqVdf523RwRA2JnbiD1qac4LAblU655RNiFkGRnSp7VIiVeLtNyPZGmprjs0GT1/P1Mn6ivgP3MN+PVhMjOCjI5Id7fmPPFJ4QeFM+jUo5DDUW1AuAqcy9TmSd0oXhOy/KuCbkhXgtwyrunfF6Xe1VAVg9NuXW0q4rpK04SQHdMAJ07V0qdhVHoQH28HZXRhykMP0vykWSiDpVy0rNZqV0W5NjOKa8GalIFNKmSGFB50pfvRmtuoTiGLKkhSw49pjT9Ej2N17nSd4vLfUJXtd+iIuuCAnINpV8J+ZJ6YQjWCxAqzbhHeaYAzhxx/rHF5Lkak2e5lrbUUHzdHcmMO01LezbtrVU8E8D15C4MCFCrE0ZqlTBaVTkFxBz2I+W4K6qIAFqLSvjyOQLkeGW8/hTaXouMi5OzDzIOWF0m6e3SUPiYprJe0pMSqSgppae9nSs9d+iuucHtS1cZqLtLm4C7xsJHdFXdo0ElwC3vJn3tnTy4+DltNe20NdTR1dYufksU0bv/TIf7COpshgnd8ica7UfS5vwJhUbvEKqnq3h4vS1bOGjVLF5LePrHAE6KAtlW3Uq83Ns+/3uilCz5FYBzM60j23g6Xwm99EXocM7prv0N4H6Tf1xCs5rILWgW1tA1oSwe09/2hKeP4dkzeC4e2JdfqePdvvkW2ttbKTF5n2+DP6HF7D+o8llJ1Rk7MkJzyE66T5HVNG4f+oDb3n8hx1WD4kxZvfuZsAC/pDz/C6pUXwrI+kIcRwwyYiCojjIhxWUByQdMCTJyxtWgjIP2l/C16SEioFextBoKn6JKvskRNzmd0oGjYQOHDEOEol5Gjv02yhJbFSBUXPH59wWM3qWx4nsyDh3i5eF3BfhMYsBnBtc7BDHezhGSy7dXMwTAXXyV0CDgShGZHQvXGjPoUR2gtiNPKSXyJrxVdRdQ01nMw9tfKlmsD2++UEBNyqO76tp2vyZSsd259oW4HurWOa9b0NQXfU3aiTzSjSdSZj+ZXNNxeOkeJ1pvKb0CblsdPiFR4y/0un1Kv9uHVJr+jhTtoXib5hDseoFAl0v46/kSvfPflWnPwLX/RqXZO0o7mI1Tp2O3WYMU3ZHcD/yMdocPlR64Ega/PDaaw6v+B6Eb/40Gm4/oFkAXv+d3LBkzmW1zVtPp8B6Drh9RoP9nzh/4hHqr98kzeJ8k/VGc3vUJ6fv/yPmDw6ixeI/LHgLmIsahNW/W3wU4KRLM5k7YrtSgmzVuC3Mn7RXrf9pSS4qc7poyag+7N7kQejyLAwdjWLnQjGmj9yqg9PPtFQCcos+GBdokmawjxXQ9PkamVMfZiHtlJvHaE4SMZtv0WUqSwZhhu7A1PkxExAmsLAwp9NpPnulCbNZuYtIY2Rxbk6lj1X1O5RSYLMor143/TIPTwhhpTnVk11pLpUbdm+ezTEDk69i8OTNM8NyyQB1wnzydTteRbF21n2XzzBWAcDQ5zLZV1urg95nGjB+jy4iRphgtGCsgWlzXcxPpcRkq7othlNoKkNv2HovHzGTSeHEdJpkJWDVkxngdLEyCiDkaSVPtAJHRFzh1upeIyAGOH2vh9JE4Us7EccT+CCcOx3IuvIpjPsU46MlyH7JZvow7Uy8lvLmZVIlnrVmIgCp7Oc3XzXG3NlJSi/42wL2KgTsZVITZzjKxv7dDmxL3JkQuDQQ8mu0qFaDWonjgXg9wUmTw+MkDrVRUFpCbXaTU7PKx7hfwU8jlUjvSQpI47t1FYWmZgDzZU7iL43ZJRFq7kGqrQY7FQgqExJmuwX3XDjSX7mTRDB2mjtdl2ng9AdBaOCz7lAxDMdCbvk+2204qsgWUyRIcP/Pqv36tNKl/BXjVymdChD6rzbtFnQC82jzpLZIlPO4qjeNb8hppz8+hvziay+WuXCx2V0I6evPs6cxypT3dk/YMT7qyXejLsxKfW9Odf1TJOH1dLkmCUFPpee7duEZzUznXr/dy/UYfNTWFPLp/g8ayTlJOqIgOiMd/72KiNIZTYjuFY7snk2m3h2zrteSYLqbMfTfdTWX855//jL2tBbevX+TG5ftCN8k6l98pYHb37nPKYn2J3TuEessPhT4fxjWXP5LhuUfpef1j2MjbRZaH6m998kNM9S+nQ8U6AaPtlU9IT0kUMFxNW20raakxFBVmKfGp3V0NFOdnUlMpgLaxk6KCTDrqe+gqv0NiXDRZqUkEBRwiLiactIxkAg+5UmX6Z0gSRu7JccTu+g+1URo/ndt+Ezm9byoJ2mMosplKmu4wfPRPEXrwBsHOAqikkfAKrP6fEwlvPwU46QEMcZXeVwGWWgcI0dUn02MJ4XZWvwHcb/KPy4lsoeBz6igpq+Vi121kZ4T+unq6ClLoLkilp6JEcYNfv/BSWPhN1Nl9whO/T7juM5Jqs7+SsP1/EK8zgqOa85VaVxKYiPiMch99irKEwlMJiJOu8QIZuyELULbSqzrKxRKhxIpP0VZxixIBNKdM9hOpvYAondkc0rLDT1jaskG0us3UY+JD+4T1VC+UfrlQ/uWEGVlRYDmPLHczqhT3vDrOYrD9CQ/ufE+yrwOtlr/n2qHhlFuP4GZHO19eb+Ll1QqeXygTAHdDsTyf3/takadCZBzc/cs3hYI9QFNdFFW9pW8BuBIe3fic65du0NZZzd1rD4Xikr1c/zbAScX36N5XtNfKFHs5paCWhtKvSTiSxM2D4tqdE4O2sMKCDX3wNCkUg44dJ/TWkOIwjUOamngZRnJA7zSe+lFCCTQIJdDN0QMX8dXz5tDy/0bQ+n/DffH/FAC2na3TZxKw/l1O7fyU1P3vKdD2MGAk7Y5DlbpkZRafsXHKNEyWzKTXeQgXfEeSrPkn1s3byoZlxuxevo2ti7aydOJqlkxez46Zs3h+ZLzSekoW+d04eZJSQy502xA63UfT7jqK7TPnM23i3wc4KXIqdeYkKQY/1GB7m0gImjZWgyUzDfA5GMuxU3ns2e4hwE9D8dT9YlsxMLtu2Uqh1QphRGwVA70bZdEObFqqx9gRGkwWMPYatmTpECNNL2LOnsHN5QC2mtakmKymyG4Nhqt3Kx6bN/cvRZZO2bTEUAzArhx3sWL1EnOWzzNWMmzlfhfO1H9Vy05biYubMcUI6+XTeBb0Ec+ODKPW4WNSM0Ix0PZk30YnnI0Ov6p197q+nS4zJhmyadpcXFcNx37FWPw3DuW7UHFvxE3jkvsHbJ8+lgXTJNxuYfLITSyYugdPt3AiLM1pCLMXg2InaWmXyMy+SeSJXHKNhnHe+1N6nT4UA4UNPnaDyrSkj1Ur7qZ1QqqVHryeFjV4WdUImJJeIfWUphQFjNxa/yGAyy4sJvJ4Fe5Gda+A8O0AJxveG24pwURAnumuEg5ZSw+bHNA61FmBdh0csukk0L6Ds8ENxByrUdb7WPVSeCaKgXxnQl1rhAHTRXpsJeF+zfhad4tzF7/Nvk98t44ot3PketmSa7cdlTD4CmzWcHr/auw27GTbAg2mjdlN1N5PxcAvp66HU++7j8IM2VXlzbCMf0QkzInnOfcq9TmXBbjdpDb3jnh/S4iMaxPPvaqbAZUrrfk1NOYPiGUFHfm5dBRE0ZkfJSCvmIacavqF8dhekEZV3kslrELqzeq867z4/D7nL3awb+9uAeXBHDnij4mJIX39bTx9dpdYo/EMeAxlwGUIHfbieQ8bwdld75Bjt4l8q9Xk2G6hJSmKJ/ce0dHWzJXBSzwXRqiEtx/1lNCHwnA/n3WSK07/ycPDo5A9kzk+jAK//Tx8+DOAU17/+F4aqbK2p6xF9zZwey0S4LpqHpKWEktLRQ99befJyUmivraC02fCyFXlUFpaRHFBLkUlmWQmp1FXVcrlpnskJ8RTVlxA6LEjHPBwJiYuimA/VxK3/zfuBY/gvPsnHF33L1w78BG3fd+lzuIvnNGYyg2f4UrXlXabf8dhux2+djUC4KSB8r/nVftnJdBRHe8oRQLcEZd2gmU/VnH8Qw6XOeHRw0ChPyVRMb8B3G/yz4nMTpVJDd19rdy7+x2lh3Zzz+td7h/6gEqXeajSBmkoeSmst4sk2i8g1nAEDwJGU2f5AbcOiYc8ciLNVn8iWesDHoRM5Z7fcPI9DSnNkTXOpLUqlkIJydIg/fm29IjBLzHoGOcO5VKS2ENscCYtzmKAihDK9PQQYox3c8Cqh9AD3ZSm3yY1Qha7bMPHpgYjofgNtlZisSePODMN8swXUHjqLHXFXyhW35X+l9y69oQs+/l0OH5Aj+N75Lmv49aNr4Ty+Z5Ht79U6sDdE9vUVdVTLsC1rKSajsZuAXFSKX3L1do4AbAHqOnI/6UXrkNFU1s55c3ZdPe0KPt6eFfKPwJwXwuAU3veXk8lyPT3+KAEuu1+z+fB7/PY9y8E6rvj4/KccEMdHvgN4enRz0gxXoSreS/mGi1YaTZip12Jk34ldvpNBOke4CtlCnU6TbYfsWi6HZvmbuVlyEgIH0+jzRCu+47inv8oYjU+YeHkDcyesJsJY/QxWLpCPVWXOIMaqw+ZOW6LUvZg7nQTlsy3Ugr2Tplkzprp67nkOZKnoeO4eOATVk5axLgxxmxfqkF1tAUO+/eLAXGfABA9pk8yFiBnosjfi4n7uSgtiyapuyHI16/Xy24Os8drYmIQQHRSDY6uUcpUpSw5IsFNyqQxOqybq0Oy2QYKbFfSm2JCTICDUk5i3nRD5k/XF/t6I9lAiMxy1djizL4tLgr8WW/YTonDWhJNN7Jmrq74/fIc1CK/N32cDqc9rblY5IbGOmPmz1C3AXtdE0z9Wp6PNstlHNx0A5ZP3cTeeYvYO3cR2+cuxcnGA2MBcB42x1kuO0u84b17LfIaTBqry6iRBmydsZCHPh/xvRiA2qz+yAmLWWS4r0BlOFTpgHJMcypuzieJN91Mutk6vA2TOXawncijPTjrnaPDSd0WTRpW4aY2eNuqM/PejDl7U94ceKT87wCcr4BD051lalh7DW/itd7GYk4H1lGa0c6Zg7Vkx9RzwKSeUI8+gh17OH3wAvmJ/cKwucRZ/4scde0jzGtAeR3g2E/0sVsMtDXSV1NMhN9VfCw6ORfcTW1RL5mRfTSW9wiY6+e0zzWx7jrn2+/SmDVIa6aKwYpk2o+Z0xLuRGvGKc5aaBC9512eH/uMF0FDKPfeS6kAp/qy76mVxcFVsj2UGuakodVUoe5M0Cg/F5CnfK7Ia+BTg1yteK7l1Gp17nXx+i5FiQNUnIum4Zw+JbFCn+S/eCXPhcjSSWIpM0sLXtBbFMpg+VnleLWFz6nIvEZJsjgoX1NWXsDevbuws7PCy9MNFxcHcvMylc9KXaYj+xITPllppv7Qbyhh298lw2wVxd4GXG3v45nSSF9s/WoqVMbr/lxPyZmXzuQgWvT/P9QZ/zsXnP/MDa+PyfHT59EbAPf03vc8FWPF47s/flfG9crQkL/XjUHCXXPxU1pr2zkbcYKcrHRaWxrobW0kIsSb3ORTlGfHUlNUQHtrA5HhYbQ3tSseuJaGOh5ffU5NSQUx0acpKMiioiSPpGOOhO/+gArzIWTr/pl4s5WkB4eTFnCSc4arlCbxXU6y9uVH1Iux5sy+qXialhLo9Pe7NvxcpCEhDSDZ31Yt4rUwNn5VxDb+9q3CwOhQxMdKglsrsjuDuvNGN6HODUodONXpiN8A7jf550QW+z2e2Yiqqo07t76i+ZiOgLLREDuOLp+VZMScF0rqc6Xwbnv9fQrSK4VimMypjf+dewff45vjnwil8S6J3rrknskl42QB+TFNQiF9IZSTrGFUQm/uAa5UuHGvr5zUyFu4bzcRluIHXD40nnTt9ygz+j3fn/6M74+/R7TxTrztepTaSBGH2wlxF9a5o7p/naNuGSY7xUCwtRZ3jbNkmy8j03YTZck9NJTJZILvuDBwjwaPORAlBq1TI+mKtObW7e8VD5tiZT4WVmbvVVKz80nOKSQxK5/Wph6eCXh7JLa5PdjLoLDwG+tjqOot+SnAdanIaxDWYns5T34oCKyOe3ubF05dWuR7XjyVyvNrWirvCwX3ozKrL/pCXKtmMr0dKPR3IMbGFF/jBHwcbwoltE8o5GHifxhPofUC5PSxbJ+kTEFtVZd60NpYi+cOR7488o5SX6rW8l1mTzRntQCux4EC4M6No83uXXRmfyYgbCPzJ2xQ4rLGjtJn/hwrjlnt4smhj/j2zHiKjP7C9FEbmD7BQAG4pQusBYwZMW2yKeumr6DJ5l0ueH5Ik4D1tZNnM3GcMesWG9KV64G/rS0TR+sxb/JeNk6dxdZp0xRZNmk1MwWM/RxQflUm7RdQpaHI7ElaSiKAXC8hR8LWTAFxOzc4EXI8k5BTOWzf5KwUBZ46Zj+71ppx0mgbBZYryHLdxiEbayXjcJqALlmnTelqMNdIyRD9sfyItuKJk9OkM+V7AXg+u7ZQ6bQGz53bxW/UZfxobQF3AubGa7N+sT5dOa5EHLRTYO513J3sELFinmwjZiDOU91FQiZVzJksznuSgOAJxkKMmDrBkMkjNXB3OIGj5VFx7urepb+4DoroMnmsHqZbdlJ+aAk+2+eiO2cyVru3UXtombi3BXiLeyPHdgZBXpFkmS0n0nA/+ptK2L+uBJ0NVexeeoo666F8f2YUX4V8xCljS3wdBgh8S32sX5N/FuAijlaJ/XfhqFf5Ey+cvG/1NpZyLqyMzo5q6soayM5IIiMhn5iINKryO0mOyaC6ooybNy6QHJdOTmo52SnFJMSmU5xSTryPI6Eu+4jztSTp9BmSzwxwRgBhVVU+Pa29lJfnUlHYQEx4Eh0CCM7391JSUE18QjqhJ0MpzU7gbNgRDvl6kBYZTLSHBkV2c8jQG02cyTJyA0MoCkuiNLmb4vSbFGc+pK7kG1KOpnLK3o0zju5EHwyhPOuOgNBblKTfUF7/mEzwSpQWWE+pKxWq1GofvY7vCMPnIwodllGSeU/A2QslfleJ4VVJkHuCrJtWH3uSqqMa4jyCyfc/SJ6LNpl2W7l3vp5Hj+8QFOjH2TMniIoMw93NmQcPbnP3zjXSTcYo5Wm+CB5Gse1M4o3mE7l3DOnm6xis7VASyn7shvPr8kzoqr7qKsqOWwv4sSX5sAMtqjwG23pfGanf8ERsd/nCRTq7Grlx4ZrST1p2Yrh7/QvqCv+xTgxytqSl7ImA4etieY+exi8pjMqgzXkkl31G0Gz7ISnBR+lr+Zbm8ptKORI5Vd1Z84Dmkge0Vz6gq07Kffqan9HV/AW5EYWoInIpjMihKKFT3F/QVIW4lseI2DWUIlNh5EZMFobuJFTGnygt3wKdBt56z/+aKPFr7h2c8W3ntG/HD3LGv5Mzh7veLgFdxB7rIz50gPjj/WI5SOLJAWLF63NH+og6cp6U0A76872oTvitDtxv8r8hJ7KaCM9to7fvIQWeO6g3+T115v9JitEU8hIuKLXY1JlAQtEIAMmKHSTM2Ydij020h2pRFbSX1nQr+kvCaVZ1i+2/oV7srzP3pLgxLbheH0p7USIpYXE464fjtn4xhH2mNArucfmMo3uXUOmjRfXB7Rw388DPXk6HSI+AOgA0yKkXV5NW9LdXY7S7FrPdYnDYXsVxfTvyLeeT6+fL+e4veSGsy/N9d6lymqoe4EKG0HJCj5sC7KT1KYFL1oZrqGkiPb9YDDqyoKmK6xfuKYkJMg7u4a3nXC4LpLX6FFU9PwU4mZVa0pjJlYvXlO3fVH6PZKapjIl79V7C2/2bX1FfcpeKvNvCqr5NY6mAtkJ182opdYWPaCx5QVMlNAiJDL0rlEQ/h52vclxrM43m/06D1V+I0JiIm6kAOPGbZeapzpYapQm44fYabLYEc05nOYnGGzi3byT+W2dxZMcEcgyGkmo6k2yD4ditW8GymVo4rJmN/45ZuKyayM5lO0nLCqMw2Y5ILz10li5j5Tw9Vsw1YPnkFayctoyFYxayeOp21szeIfY7ldP7Z4nlJJZNXsPU8fosm61LfZIjpw5YM2mMPjPHblTiJB8f/UQA5BDs185m7jxbFsw2+0kA+dtE9hw1WTSeUotPKbX6jENbJrJotpFSZ02CkbpUh4CpMRosEUBma3GMk0Jpm1uc4LirDX25TlQd2kyW6TJM1u1hojif18WFJay9bs8lwUrWkZMwJzNYX4Oc3G76BF02ztciw3I9MdqT8d00mYObp2GwaA4TR2ljuMOUK2Ue2OmYKiUilswxZJ7SHUKHpbOlN85I8cK9zkKV63/yGwUobltti7fTSaVd18/r3L0pMjliodh3TYIbZXGezJxiwoSxxowbY0bgjplwVjw/Z0eRaTKWUw6O5FisIMPTEF/Hcgy3CNDfXoHxtkxcdjjgts0Oly3WWG07hYtRvXi2Wt/qbXub/PMAV0mAXTc+1k0C4IqVnpCKbCxGR4DlmSMlJKdEEh0ZycmTIUKCOOjjhp+/J831taQkxiglLXx93YmNO0VGVhzx8XFknfNiwOU9bnh/QLXuv2Cyew7piVVkxnQRHR1GZloC0THhHD3mR1DwQRKTojh16ij5OekcOOBMwGFf4uKjcXK254CnK4EhQSSlplIR5kOS0SrFW5WhP4tkvVkk6E8j22IOKmEIJLg5cGLvJAbs/53rHr+n1G4a8c4m1DlOoNV9GqlWK4VevENd0VfUFjxDdmJ5vawuFrxguwtCPxIP9xg6fZZTlHaX+oK7FJ8rJf9YBPlCdxX4OJNlt48sAVzphkvJMJhDqu50MsW9nOukTemp09y4fINnzx8BX/L995/z4OF17t6+zuX+q9SkxtKceoqWzHAKw4LIsN5OjtVaisJzuNinznhXJ1X9Hbn7LU/FIZ5/jlIGSoqcVn2mdJGRSVpCx90WRn5nFdWtBdy99kjs93vxne+U+OlfdtZ5Q5TEj9cJIq/i48Q6meFbo/qarBNZfHl0ghIv+nngJ8T5HKFeXD/1NurvqDNT5Xfl8okyHausy5VF4b8U/4EQCcZivJLbS09qTdYV0uy0KTQfry7UHD2GPIMh/1sAd8iqm6TIWuqaS6gShFhdX0ZVQwm1lbXU5t8WIH5fiIzH/qnIaeXGYiEld5SlrP0p19VJKXpKk+oag6qDdBX81sz+N/nflOOZTSQVdZCbcZbsBGG5F9XSVt/FQKecUnghHhhxA0rwKLgvrKCX4kb8mr5OASpPBfiIh/7eYBdXKo/Ql+dId14ovXkOXKkO4EZvE1cuQVGgI3X6/z86nN8lZtf/otPmr1xy/xOlwhoKda8UD554WIu/ITvurtLaRLqbZRyMv8N5DpmcJVZ3CYkGS4nUWozFliOY7GnEYncu0YZbxaC9gL7iQqXl153rn1N60oWygwuoCtxFsxgAZMKCBLjPhaXY1thOWna+MujImliFRRUC6j5H9jqVyQxymvVK5Uk6K4//BOCUsiIdBVwavMAzAXpvxn+olZ+6fMjr988ffc/FnqdCSXTgZdqqtFqJD7tAgpD4k2pJOHGexBODxAtJPDVIyIFmXAyr8TAVv21XDL6GdmQFbcVD/xCOhk047D3NIQ0zAvZb47rLDqt9+dhoC4jTa8FEs4pje+Zy0eMdLnl+SMj2yVjsOEyx0xaCNPewbuZangRKz+oEYa1/yt5589DT98PGLhCNPR4sFJC1dL45i6fvJkHjXfoPfEi/63u4bprDxiUa+GycQJjGVPw2jWX5lNVK14ZVAlSq4pw4d0jWgTMQcLWRdmFFywr5RE/m2O4JmKxZhcmqpSycvBPZteBtsCJl4jgDvNZJr6FsPzWeDMNxTB4rY8vUPVGXzzNSZKGALglHcyfvZ+8WD9KiznCnwZv4ACdCtdZRaLMC/ZW7lNIkPz+GGtakp01HATnpOZMZo3L/ildOQJ7MWLTetJcUnU8VD670RGcZjmL0Z/uVJvbnVW6Y7TFFNkOXUPmmN08eQ9YWWyL292N9ulfZtQLWlgtoc7E8wop5xsgesT8/v9ciY+2mj9PlhJsN1yvcxfHMlOPJz+T5bZ21DOfVEwnYt4BMn7WUH95BhtEKUo8Fk19djrVWNQYC4qw0yjAWBo/uFiFb6zDcJr1ixVhpluJpVqfcm69LeLxtwJLyzwJc1PFKgiUcOrZyyLaBUO9Ozvh342vXhJ04r+iwcjqaGsiNbiA17RxHQnw5ezZUgFww9fXlZGcnUlNTRE52Ag2NRQwMNtFY20z2OT++PjFZ/B9TuHHgffE8rKNEVU9H3XUaasu53HmN2roS0jNiKC7OoLpGRVLyOUqK8gWwuaDKzRD7qSQi8jgpaTHkqXIEZO6j4LAx6VaTyXBaT2usP6pjLvR5yylnYQCK///crnc5ueV9OCnuy3MT6Dk4k0ybWXwvjBQJZeVmQ0i330+2kylFfk7UnjuBytdBLE9SetSf05oTGXB6n8ueH1NkPY4iAawqD0Pxfy2kzFdDmbpV2a6m8YgZhW76FHpupcjfnIJTJymOjaMhT/ZY/obKzD4GKqIYaCrimjAgb1+5y9Xz9xSj87n08L+S+vAA8ezMJi/AXynZVCd09vnOZwK+ZBmjv+OFEzpMZtS/9bNXIoHt9rUH3Lh0U9nn43tfceeqLP7+a943WfrjHnVlPeJ8LlP7CsbelHoxlmQcT6Xd+k9iTPgjzab/SrS/HfW1smPP356S/dsijGQBdgVHThOnNZo0/bFEmewlUMeYQ9Yy3vPt7bZ+TSTAJURXUT+YR01/gSLV4nVtUxn1At5kCSsZ8/1zee2ZlVPs1crveXPdc/EfqwGuM+83gPtN/m/I8YwmMuraqGrMpjTUgfZYT0qPGJIXkSsesi+oK23iQvtlWira6G48r7TRksV9vxTgdP/mfZ7eusf93nJu1PpzuyGIjuwQcnxNyRIKK9lwCt8dFwNi4jSKLUcQ5WdD/GFXTrl4kpOQTG1JNe011+mt/5LqnNtEBvRy5lAfx7zO477vAF8Ey0D/z3gaMATj1c4Y7ajHdE8Np5zDKLBeToHjdm70XOBbYaNKi3GgIojbly7whTi/ezeeC7B7SntzN4XFlaQXlCiDTkpuIS31HSgN8OUUgwS4O19zqeoMXaWHlXpwPwKcOgtVFuX9eVeF1/JQKr9XXjg5dTrY+UQJVpVtVwKcLhHgfJXDTkIcL4t1Mj6i/QeR6eauRlVisK1Bb1sT+zcPEu5TyM3ag3ib56G7vZUADVNeBP0VwkeSK6xI7Y3Z4jo0YLavAZ0tOcTsG8p34eP5LmI8SbpzsNwWSKnLJg7v28lKAV3PgoUFmjiF70+MYsu02UwYpc+00VpKhwTpoZIxbxNHblPXTUuernhIXdfPY9mkVbyQ/QfjJ/B50CesnTyHqRONWSwgqDzakbjDtkwbb8jMsZtJ1vmEQe/RdLuMoN7qA745MZpbPsNYPWMTY8cKEJlgrEwryunFN6Fl0jhDPFZ/ytfHP+Hrk5+RoD1anI+eEmcmQUhuI2FInqdsjr94tjE7VhnTnmpLUexBvLyT8Lewoth2JWf1N7F2jhbTJvz69O1r4Jor9i2L7ko4lCA3Z6oes6cYEbhVXKuzauBN0R/Nh+/vQWuTIX35TuK/0WfEJ3uZJfYhu0O83qeENAlvdlY+bFxhrkCiBET52eLZ+jhbHMHS5IiSmPH6O2rAeyXivZyqlZ63cC9b7tR4cNJd3eheliVRn7P4nyboMG7kfiyswwn0Pkqq3WZSDefjo+0g7rdArHcEYbW3APM9ZehuKENvo8wK/bGshzpDtAQ77Qpc9Gvwtmj8VYh7DXCpaQKqiiWk/YoIuMspKubsMTmF2kmIayslaVdpLnumlASqUz2iOO2OGLAuUpreRezRdi523uJ8+w3Ot10Xcpuexot0NVyhpfIqpVnd5CZ2U5Q+IIzJm/SU5tIrwOrKodGUGL1LWugRBtpe0Fp+n8GWW3RW3eNi+20udd6lt+EaV7ru09/ZQ0pKJClJcQwK3dDfel5s85DexusUxESRqD+CQZf3ueMzlM5jm8lLDMXfxZAci9E8DxbPQMQY0qwXc9ZijZIJfv7AcKr8VlN+ZA83Hf9TeRZy9D+gKNiShhATSiMP0lKdRVWIKb2thWJQPsVRw6X4bR1B0JahnLFdL3RCOQ1RHpQGW1GREyfOP5+23FRKC7Jpq+yju+QUnUWRVNUVUdNYQGVxs5AuOvJjGSxw5dbAJR7ekfFn6lmF17pH6rzrXefJslihZOhXpPUKw/sLBapkXFpr1SNuXn7xNyFO6q+HQv+97bM3RWasKuVE7guge/AtvU1/w/sma+gVXKemLZ/qLgE75V1i3WuAUW9TV/icosQeznkFEe99iFhfV7KT46mtuCg+/78DcEJkVnHuLbJcjEg3WcgpC3+OeA2I56RbmRJ92z3/ayJj3yKPtlEp/tuqTmHQtxdS0Sl+V52spyqLyv/4m94u6u4T6np4MpFNApx4Pn4DuN/k/4TIeLgzqj5OhgvrT/t/8PzIR1xz/F80xIUKq+87oqJOC4s2m8ioM5wJcqJCKKJaMXhWxPpRlJ+CSpVLfGwsLcISVhWkE+dnwKDNv/FSDMrNNu9zwWs0D/yHkaz/KXFJifT2X6W98QpR0acpLMpUWhXlZGZRVlxIY009rY1NpMYOYLHWVShLAXCRw3nk/wF6yxwx2d1E4pl+rl8WwHfSi3S9ORQIWCyNOUpJhDifgE2UnTCjKiudvMIayiuaSc0tIS2/nAxVBelCUnOLGey9iZyZUJTTK4C7XHWKrrLAtwBciWKhKvF0QiTIydev5aGyD/Vr2bHiQu8LoSj68LXu4qBOII7brbHfao3THk8O2bTgZycz5tQig7Tt9RoxXhOAw0YjtBYY46WpQW2MHi468Whs6uTwXmsIGwoJUyg2GYbGyjAxOCdjtDUJrTVhnNn+IZyZIEB3Isl687Dc7E2p41pCtXcyf+xazu4aJiz/z4jf9xFLx85n/GgDpoyV03U6TB4t4UHA3OiVZOp+zOOjY5SEFOOFM5k3ZjUD7p/xOGQMA24fs2zcPMaMMGTKaF2yT9qSH+YkoESPiaM0mDF6Mytma7Nu8kyueAxREiSeBo3GZPFE9syZj+a8WSyfsp7JY/WV9kOTx6hlwmg9Vk+Yi+mC4Zgv/IRdM8cLcNNk4RwTFguZM92UpfOsWDTHnHnTBGhN0eecny1tGc5sWW7Mtg0HOHYsjTQXLcrsVnJGbwOrZusojeZfw9KvifS8SUiU07VLBGjNnm6G8dJplFt+RIPjZ8RoTMFG05vEwFABVdGccvPnkMVhfKz81MkKiqdNh2ljNLGz9qGwOpMNy82ZMW6/Mk27coER29dYsXmVzSuPnRoe1VOousyaIKBsrKa4HposmaFLWogNt6pcCXG0Eucm/p+xWsyViRTitZxClsdZNs8Y38BUtq+w4pTOJvLNp3JZAMZd/7Ekan6AzoY4THbWcNBehae1CivN4h8A7keQK0F/cxHOBtUEO0uA61Li15QuCK8Gt9cAl5yiIqOgiIy8YtKFZOSrX/8g+cVkFqiUKVT/V0HeSWEDylTRa0+E7PVZKwayvLjrlGXdV6bApEdGinxdI0SGaJSm3yUn+iphB3sJtO8RMNeJxt7thB6yoDPrBPmRtZSnXxf7VNevVKYrhdTkPhTGnxDVFbF8QEvpIwGQQsdUttFSHkW36ii9qjSKzp4iS28oj4JHc+3gZ1wU93TdwQWc0fiIK16yiPVwYSB9QLXTGKKcNpOTnUxYsAfhR70JPxlAeVoIkY6bCDZdhr/VFhJS4mhureFwcCBJCQn0lvSQlZ1JdMRRWr1m8jJsKl+GTiT9sLYwHPMoFrru+PFAPDycOBMeRtipkzi52HP6dCjpKbFclJ7/+hSqm7Opqk2grTSEgXwbeiujhP756ifg9lqkF64zJ40Mw7lke9oISJDTlVLU8FAh68UVP+DOtZdKp4Sffl8WJf9SqWX5i5mFvyFKeaSrMvP0b8S+SYDLF+AuC2N3FFBV2frKC/cm7MjpxOdKkohMFmmu/EpAu7gvcl8niPwz8nrfPx5DeiJLoirIslxLruUyzjmFCt3bi4+lTED48V7/eyLv6bOBnVQXXqO66AZVhdcVkfVK/3HQlNtJ2FN3EfoN4H6T/6NyWgCcr6wpZfEnZcrgue97QmlG8Ow5lJUW4OXtTrYqHw+tufRZ/is3Pf5M74FRnD56EL/D/hw9FkRgkBjcAo9gvn0ujw/J8iLT6XUdxjmX7bib7uKAjTb+h73pbG+jv2OAqMjTpCbHiUEiBkMjbWLjwpWplLS0KFSpV9FbEUzIjsWc3LsE/02LcNcOIz/uFo3FT4Sl+wXXe4XF7q1PlNZMorf8fynS/ldu+37KzQPvkab7PmEOO0hMSaOwuISiwgIBl3mo8nJpq6rm7mX1NISELhn/8ejW51wS8NZSE05lb7kCcVJkf9TqzlIeyPpvstPCjadi25fK8uHVe0Luc//KHR4or8U+bz7gQts1wn2aOOpUJc5tIok7/y867P9Ilcm/ctLCjxNeHZz1LSXSp4Rz/uX42+cRZ7CKfsd/I3nvf6fL6R263YcRpGOGu1kFR3T0abX7E91enxG+44+c3f2JgIwJVNtMpMdzGqlaf8V/1b9yasu/4r5mFEF6FopHKtp4K/s36LFr1T6x1BTLPWhv1GP/JuMfRG+7KT57F9Nk9ymXvEeQq/8+3vsW4aqrjc2OjbQ7fMJN389osfkA8w2L0N9pieZ6Y4oiZJFSZ3TEPjTWG6Gx0RRzbTf01qylxPRdOr1HU2E1lF7nD/n8mAAM73ewXD0ZzS3WaAlQ3f9aNpmybZUB4fvFf7hvGI5L3hH/9RCcVoxl6YSVrJ62kjXTV7J86gomjdrD8jl6NKU4CQVsxZiRBkwep8ecGVYctAsiz0OTMvtVHNPaxIJp0nv1dnD7ubyeCp0nG5JP0mDtYg2qD3vw5IAThB+H08f5+ugxAdFCIo9z9expli8yVzx30hu3WABgSkY8p8+eEd9XJ17I/W5aLq7VJgcBc7pKnN2kcfqMH6WLsbYvxw+fJMAzlFPB53A2D+KEiw03qt3pbI7BwzmImQICbY0OcdQvlKCDoZwIiMLDJog929xx905Ac4UOmearKTAR4B42RvGwyg4a2uvOobelldMhFTReLCEltRCLHa+9bz+FOFejaoJcZbJQK4eFBDm3EiwLndqruwUEOXZwzLuBY771HBdy0r+G44fqlPc/iI/6sxCPFqW+lvQwy0K8BUk3FXB7cxCTZX/UU0tvDmxvfC4+q1O+84Cq7Mc01zbz4dAP8fKw51rrBWpUX4l9/HRw/8GjUXSZirZcyupqlPiopuw6+vJ9Gcy3FUsfLpYcpPSsHlWWwtiJnwanJlFj/i7xZuME/HyklGvhzFjCTaZzNiqM9LQI4hLCCTsTSlpGIjV1pdS3NBATF8Np27UkuazhrOUiUl1XkGQzn4K4MM43f0VibCQHzbRQCUOrz2MofW5DOWE0m6DAg4oeTRPQ5+RsQ311GV5erqSmJ1IpXp89G0FHexV1LbnUVcYK6PQW5+5Ae0kINfXpNDWVcPfaY2Uq80eY+k4BuMaYUCV+LvdwgDpB4o3rI0UmDzSVCogT0PWmJ07teftb8CbWvyUJQsbV9TQ+ftUV4qfH+qlIT9N9qgoE6BS8pf2hBM0fYuTEewXw5HbyP/35tn9LxHmI/csp29ofltLj9UBcj+eoQmOUXqlFXmakhNVw7ngbpw82c9i2VckYfRu0vSmyzE1kQJdyrFqZuCLP97X84lx+XWQ4UnWe+vdVi3u9If/KbwD3m/yfkdMF3Rw+k0yEzlgq3KeRZz2atrw0nj35nkuDvVQU5zEwOECk2y6+8B8iBrJxPDo+k8L0GCorKmjr6CAnv4DS2gbC/ezJ0n2PZoePSdH4vbBwPybccQsRvqZU1VRz7dIVYW1eZLCngyv9wlqvLqe8WMXt6+eprlBRmJ9HR+UTjnn1CDioZt+6OrwdBiiNr6c09Aj5Ps4U+thSe+oQVQFmxBoupsjoPQbcPhGKeKY4t2lc9/qEKvNhRFluoCPdkYFCd3pznenPk4U1vblQ7MvlmkhutFdwd3CQ623lyjRZc8UZGhtzaWrMobE+k6aqcLrKgrhYeYILYim/J5fniw8xWOAhHsADv5RCTwZUXgKA3SiyH0e77fuQNIsvgj6j9thW+sV3L5U4cLnEjsulDnTn29MTsoC7PkMFvA0VA8xMvjs6irqQVVwsdaUtzYjCk9soObOLnJBNtDh+pHRnUEqGJE6l3nqI0mFhwHs42VYCwvy2kGO2lkLnjVwotONSqbMQVyUQ/2qZq1In7XzxAS6UHKCv2IuWo6vFgCZj0KZRZT0UVbgh12v8qAvfyzNZB+7cVO76jiDr0Dpu1XqJ83YWA6Izg0WuXCp25lqZi9JS6HatJ+Wn9uC3/QMBUcM5vGMIt3zV0+dfid+e7DyXm7XeXClVby/lZpUHjfEGqEyHkKrxn9w4+KniaXwYPAGfHeNosf4LKv0/cG7n/yJGcyR55lOoc5/KnjlT0Zw7E5NlM9CdN4Ul0/ZhqulOkuVmSu1X47hlB1PG6yEbjsvYshkTdNRdEpQpybeDnBQ5lbl0ngVlSdV0ZDRRn1BFe3q1uG9qaUqqojGxmvr0GrausWXeNDX8zZuiy75t9mxaaaFMS0tvm0xqMN7rwZaVNkpZkS1zVmC0aCrGi6fho7eeQlU6dfWV5KsyuNDXQV1+FFe6CmlsqyQvL4ttK605ERxOfX0RpWW5lFfkU1GiojS/isyUfLJi46lJP0u53w56bX7PNXHvZOj8hfiAQxhtPION1mlhGJ3g3Jl0zHaU/whwssSHEJkdaqNViq12GdaaZVjuK8NJr4QzfnUccekgxKVd3ZDboYNgh3aCHcVr+w78bQXc/UyUdW/U1jpk007c8UHqi34d1v6WqCHvCf2NTxhoUnFRPIcNqtti8PvlgCkHaQUECm9Q3VxFdVU+HfkxnFfZiufqCE259dTl3qCp8DZZEYUka/yBKz7vc8nlL/is+z2RkYeI1RrCFY8PGLT5HaVBeymvqqGlvo7Bzja625vo7ZA11Orp7yomN/EYtwImc8dzCPUWf4WoCTzxeY/WJG8utw6SFnaAUoM/Cnj7VOl/qzJ8jxKdfyc9zJOM3GxhCHuQLoDwYt95VFlZJEQeJSk6lHOngiiQCQlFQQLcXOgrcKep8iw1jVlUNaZTUhUjzqP1p0lUAq6k8dlwNlBA6DzKTsUje4P+/BpJkVOdLRUPeXBLllb6sYvMm2D2WmTSl4z3fXpXwNodddHyHz4TAChBsE71t+u+/Sjiv1T+tzfvBbU3qlYWki85T13RFQFGsrWj/C8FdAngk2VZfrqfXxM19NUW3HkFb2+AnGyaXyDLl1ykt7qADnF/3Ll3ka+/uS9g+CIdNf2c8mkWEPdjwd23yQ8AJ4yFv2WA/DPymwfuN/l/RI5nNJNSUkZ1ezH3rj1SFMbzey/54uFLvvocckPdqTB7ny6P0ZQ7ClDqFSBWW0VtkAbnYy1oOmPCjf6LqAIMaLb8MzWWQ7gtBv8eh/fJ1f0rjUc1ac9LEYpAFtN9yYuH33Lv0lM6K+/S33CXtsZG2uouCQXxTFjjjzl+sJ8A5woKjh4nz2kbmUazyDZbRJb5CjJMl1Bgt44Eg7lE7f6zGMDeo8N5GP3OQ+hzep9as49Jst3JhepULtXncbE2m2vNBVxpUYllDpeqTiiFNntz7ekvcBCvXejNsacvx45+uS7Xjr5c2Wz/KJfrznGlIYGrTZlcbUzlqvj+tdZiIUU/kdtdJTRkp3HmQDin3E9xdPdkyg3/J5+fGMZNDzFgWGlx2iuWY07hHHUMJ9QlghDnCCKNNpCt+w7VZr/j2bHh3Pb8gNPGuzjidI4w9yhOe8ZxyjOREIeTlJi+w2X3P3HT+z2+CBtOrt5fabb7mOfhk0gzHIH7nnUU2a4hzWaX2P8ZTrieE4rIC1s9I6z1zPEw2McJcf1CzFbivHctQbtn8WXIJ3x1eiSFhn9l94rdaG91xHzjRm77fMLLk59x3fN99JYtwkLTCksNXcJcZWC/A0ccTbHS0sNR3wBnE0tMNy7iksfHED2dO36jyTP4kDq7zygSA5nZqilY65jgYmSEna4B9kKstI1w0djEff9RVFl8wMUDsn7ZVJ6FjCPKfDIVpu8prcJKTd/nSwG1cpr4ScBoXNe+z2PZYeLseF4cGYnOilWsXWJFsIU5KvHb0y3WYrFdm91rTdm23IgVc3SVZuOzJ+oxdawOk0ZpC9mvJAmoAU8NdrI477I5BpwOq+Lo6cscDRugZ+AePYP3OX56UKy7xJnTjWxZZSlgUF1UWMawTRurpdStk4AoPXOaG+0x2ukm3uswYYwu7msnQMRoxbtdKIwNLy83pdF4YIAveQUZpCfF0d7aRHhYGAkxUYQGnsPP6yi54llJjI8iKzMZP39vilRZ4nUioSeP4H3oICnnjpF41Imz/lZ4mu8l/IAmWTp/pNLqfQr0/4L1Rk+Md9UqnQ9MhcilIrtLsdj72hunFiMhTvqluBqXc8y1kVD3VgFzstiueoA7/LOB7ddEeuGCBQAWpdykofif81K8FlmKqCbnNheLAujJj6Uq77lY/8vBU2mBVfCE+txL6u4H+Z7ivrQUOkbATK7MBpRljZ5Ro/qC8sw7RHkfJ+JAEBFugcQe96Gmr1hAriOnjxgTFqBP9uksOsqeiEFfAI+QtpKHtMqlqoP+0hxq4kO45T+Rp4eH02b3gRIr+dzvQ+pP7BD6xI+SE5rqYrjSo3dqEneEAXPHawiqUCMB39Go0k9xvT2ZC5Vp1McEE6f5Htnaf6La7iPi9/6BqnOG9Aq9VFebrJ5KFfBWXpVCVVUGXQIm1YlUaphSErDufU/NCS8yjBZQHpmhxL/9/Bq9loqsh0rHhEdC76oTEd7iXRP7u3X1HhcvXKCnr5XOnkbu3Xym9vxJYHzwDb2Ncsr7HwWsN0X9/6n7ooplST8VdSpqqoXOVF19tY2EL/G5gLB/bHpSenXV4KaeOpbHUIvMUm0ouMaLx/e5/eA6h48Fkl+UJ65tJeHhp4CvuHb+IsfdmhQj5G33spTfAO43+X+NnMhuIyq/icqOQrr66oTF9kKJEZOFa2XHBjmVeP38Ha4P3uHGhXt88QKKzp2gw/S/8eWxTxhwepeLrXVk+uhTb/ZHpf/mxQPDueo1gu9OTeCp959RHbVXpmaVvqRCKchCkTIgtiJLNmd+LOBNPHx5j5V6aTW5veQesiPHdD45VuvJ9XKiPDqPmvQeyuJLUIWnkC8GwRzn7aSYryRSaySNXrPoODiTCs+VXGy/oEwzKNOlyvFkMUv11KmMe3t44wm3e9oUkLtcFcndvk6uthQIQMvmemshlzoa6e5sFFaoUHCvvi8VnzL1+vCX8lJAblHGbTEwVmK6ux6LXQnYr9+C08YtOG7YgPnWk5jsasJ4ZzVGO6ox21OjLPU3FWGwPhzjJdvx2bWCGOspWGz2Q2NtE3qbqtHdWI32xlp0NxRjuXo3Vis3YrliG1YrNhC2VcCrGKzTtf/Anumfob10K+UOK4g2NxDfqUR3UyPbVx9lyogNjB+2gR1Tp9Bm8wH3QiaQpvUuS8dMYd+sCWjNGcfe2ZOYPHovI0eaMG3MDnbOmIzRsmnsmT2ZOeM2o7UvEH+fJNxtj3OrI1OAmBNjhusxd6YNSxd7snraGu74CIBLkjFwY9i7dJOSmSnj4zYtt8Ld/gS7NgmwmWQkAEqHGZMs2DxnGy+CR3HNaxjlxn+l0nE0WdbzMVw0Wem5+uzERDqdPuGRv4C7M+N5fmQMfjs+5sXxSYp38PMjY8k7vJH+Qg+6c50p9NpClslKSg/vEevcGChwpkuAuZzyTQ+R1fxtOWBmju1+M7Q3G7F9lQHL5+grNd4mjd4vgE6DAJ9UIqOuCFjr49KFO1y5fI+zZ/s5E36JiBNFLJ8ra7+9vRyIBLhda+1ZoLTb0mHiWF0OrJuoDPay1Y8MKziy8fck6X2Et40WxeUl1FUXMtDfSmZyAvnZKZwOieHksQiaass5cyyM/IJ0kpNiyBaf1TdVUVymor6xksamai4MDpKWKYyGs1H4W2lz/5DsNDCN70LH4LzzIKaaddhql7zyuJUoYqdTIgC6RPHEva4xKJe6G+WyGG+rRg7by4Bv6V1TQ9k/GjMkRQ56YT7iGc24I57jfx7iqvM/F1DWLv47R1rza6nKl43d39xGTs+9oDbvPm15+cp/fL7Qmd78YzTl1An9IVtjvTndKmPyntBU/j2NslZY+bc0dLVR3VtAw6Ua6i9X09jWSaPQOVV56kbqPxWxv4IvKE3upNpnNUfX/wuhO9+n1Wcl1U7zUJ0Ip6P8JmmBgdRbvcdV76H0u3xMtfm7VBr9jpSDGlxvSONyRYQwFgMZLD5CXaQJ7U7DeBowUnleBlw/ISspiNr2AmqasqhpzKCqIZXyykSha28qtdh+AluvAK7uhDcZxoupTmxWrsnbPGNKrKAAkAvdEsbk9yW8/RTgJKQ9u/s93b2tlLRlUNGeI65RpRInJ3W0jH27ffUltf+w9+3nIj1sEt7enCJVe9zqFKh7DUdyKbeRmbivIP2Hz34uYr2ENwXgfrqNHE/6G68KUHvJy2++5OLly5y/dJkKWU4qM1dZD89JPt2mFNd9230s5TeA+03+XycJhbWUNufSPdDCo1tfcv/GC25d+4LrV77gsQAVWSRSAsvnAlhKY8O46vQ7MZiO57bPMAE/VZzvvExXgAAoxz9SZfYu92Wz9XNT4OhwikLMeXBHWIICoCQIPZPJBEKptFffoyJb3uDyoXxKZXonOb42ZBvNI8duKyVn85QpAhmcWpX/nLqiF0IRf0lj+deUnEkix2IVaRYraUw9Qk9NLpc7ul4pHgFsr6YB1M3nX1mfQmHJKYgHtz5noPCAALZcpf6RXCdFlkl5ePsrWtoruXrlBs/E73107xsh4vtivz8XWSz47o2vORvYJx56+fC3E+DYQ4DrBQ45XMBXiL9Dl1KhWzbyln0n/e1bsNIox2BruVLfTXNDByfc07lSeQAvswxlvdW+EsVrItsQGe8ow0KzCYOdzehuaxdwVkqX22RlKvX745+xbeY8di3RotRhFecEpBhtL8dkZx071gQSumsslw+O4pLXaPIE8ElPV731+0wdvZWJ482ZPtmExfOsWTZ1K1tmrWbL7HWsmLGLNUvNWTtzCxpLt3HI0pDChOMkBXlRlnqMgpjTJJyJojghjOqMOAKtdpO27z9odvlE7PtDzh524/iRcwJKCsjLLcD3sC/19S0CREqIi0wlN7eQjMhj1NiOoNtrHCn738HH0YCCkhqiD9lwz+sDxZtx0XM4xzRG4btjOLbLPmbnpA9pth/GdXFfdTu+j8uGqZz2O0RnU6I4p8Nkmq8h1WIDB00sCbK3I/mIHZWx9rSkO9FX4MKlUjeuV3gq08kDha40pToRc8gWva0mzJmohYOuI/WlbYRHXKKu7irdXbeJiLxMWko3hhqeP8kofVNkYsPKhSbo7DuovJfeuSnjdbFYOpku95FCRtPhOJRvjo3h26MjKThjy2BHNZmpWUSExJGZJAbNylrWLTDBz/s0seHJWOh4UZhXSHVtE4X55TSknaIz+yTl+TlkpxQocXQJUalkZ5ZxxMmKHvu/8NXJkdzx/ZAQU1tM9jUJUK1Hd2u9uMdqBaCpC0Nb7SvFco+sHyeWeyuU+8tyT4UwPoo5KAAuSCY1iPtYVqEPdhT3swA4pcK8kkktlso9/usis6xPeHVRkqaGuNqCXw5kvyYSRNrzM+hXeQlIu6a8Vw/QUp6K988F4PXSI4DtvMpaDIInxYDYSY0y4Mt6YH9joBVAVicH/JZKqnryqe5RUSWMtdoC2Rv6pzF2r0Xph1rwJe15xQw0J2NsokOwXwDBbvXEh3VTmSsGd9VLytJvkh9ZQmGUkHNF5J8tIS+ikJKUC+J3CCjJuSGM0mviejwk/0waRYZ/ptf+Dzw5MlSA3u+pSD1DQ1sJ1QL2qhvTqa3PprOlRqm9JvWt4gmTpYukDhM689H/n72/jo7zyva10e8b5373O/ucfU7v3g3pMDqJmZmZmRnFzMy2WBZZkmXJkizbsizJspi5JJWYyZKZGePESTp57lpvWYnjOOnuvbt73zOG//iNqnrrrXp5rmfNteacwo4pHjj9mVQeTaOp8pkyvCk9ZAq0iX2Xr+q8e1w684WwhQLWhK2Sw6QyGa/8P42kjfyOM92dVLTkKp63m3J+r7CN/YAnqy70NMqcoH+7961SHrsyv+3l38rr9GpAqxbrN+Sfoybvqjh3/ev+dB1l2SsBTgZvPCMj6jQRemM5bT+TZKsZROqM5YTJeNFe2PM9z/j22y84FtyMj+VzgHtFJ+U1wL3W/3EKT2/iqOj5ltTncuHiBe5deUaCnyOHzJaR4LCR3Ah3bl15zLdfQ3nyMYLXf0iC4VAO7hpC8qlsWnoekuenw5GdA/Fc9T6Htr3LCb2PSdL5gAyvxVysCuFcZTTn1aJ3KctT3XjEzSuiV1wiesDCWJdntpHprkeq9iSynbZzvrGVM21/piJLYww66mR4/FdiH55x48q3nOu8T76PJenSkIVa8OTWE8UbJsvHXL54ifrWcs6eOcN9AWQv9jwlQN65+lA04nu5WHeK+8Io3r35JXdvaHRP6NyZbgFwZ/ji4bcC4p4KUPtGqbLwxcPv+VIA31dPNHryEHp7nuDv1MQ+C1kLT1O6KMSlTUmgGuggX39cHujQoZRWMdsqPR8FSmTgjqVlhDvG05Nrz7Go4ySn55Kem0mYbz6GouGVQ1/Sk2IqfmO0qQKDtek0CpAhdgBP9/+JbVMnsG2RHsX2SzhiYoHR5lL0t9SxbW0EaQbSCzQCjozl1O43uL1/CLn6bzFt5Bolhca0CSZMnmyJy7KxPAj+hNsBn3Bs5wB2zZtJgd7v6fH4iDyd3+M+6//iknh/wfGPFLgu55ivGWed3+G82wek7/kDZSbvc3r3m3gv/BfKBJg1+80gKz6IED9P9sx4h0iLeQTpTePwfntSUk4QHRaCu6UrRnv0MNbdxKmko1y/c4vUCAdaLN7gZvBQykzfI0prBE0+symxnYzTvD8Stuo3XPYbwuV9H2I1fxxjRhpiauJF/NEYUmw2k222kM0zNzF8sLamgsJEXZbO0GXtfF22r9DHaIsxDnomBNlZic6Bg+LFOVfkQtkxB1THrag84UfcQTVJyedJShI999wGikIdWDN9O2PF/70Mb1IS4GRCX+0tbprIU2W5NtNHb2LC0LUsHjmRXpf3IXIIN/d+RLbfUgGLloz8fCeLZppzLDaJ8OAI9jmFM3H4LiVKdeyg7axdaktITDFWG7TEdZxDpuis7FykxZihu5VEwVNG7mHaGD1mjNrAzpmz2TNrHn57VpC9fxVeG+bguGIl9kuXY7AiWMBbseJpC/OsJu1EGcfDqslMriD9aBsZKSWiA9JI0sFmOhvOCV2jo/Yq3U3nSIls56BHLwdcu4jyOkO4eyf+tn9h/pBVK6Fu7eSckNCi8a6/qkHT6KECX5V536DOuiieATfRuB0VjfcNoVviuZdeN5ke4g5NWVmi8bOjO9eVhuxKze/z5DDrq7x9EhqeS4BMlWiEpeeusq6Cyi4JcHmo6otQK/OwXvV7mS7jglIKrDsvSEBcBNkJN0iOvKBENR72l0XoJUjIOXmPRMfya6WTKTub8r0MLKh+XnlB4xWUpbi+pOTUOdKDosgW17soPIZcfxM6M12EbSuhoiaD8ppkyipP0tPWopT8k8B199oXSvCBTK4rR0UePfiO+pPRpOpMQRXpzcN733P94jP6Wh+K831Xmfsm7eXFM0+UKFQJaxL+zp/to62rXtjPh8p/PhD/eaa7g9KWTJo7KsXnZ8+TnGuCJhTv20U59+3uD2D410tecwFwr/CS/ZLkfMe6giucqysU56OImtIWDQD/bB6kTNFxU+yX9ODJa6wZglXyl5Z+S7xvLHFr/r/ieRvE10Gf0W7zDkR8QvX+tdx5cJPK08WiQ9IiOtKdwibL/Iityqu/nDYga5kK+dk0Ex/UJv73NcC91v9BCk9rJK24kob2EqUmXrLtch54/J4v/d6myXMG1y494frVp6hrzpBb3EZOcTsFpR2cyJFz6WpJFZ9T81tIcl6J2n00xQ4jyfBeI27YvfQVOIies5W4gS2EobbgbLE3V5oy6CzLpybzFO25IZR4baD6kBe3zt/jCwFKsnzVmZaHXOh6IgyLhCkJYtKj9kwZJu1raCXTahWZ5svoKCnl7Lk7dLWfo0iVQ1N7Ddcv3X0Obj8CnPSqybx2l6oPcaU+UfGiaeoF9vdyhbHruk1ZxiXKsq5RKnrQ8rUs6zpl2VfJTDxLavxZUuIvkBEcRFvYFiWJbrTeNjzNy9nv0K0k891vL8FNVpf4scGTQ1LBzm0cFr07mfT0sH8HB316yYlOV4aOqvIryM9q40SMiqiAGtETbMBRt1wAX7ECfZY7y7DckYvPJm1itHdwYPsmDFYFsHePn4Cc+YTs3sGqOeboLFyP9qKFpOh8zrODQ/lWGDPPpW8xb/R8Vk1dwvypOkLabBGN/oZp03Fc8AGXfMS6B0ZwatcbNDt+SrvDJ1SYvafMtSsyfEepoUr0UCq8lhFsv12T8DR6tICpgXBsAl8EDydZ/Pb7qJFcd3+PIBcT7I21Oe/yEV+Hf84T/0845LqDhtoqUo8dZ5/rEay0DfHcNYUIk4Xs15mNp602fo5apMf5E+GkQ+KOP2hKpQkd3fxbjm6Rn8cL4zwYj9VTGD5EDoPu0cyF09pOkfV8XDZtYe40IwWuZLkrGaQg57yNG7ZHmf8mU5rIV5muY+18A4y3GpMVac3dejfqkm2JcHXAzSZCgGU4YUa7KRH/Ga+/mmXTdZTI0hfhTUkTMlaL3esc0FrvyMQXhlinjNFl4mhDpcKF8/IpxOjOpCF4Dj4Gm8X+mYj92YG5jjeODlb8t//2fxHsF8oCsVzOq5s4fAeOnslEBkeTYjBfKbxvuWYbMycbiu1pPw/M2KNExI4XxyXLm40apsfkCeYYLJ3POec/8H3sYG56vU3s5vfQWnYY7dVVBLtVkpl+ks6Wenx93Wior8bbx1VAZBxtDU3U1hQpFQ78A/aSk5ukJPiOO5hIfnoFycdPUVPWxMG9nYo37kVoe1nSg7FfdFxkAuvyzFsKyL3cEEqPmmyg67IaaMjKozU7krOFlpzJ96K3wI+e/P205cbQlneCrrxgzhZY0iFASp19Tvz2SwWefjo0p1G1ADbN/CjZuEuvjti2hKiCC6iaCzTet448qqurnuf0+jnAyfULMlpJPp0t7JI7tacCOeh1gX2msq5lC8lRsmrNK+BEbPeXJ+PL/XpEddE3VBZ8S1nud7SqrtFX7EtvoTfdNXm0NFeLa1JMd7sEuO+4cuE6arHPZ/rOKKMK0o7JWqeXW7pINZxDiY8Rd68+VjqS0lt2++ozzjQ/pFfYTDlsKkcjJJDdufaIhtZSGjuqaGqrpq6tgubOasrbsqlszVOSBb+cskTa2p6mv1zz9GXJKFTpuZLXRnn/inVeJQlwTUVnaWsS+9SWRkV7FlXVleIaXRPfi2ukwJQm8KGm4IYizXWW29LsY13Z9wLg4ji6/v8Dhz7nq4ABtFq9CWEfUhe+mZrTh8V5W0S0hZ8AtS4ChK0OcWkhUECcAnD996/ohBwN7VDg9e8OcHletBfEvga41/r762BGA4czmyhTV9N1vo9k++V8F/AuhH9Cz/753LrylJrmq0Sm15JW0kn6cx3NaSQ8vZ6Uog5O5TaSbCCzmw/m+wNDyNN5g4wQJ+5dvsjlxlwu1hznQlU0FyvDBMg5iR6ojTDcLlTEapMdbo0qI53O+jZhUKSbXw6Hyt6gxhhJwyLnZ8hXaZikMauO8Re90Wlk2G8iJfkkKfmlpGblc/H8XeV7Ofwrc7lJPf1CvAoorMnNIy9cn/xIM851XuGeWOfeHc0QsUzM293yQIms8zIXBttSY7TlnAlf2wZMthSxe3kRm5eUELJpjQAZATaxn1FjOwQnvWxhCM4o9Vylp8LfVvTo7GSPTpPk10f8V6hru2LY6osfKelRZGmY1rwKzuTa0pDfxcnIm3iby2GsDsWLZ6elUuqh6q0twWBDEYYbi9m9WoXOBhW711Sza20z/lo+FFjNxW7VGuaMmM8Z5w+5L3qfKtO3MZ7zOTtmTGbZ2FmMH2XIpDGGTB6rz8Rh68g3/IgnoQMFqL1LidE7qGXwgJG43ic1kb3nPIQRDBupQFPi9j9Qa/YnCtwXc8TTHLX5+9RYfUy74wC+jxnLVe9BlJq8BycmctX9AwJdDYkL28eTkGFK2Rw53Btsuo2YiFTiDx7HwTIcw1UraLf8Pbf8PqbV+m32O9lxODaDuNg87HRtOLr9Tf4cPYo/HxpN4rZ/x2PevxC57reErfwXNk2dqADL7KmGzJ5ijJeOASV2S/DfsUlAjo7iCetPF6KBLU2ZLWWZ+CyDDaQ3a9wQLVJDbCg7ake8j7UAaQeKoi2w2GbA4sm7Cdi8gjL7pYTuXqck830x39w0IVmuS2eTG+sWWynw1f9dv2Qy3rHDdUkJc6Ax3ZV1CwwYLWBr3YzV4r79iDzzTzmw8n9itFmL6RMF2A3ZzqZ1HsQfSSbddpO4rkvw3LxOOSbp4Vski/bLJMQS4ASgbl1nw8rFJowdsoOpE0xZM2U+d3w+hMRJPA0ZRJHxp+xeEoXeumpcDFWUFZdyOCaMoqIsgoJ8iY6KID0thdRTCRQXZJOWnkRqciLZWakkp8gKCr5iWQKxcRGUZPQQ4tyuDKm+CGyvklIM3LpFqXV86rCErjs/DKsqw6E55+jMDRcNmjjnuTKgyIfu/HA68uJozTlBe16UWOYnOny+ihesMbuAKgF88reaRlEDCS83lArA9UeqFp5DVdaKSnQyK9RlAtxyqeqUuR5zqC9rEXAgfvMcAvoL1EtQUD8HuJT0bNH5dKWz4AQl6Q85EthLYvhZBUpl46757Y/bVhfKyfWvBh7pxVJl31NUV3yfroZH3Lr2HbfPX1ai3M/k2nC5PosHN75RYOrhrT9z5kwX1W3FnDnbqwQbSICTUz1uX7hPvsNWCl13cqPvhrJM2kTpNZMBCw/klI/nIKbRt9y99kSJMm3taaa0LVMpF6hqy6VPbOPx8//uX1/J+3ZZehPFeVGGMv9a3RPnUYKq9IrJ2rE/vz6/LOklFesXnaFc1YRK1YJKAFylqlJcz6vi2sjzLc+t7AxIsHp+jV/4j9rir0k9WMBh3QU0+a2nPXw9pV6LORe1mrwQN446BpBtNp9cizkct7TjgF0JfvZ9+Nl1/uTelQB3JLhTuY/+3gB3RgBcV9mh1wD3Wv8YhQuIO5orHvLGKo64LKdn33j6vMej3r9F9OS+4mzvPU7mNZKQ18QJoZNC8dma5MCJBW0cPKUmxVBGD4qGXzS8XbZvkRugK0BKGIYHGhf9w1vf0NV6gaycMs40tXOp5xLVPqu46P4J51w+4JjFQh7IOWnPoU1jXL7jrszLJr1kzw2N9J5daqwgw1ZGp66mNzOJ9opyOhsbeXLxKl+eOcMTYSAfXrvDl1duc7a6hsOeLhQaf8gFn0H0un7KSYPhZDvNI15vIsn7Hfnzt3BfbDvS7yJe1ufFAy0ebgXGNB41B51K9NeXsHNVOVG7Nws4kVGUQ2l0HIW7SQ4H3HuVeUBh7p3ifQfhHh2iEesS6hS9vXaifLupyJYGTmMYVLlf0pRdrgBcXV47SdHXRAMpwU9ur00BON3VRUIleJjX4S0g0niTCoNNAiZXHyRs4ziO7xnK0S1/Ytf06SwZv5J7AcOV+W5fhw5iw8yFjBhtoxRZl14hWaJJVlcYPXgDauuBAtRG0u0yQElAet1nMBlaf+JWwCBueH9Gj8vHED1GQNl4wta8x85FS8gM2sjuxYvZPH4kBrNH4bf03zmx/fdkaL/JobX/htfS32Cx9BMOe3vjZ+VKjtEw6uyHUmY2kBVjpjNxtKas1YyJpqyeOIMH/mIbJ8dzf/8Q1k1frVRvmCIAc+GYRSTt+CPVNu9Ravw2uhPfIHbz21wX613c+xkxWz4gZOMA9syYwOTxRnjpW1Fiv5IQre3Mm2PD9CnmzJhsosDdtAmGTBunp1Ri0CTj1UCd9MSZbzfhfJELRlsMGfH5HvQ2GJEbZcOVchcBdU54GhhzVH8pxbbL8N60kskCAGWKkokjBAyK/1g+1xTTHR4Crn6ExRc1esgerHabcrXCDQddU+Xz2BG6bJi2lK+Cxb2TNIGr+z5i5tC5jBGgN3uCPv6hGaR6GVFsuYB4ozXMn6LD+JEaaJMQuXimkQJvMo1JaV0WSVkJLJ9nwqwppuL6LyRX9w06HN+lzOB3HNn4FnskwG1oxnRnMyknKjkUfZimMnFvhgkwaqqirbZEAFsazU311NRWUVFRQll5DiUC8iS8qWvyKSrMJNKzW3RCfgpqf0l+1qLjI0Au2qeLnBNXxD3/SPGqdOX6i8bMTdz7hdRk9wmguyIa6eeNvgwgEOCgzrkull8TDbuMLpXz3H5ssCVAqZVG/KcNpdK4S7jKfkRlZR2qzgwF2KTX7Ydk3QJeagXUVcvhuRe8dcrvxfZV5a0U1GVTUZwqANNd7KMaVfF5yhsKqaipUWCv3yukeS9+K+fZFfRn3tf8l4QfmZNNFrCvK75Hm/qhMrQpaydrOqbf8VB2Hq895XJDGmdyrLnSXKx0JKV9u3tD2DuZ+uP5fF4pCWs3z90mx2atBuDO3nwOcP1JekUH9we7+aOUDq8Aw67eHira5PnIp7q1QHTK74v90GyvXzJ1SFfDw78i79vLEsf+CwD7Ssnz3y9lmbCJOY+UxL6KpMetpJOq/OdeuOfr/BiF+jJcPaBSLC/NukZh6l0aVDeoq7pIXtpZQlw7hF3tJMomijSLVRRYziDdcj2HrA8TKIdNRce7/56VABcX+I8EuKjXAPda/ziFpzdyPL+GIlUKHY2tdNb10FXfKYzAn7l19UtOF7UKeGvkZL4AOKEj2Y0KwMVm1pGUU4PvzgnErflvxK36vzm1/v8m1WYEF2qOCUP0tWKwutuvUq/u4+r17/n2OwFqT+BC9HZlrgIHPibZap7iFeufjyGhTQYj3BMG7aeGBm71ddJwTIeqaHeeHD/Ct4EBPI2O4GloIF96evA0yI8nUWE8CQ5CbTqTYxv/lS5HTdLh7yJG0uMo5ycNosX4v4uHezPXLtzhhNMWDuqtxnPdUryN0whw6FUebDmPzdOiHqONJeiurcBmmS5Rm4cQtWUY+zfNIOVwE+VZDyhNu0Vp+u3nr7coS78rdIeSNBm0IUPmf+y5vwxwyVGXfwJwNrsqlAnoyTGdqKvaqapqJfd0J9Y7UrFfZcTTYAFAx0Yq1RA2TpjAkgmr6HD6nIdBQ+hz+QitOZNYNGkL88auY/aY9Swcv0ZoA7NHLCBV+xOueA3i4r7PBERN5KvQwbgv+QCb5bPYPWMKlnM+IX7T7zi69XdYzHiTtROn0rF3mPj8lpLv6uGBkdzwHUyV+fsCGAaQp/smZlP/heXLFxPgm8zwgbuZPnYrU0dtZNroTcwct5M5kwWcTTdUhheXjp1Ok8373PAfpiQWXjJuuQKY0wVwLRTvPZe+g8+Kt/Fe+jYzh83mxJ4hAibH8m3EKC54iHvl+FD2Lh/OyOH67NW1oNBuNUHrR2Ixfwg2Cwaze+Z4lk/fzLLJ4rgnblRytc0Yryl5NX74LgFLOlQcsyczwoZZYvm4obuUqNSpAtLMtgmAOuJEZ6EPNcesKXBcQ57VMnSXbBPgJmBworb4Lz0MdnmxfY2D8n8vw5scul0xS4/WdGeyI+2U/50k4G/cSF3WT13MHW/pvR1Kt/0fWDRuoVhfFxPzKI4dPkq60XwybJaQGqjP/Kly6HfHD5AoIVQey5I5Rri5BVDZmsvRhHjmTNQTYLeTmSOWMP3z6dhsnE9hyFastqVivtQcj1XzidRbSKSttuiIlJF/qp2migtcbynj2a0qnlyq4IaAnYcXiqktqOZUdA8p0TVkHG0m+7gsmyWA7G+ITP1BSjCEphN0yOccdWlHOFfkpHicq/O/VuBMNnAylYj00Gk8aHL+mwxekHPI+hvvHyVBSTOM+fPlPwJcA5WdOT+Am6LOfKpaCsU6AiZ/AId+yeFW8byqyyirV9FadIqe3H2os89TVdZLRbP4r/oqaorEdgWwKb9RYEJAi/JZeqxkQIHMwyaP4R6NFQ+42POE21c1+dgkHMno/hftmJyXK4MKLtZl0J1jw82+PqWze192dpXvflxfTh05X1NHqt50VMGOPBW28xvR6ZTL717/8if/+7JkIMOVS+L4WrIpb8+hs6tJmWf3svdNzjOWQRd/c+SphNcXAPZH/QIEFZ2huuCcALSr4vNPwU/J6SbfK0EmL/9eevr658C9sFyAf0XxWcpbioWdbBO29gbBTl34ivsu3LeZYBdxH9r2ccC+mBNWFuRYarxxJy0MxLIi/Ow1ECdHXZIOCXtboLkPf7KN/6BeA9xr/dMkYSwivYGU0mpae+pEL/Ar7lx6yp2rj7l+4QHp+Y0kZtULWGsgWehIVh2HshqIFz3VYzm1JKTkUxDlQ2WMMH5HvIXBjuR8iQcXqo/S1niWxrpevrj/jKbCfJL8XEkMcCLJYDhf7v+EL3ze44R4sJRhTdGblAko71x/okzkfdEYKcZGrHO9p42ubEvRg83ly5YWntZV8bhKxRc1VTxUV4vP1eJzFbfKq7h4cBuX3d+n0eZDvjk0hru+n9Nm9Ue+P/gprab/D4F6G0jwD6PO4H/w9aFPueD8WwJNDxHgdE7xvoW4tuBlWYfxxmJNVN+uQnQ35LJ+bhY66wopSBE9vqLHyInbGt17rv7PooEoEEZHAThpfISxfwngTh66go9VkwJxUiabSzkc3E1rcSJV+6ZTH7SYHLcFHN/9ITUWH3DTZzAcGcdZ53cFwI0XALeaOusBXPYeSLrWm7Q5DOC81+dkGw1Be9LbdDt/rHw+rf0xC0bPE3CzgqDV75Jh8B7hq3+L75J/I3DVG5hO+wPrRw+gyuJjOlw+ptz8c3Qmvct34cNpsH6fJlsBwclTlPxvEuCytN+iz+0zJY3C3hXvYr95KesnjmPhVC1mTDRi1mRD5k0zZNtqG3autWXRTGPmTdrOiikr2Tx/I6umr2HG2B3K8OD4Ufrsmjmbozs/I15rKBZzBjJqyNbnNWCH8TDgMwGn74ltD8Zj2VBGjzLCx9COTKuVVFuL83HwM7GfA8nY8zt6XD7j/L4BRG4ZIuBsq+I9WzTDmGnjDHHSNaE9wwGDzeZ4+8Th5hTKwmmydNguRg7SZsXEhezfM5lEp5lE7B5JpulCThguI9HLhOqTTpwMtCXWK4ClM4zEb3YrpcJk8mANwMm8c1oEO1hxscSVHSsMle/ld7LY/4rp2zBbMAXbpdMxnDORWaPWsnKRHWFxhRy2NiDTeD4ndIbRsG8sGaYjsZk/9PkcO+lB1ARPyIL/k0fsxtpkH3YWXkpSYfndpDH6jBpmwOblFvQU7uNEQBRJOgvFOXmbrw+8j9eCD9jv2kB0xBHMjM141FcsekLZfHvpNNxO5XFPLpHuTewzbVMS9/pYtClRe39LWpGX5WvdhbdVtzhnyfTmW5Mfm8DxsEsUpd4Qz8NPG7vq/F8einxRCqz9ZD3N/DcNwAkg/CWAa5YAd/0VANcv0Whn36cjM5yzqjCunP2SK+efcu38I25fe8blPgGcOXcFqIlnWg4X5t4RDbTGK1hfeovW6rv0tT/hcq8At2uyLqmEtH679XPvmJQENVmf9GzFAfpKAhSIu9nby73rT5XvNOt8rwBgZbg7KdqTRSdzLmkH3EjydUadeZrH9+Wct1f/v5Qchr0nIK+2o4LS1kzO9nQqUPfD9+K3j0Qnvav+Aaq/2fsmpADcK6BaXBeNt7QfiGTN3LNU1OdQ3ppFeWX1D+tq1L/ui8telrz2zyGvX+J6ynJXFfVFVDYUiU7zJaK8W4k7WkfciQaCXVvxs+zAz66X/Q4dRNkdI81yo+KNS7XcLCAuH2/rHmL2d4nrKefZaebc/T0g7jXAvdY/VRLipCcuU1VIX28TV8/e50L3DW5cvE9+SZsy1y0tv1nAXDNHsxsIPFWveODUtb2iJ/iMr75EKTD/1TOhL6CzOp/WdBN61IXcvfkdX4rlpaEmdBj9P1x2/QMZhp9TmXyEmqRoocPcu3KHe0r4/LdKdOirDJ8CcJ2N9OQYc7YmkZSMa5xMvUxR2TUycq5QWXuTlPTLqGpukVd+kyKvnXzh+xbt9m9zdNP/Jmj3aFLstlDtq0Wa7RpiPULw2bWWDru34PhErnt+QKBJjAC4s8pE10DHNjzNGzFYW0yoTz7Fdfmcyigi1K2R5MgOyjNkrbwXHvZXGTTZ6ChFjmUjdZvKvMc05VeKB9ue2txm8lJuCYg7R1LUeUWxgT1UqW6iTvYScPuu2K9RlOr/XpkTJhPbSpAqNvmEdN3P0Jkzm2WTVvMoaKTiUZMBCESOUlKOXPCehvmsz5Dlgzg5hg7XcWxcFMaqRf5MGLZWAMsWNowdyFmX97kZOESZ26Y7+R2+PThBk+MtZDxak97ji5DhVJq9R/T6f6fJ4UPUFu9Ra/khZ1w+VebKXdg7ELX5u9wJ+pgWmzdZOH4tk8caKDnUZM3QmKNxxJ88wrK5xkwRICOjYWdMMmbqeANmTtRTis1PGGuM+6qpECdgLGmsOLaPGDdsO+unLWbHjBnsnjwI2/mDidk1jh3TZzBprImAb2PKD1jR6LcQDg9Xhn6VMkrx4yBhFPUeM5k0ejc717ni7xWCm7MPncURJAVY4mQXTnldA6EhR5g7QZcDPtHY2YRjMG0QN70+4IrXJxQafETI1tmU2K8gZ+8mkkLt6clz5Wq5C3XJTkTvtVJSkkwbraN48UYM3M36hQZ057pwWHw3bqhmHp70oM2aqMOsSQaMHmHAqOFCw/TFcm08/U7i4XyIyN1LOWmyhuPaExXvMImjOLHrIwGAu8Q5+3EOnvy/xbMMmT9FX0lI/OIQrvxOJjAOcbSkPduBcofJ4pyI85kwHJ8lb3LowGlcXKz4aMC74h6sJS26ntPRVdRmF5N/rFJ0HtpfmWLhPyIf627CXWopiDnMhRJbKhPCxHLRGRJgGOTYQm7iJWoK5bMhnxXZYMpOzl9qwCUwiQY27xYqOXfq+fMkIxKVxLBy+LKyjsqubAFtrwK4a78IcEpOuqweurLsuNpeqsylfXRPwJMAKVlPWXqoZIqM2qL79DTfo6vhPlfOfSlg7Wul8oEMtJIwJb1Z/cFRygiCMsQpv/+pHZOSUaYPBKDdPHuOnnxPsW0rurNtBcz5caO7Qxm5kPvRmplChskCUizE/bHtTS65/4ke0/9OZagBD8X3vwZw0oY+vg1t3U2UNWdw7dKtnwHcA7GvLZXi3GX9/Lz8Rf1g76QN1EjWxK3M7RP3WIfyvt8+Kteo8BxVpd1KzdGf2M2/KvhBDqVKwHoJNOXwe+5tAV8XBWR3c/SgmvD9LYQ4txLloyYpNpcDrnV4W3Tja3eOELsyTloYCYibzUlzbaK9mikTx65WaszK+/AlSPwP6jXAvdY/XREZjcRm11JSn09fVydXem6LXtw3XO27Q0VVDyVVvVRU93I8pxmzQ7UClC7ytWK4NJNinwijc1v0+JoaL1JTc4be8kjOFnty/8o9ngjAqz9sx7f+b4sGdwh1blO5efEGT6/38ecrwmie7xD/ofkfmZ9NDilIA/ZYvPYbI9kzvdpcIHrK7rRXdhEV1UPC8V4unbtNedFFzvbeoiDnAjev3UNVfpkguwCqDlnTeNSNNI/lVJ3ypab0a8rzvkZV8BW1pRCsvYIKg99wxfMTyozewkv/GP4O55TGTA6huhvV46hfRF5pLjXnRO++MZ+mmlbKysuFIWqhtuDFIR9pXF5qiF6COhlR15iTS0+uszIXqFr8vqZAUxBco8f09TxDneSr1Kvl0BBlTli23lu0CMjK2PPvBK16i0L7dTisXsvcUUs4tvVPZOm8Rfjqf+Os20dc83kTleVwLGYO4JzL77jq8ycKjD7FZEM2W1dGMX7ETsaMNGX75BE8CxGQlzCRu/tHoDXhTVrtPqHX83NqrAagP+nfqTB7X4DRe4St/QOzh0/FaeFnPBPXr83+A867D6BKwNtNn88heQLXPD9j7eytLJhlzvxpBkwfq4WlmSeldZnoa+9l/GgjRg7VY8wIPQU4JIBIjRRA47pyunJfyJxwqVofM3HkDubPtlQCACZPtGDEMEMmTrBg1hQTpk0wINzSkMIgc3zWfUTmnj+QuvtNDq/9n1x0fY9zDn+k1Gkym1fZkBCfSF72KUqLczjbraYoPZmc3Cxx/QrF8hxy0rNJSoojt6CQGNPFECWg5+hIznpPINxrn4CF42QGOKK10pHda6xw0Tcl7YAtvfkuAuacKTjsgI+lOZuX6BPlYUV7pjNrFpgwZrge40fKyFQ9JfGvZi7e86HWwdswMAwi7pQa802mpJssJFx7Ewe2i3MQKwBObP/I1g8FwO3UAJz4nYywlcPRcii1Pyq1H940ALeH0YN2KvPnSo/ZUxUwW9wzg8g3HYKJuA9WLrDgeFwSJ4+lEOJeh9m2Cmy1qtlr1qzMFXoViP1H5GPVwxGfYrpy3LlUak3p0UhCHBrxFduQHj3pZc6IF/ahUDw3yrMhOzji+RCdnLqiG9T8AGUS0GSiV+l5kdJ8VpK/vtyIy2cuRywrbaO6KV+JtKyQnjgBbzKR718COFXuVzRm53KuxJM7wlb1e8D67c69G99wqfcJty5LINOk+OgfGpUQ9EsQJTujMhXIPbG+1IvzeX8IzhLbun3xtuiYNnOtq4Gz5QdER8GFu5eucbXnClnWq5SUMrVpqZTaic5VrHhGAt+jLc6Ge8JO/jrAyWHU77l0/godHfXKkGv/NBUpzW+/obX6PwFw4nrI6yLhWrlOwhaW5ovnrDBVc01+ADXxqtRFlXrhOjz/jx8+/6IkXL20npw/JwMeinuprmygrDqXgz5t7LO4jKflJZLi1KibTpB1OoOjoRUE2rUKiOsj2L5GAPFWckynkbXPRQNv+RIE5f/Ke/I/D3GvAe61/kskvXAJhSoaRU/0Wu9V7lz+gnvXvhDw1k1yYSsZJW0cPN2IzeFaOjuuK3nYJMA9EcbsXN9dCktaqK7uFsbqO+5cvCZAxZGrLcWKd67ysLto+D/mgtcwASDjeHo2DW7kwvVMnpyrF7/RJJ3srKqmtSiHtqJceuublaEExfDc+jMXq6NozTpCa6XoNVdcorXpKvfvPKCn8yad7TdprhPb7LhFQ91V0jMu0KuuFT3lb7jWkklHfiB1xbdFj/OeaCyE0cr7kmPWe+hwHES30yAyLGcSYF+Or3WvaJTb8TJv5IBnIfllOajas8kpSycpLYO03GKSs3KpVzdyruUh9aWyTp98cGVDIw2ZxqgpUgzbiwAnG4vT9OQ4CYC7IAzH855f//fZ92lRf0VDfhplXgtR7V9JjctoATej+T5uNEl7huC2ZjWlDstxWLOGxRNWkK79LmUCsvL13kB/zigMl9pgvHwvBku9MV1hhfkqK8xWuWG1q5ytqw4ydvgOxo0yZsWEeQLYPuS67yAarD9kw9RJ+AiIqLV4m2aXTzm9+w2lXJZM0HzTfxQLJ29m54zZHNw1AuuZf8B40v/L/uW/p8REQN++YeQbfszq2duYM81E8azNnqjD0rmmRB0/jZeVHh7Lh+G2fCQm88YwY+x2xQMn4WPcSAO0Zowjafu/k7z7j7gt+L0Akp3MnW7MtFHb2DZ/LWunLmfd9OXMmbCTOTPNiXaxIttpHQlbfkeZ5QekiX31NVrEfmdtYnxNCHU3xd58P2EHwuhorKGtSc2pUwkC3Ao4EOaPi7MdKpVo3CvzSU1OwD8okANmC7jgPZQzbp/S4j+X4EBPUgXsVaUfxls/mGljLRg1eIcyr23DQgP8rcwpjLGjt8BVKdN2scyZY/42zByzlY2zVrB60lKWT1zKwmmyYoPGkzZ+6A7WL7cjPrkcC9MI7FaJa2m7ALu1W9g8dSYRmwdR4DgK302jmTZel1niHM2coCPgTZfFM8X5eEXwhAQ6WWR//TJLpo7Tx03fjHOFTuht0Gf459uYNkYOxcrf7GbVPFf01hQoZbVkwXtZbsvDtEaZMvAqIPtrJSs6eFueIcaznO4cN1rS93HcP1dZ3g+IEuBkpHamAnA/hykFApTGXD4P/XpxHY2X56fLfvxODt3JpLDqwl5xXWupbCihsj2XKgF11QVyDtzPf6ukN8m+JjqF3sK2xAigEVDzAuT0SwKb0lGVnrMXQOyvlUwQfu/WV89BTurHQAUJcXJ0QQYn3Lv6iLNlAZwTnd+SQFtSdaZSGxvCrRvfkmY1jYvew+l0/Jiaw048VILEfh3gpJSEvsJ2/lDpQY50KJGr8vXr/zjAPZe0eTX5moCU6pwvKCsQMFVyArUcFREg86rf/Ki/EpYUqJL3gwRBGfQirlvheSqqi1HVFqGuqREd8zZCDd2I1l7HYZ2NhOnpkJmaQm1rGlV1KaTE5yv3oK9dL2G2WaRZrCHHfA4FobHinvlS3D/iHpK5CJWC9H8NVP6yXgPca/2XSA6lHhQQl6Uqob2zlstdN5TIqPtyOOD6M56I16ziLmxj1HS0X+Orh3Dr+lfU1Z2jpKyFjpbLyvpKaPwdOF99kt58D+5ffcDVc/foVldwtSaWey2xAt7yhPLhWpYAuAZhUIQBE7/LdFig1Be86vYO1UE7uS8NlVh+79pjLpQH0JiTIx6SJ3TV3aK08AK1VVcpLrxIe9MNTif3UVV+mZram9Smp5NjtYgibzNaT++lq/igeOh7iY05TJO6m5qys9QVdlJ8KpfKrAKC/b1IiC0kIaaN9JMdlOd00d3eRO/FeuqbqinIL0JVVS+Os4Kyikq6Wjo5HhdPeMghWiu+Eg/+8zk5isegXxqQ0zzY4vuCP9NWXMT5kn00FotGq+hLxcvwk4dfQFx96QMaau5wJK6bHMe1cPBd0fv+hNO6Y/DZ5YisxCAb/yUTlvM4eJQS3fjtgUHsmLeUPZua0N98RqgL/a1nMNzajvEW6e05xZZF9kwZvoZpI9eze8owel0/50HQUDrsP2D9vNXEeRhy1/sjnkWOJkf3bWT5q28jh3Bp7+esmr6WMcN0GDl4F5NGbGbW6HUsmrSZueM3smzaFuaOW69Mqp82Vod50wyYPFpHwMw2ds2dh8P8d/hy/4dwZAj1Np8IqNjGkgUOLJxjzYgRZlgunqIkCr7s8zmHNrzL9PG7mT/LilWTV9Dl9DH3Q4dTI8By1rC5LFjkRpz3PjIc1nDBYwAkT+bx/kGkHvZEVV9HibqK+BOJbFztwMGgOHIyU8hMT+JQZAgnE48RuN+H8LAAzsihpZJcUk4e4fixaI7G7CczJYLDQd5UF2WQnn6ck6eOkpMQSJSZJ7rrkwRMaTNx5K4f8szNGKfNhkUGnBDgdr3KBdOdlqydOF9JhHw/dBh5+u8yc/R6Jo7SVYaVZ07QJTQiHSe7SOaP285R/WVkWy5h05ztjBqmxbCBO4naa0H1SXtWzNZT0p/IIdj1y8xZPsdYE9E7Xkfx6El4k/85bfRuXF1COV1UyNoVtkwXy9SJzuTH2It19BVYnzzOmDHDxXWZYqtUYjDaUKbUSdVdUyTAvkyT1PQlKPtr5WfTgY91F/E+RYrnrS1zHwdcagW09ygA17/eXwI4jWRD/R9tPGXjq/HyyMz+1bnXqSnqE2p/PnFeelfkf8tXOTH+ETW5N+jIOUBvoQu3zp5V7JYCcS8A0E8lQOy59+w/ph/B7ecSkCgg7krzaVShWzitP5tsu01c7b6kjESca+ujr7mLM40dXBLL/hp4+1ESIGVUv7DjCkB+JeBNfL79lQJwZekaiOvX3xbQ8CNYVwuwKi9opKT8qPjcLfQrAKdA2U9t36vVf93kMOodYTPPoC7uoLKigqribiW/X03eY3KTb5NuuYo/h73Fd4feI1tvNP7OmVTWZlDTnEZFZQqHvNWig96Bn/1Zom3jyTJfKLSA4uhM1GXXqRb/qwmk6N+3X+ow/LrkvfUa4F7rv0RyKPVITg2qFgEa3b3cvPBI9Eq/5akEqZtfEpHWjOMRteKBu3X5MWp1D811Z7l56SFP7mnyuUmjIaHr7qW74iZ25VJDBk/ufsW3N9RwW0Db7QK4Lr1vAuJeALg7AvpK3BYoiRkJ/5j2iN3clUMFcnj27Hl6C1yoy6lDlfNUwNd9WmtvkJLUS0hoB2FhnQQFdSjQ09t9h2stzRTs1SdVbyYZlnNoOhUoHv4eHJxscdnrxH4/X/bt9SY4NIzA4HAC9edy2mEWSRZjSQ41JTg8RHzvxqGoKKIiowjw8cHYwIiIsHA8Pffivc8TM1MT0RiLRqvym+eRaC8ZJDlE8BzgZAH/ouTznPKzIctvNYk+B8hPFI2LgFGZQPNF1RR/Te6pL9DeWIvFMksits8TWoTTqu0EaztSarcI25WrWTBmCde9Bwq4G8YDvw/ZPW8ROuuzMVrmheFSZwyWOGO45gTaq06RuGc8ne7DaHUeiuX8gYSt+t/iPAv4S5jIw4CBbFu4kr2m21GbvsFVn8G0O3xMwOqPyHKYwEHx24WTtjBJgIgc1ps+QY/pEw2YOcWQedONmTNVQMIYTW1QCRgyhcekMXpMHb5ciTwtNvgDt/2GwokxtDgOYc6IBSwdN49NMxezaOJqPNfPhLhhCohm6g1g1mRtJk2wZMOc9XwRPBhSJnFl34dMHzSLJat8ORa4n2M6k2mzF2AbN0Kpz7rPxIhQR1MKPReT67EAp6WjsdRxp6Myh9OHD+LtEkFMeByHQg5zcH8MtsYBOFr6EeQVS0J4DWE+BUQF1RAfUU15fgsZCVXEBp+mPNCQI0Y6WO8uY8uyEAGmcmhTk1ZEFskfNWgPh/dZ05jqKM6LMTtnLhTAPUjs80Sa7T5ivoDcGRMNmTxiJ1Y2h8S9elqAlR4mS9ZR7rCUwJ3rmTpWV0lZMm64FttXGNOT70K4s5US2SqHT5fM1sDbzIm6zBaaN9VAGU6V53nqqD3YWu6nqKkWX/9oRg/eiaOuKTfVHgTb6DJ/+GyWjZvLwtEzWDzNAgMBbv0AZ7ypCA+TWqVqSD9o9VcS6f/8S5Lg5i0gTU43yIxI4FyxHR1ZexUvnJwH9/L6fx3ACf3VDfuvSTa8YhsKzMlt9TfE8nmUEp0p0Ui35x7hbLkvt85fUua7yTlimqHOXwat/xzA/boey4TlVfmkGc8hzWgeHfk5PHmiGdKVECellAAUEHZXdJxf/v3L0nj+NOmYpNdN43mT30kbLYDxzp852/6IpvJ7NFfep1l1j6YKTTCWnFf48/P661IALl90jGqOUlla8vw/XgVBwiYq1/nl5S9LA21KJ1hcR3XeDarL1ALg2jTvn19baVuzU26SZbMeokWnLm4ghcaTcDYsIV+cw5qm06gbUzgVn6sUtve3E/e7Qy8xVvvJNptFltVqShMrqaoU9rhYSHYA5Lw9sZ/SI6eRjDr+UXL/ZKddSslZqEjaerFu3gNqcy/Sm+ctAO51HrjX+idLVmnIriymuatCQNxVbgtQu3f9CxLze9E/WEvEqTo6Gnrpar7I1b67PBQG5ec9wu8U8LrSnM8ZAV6PenLgZi7fXhJG6VwFX14oFQAnll2XANco1hfGU0BfktkUeix/Q4fp/6DEa50yVCDnxF1tK6cz05bqLBk19IXiqZJDoR214kEruURmap8wGmJ/zt0WsPi1ModORtJWhLmTbjCLQi9DasXD6bbPmb3ezkpSU2NjA/bu3Ye+gRlZxqLRjRnC9wHv0hxlgE9QCC5uTqSknBIAF4mrixO6ulp4uLvi7OSAm4uAI0NdvNy9uHn+O7oaHymh6D/pvYrGolI0FPLhluV3MsJOUmv2Bt0u71O45/8lOSSUK2eF0W57Sm/rF/SK1zOtTzkV4EXGPmPCtLdhtd4HrQ1NaK2vQW9jI+EG+5RKDI6rVzJ91Cb0583ActF0tGZNZcE0bZbPsqLc9F0ueL3Fedc/YrxwIXMn21Ij88AlygLxY3BZMoiQVb/n0t4BXPL5jGbrN9k6bwmhAa7cDRFQJ+vaRg5n9+zZFCXs5Xigq1JRYP4MU+ZN3Ej4ZmEgrQXoag9i8/QFTB7XPzdLEzEph/1kjrepw1dwxWso3a4fUm3xDtmGH+G+cgzGs4dy3vlNLnl/SOyWj7BcMJare9/hqt/HxGx+k5Gfb2LjpOm4LB8hfvc+530/p9zg31g4Zh5GRgc54eVC8p4xuC0bjcGcaejNnsyYwRvRnjJCwJOAf3EdrwaMwd1Sl4QIN5x0DNi3z5fyphy89gUyRezryM+3MnHEDnYsP4LWMhXG68rY71BMSmIJx2LzlbqhRmvzOGW8hjSL1VhuTsNos4rlc2QVhu2KB0x64lbN1aMz24UQe0uGDtJn24x5nHV6kysBA8jW/gMzx6xTAE56JYPDUtm+0Y0Zo3cQp7uCfOslbJ+/g/EjNB41ef5kMEJCgBU1J52ZM0FbqS6xcoGpErErPXL9w6azJ+kpOeJmCaCbKc65vV0wpwsLWLfSWhyf+I8gVxpjNtBi+Ucu+39Cns5vmCfges+6OgFxVVjsKMZyVxFuxmolYCdAesvs5RwiWRWk8SdQ97Kkxy3EqYFTIWnUJAVzsdSa2uQgDrpX/wBv/d43zdw3mdxaMwfuLwKcMlQmG/eXh1D/flJlPxZ2pFd0Lp3pqUvmzNlL9PT20N7dQmdXM7LE3i95uBQY+g8Mo/5lfafUaq49GsEp7SmUBdkoHWdNUXvNOkqQl7DDsoapZh9+2Qsnv3957t2rJb+XUCrXlbD3Fe1q2ZF89bn7NWkAroHyuuOoynPFZw2kKQEIcm6jMkwu3/8SvEmwkxD0HLRfBDj5XqyjlvZVGUaV0sypU+c9oSj1HtEmBhRYjaHIbgKHDRYQ7JZLQWE61Q0C4ATEFeSnEeLSiL+NhLhOcb+3E2/hQK75bHIcdahMa0HVUEx10RnlfzUA1w9nUhpgU6DtZ/v+o/q9uzI5dXv+60oMr/VPVnhGI0nFlai7sjl7posC1QXcjzVhE1NDREoNdao2rvRcE+Ame6rPy1K9wjhI43NX1iItkok8rbnbdJDHF9q4fxO+OF/H91dShE7xpLeQ+9e+VOaCVGdnkhMXQVZMGPWFxUqZFzm0cLk5i7Z0Z6qyLoqHW+Oa70+eea71Ps8efcnTu189L8GlMWxfyJxzjY1kmM4nw2GnMAQ95GbUczqhkpzUDmpqL7DPPxhXzxBK7SfAUQE4EQOoCbWgufEBnW29dIvjV6lU5OTk0N19hrS0dOrqauloblOKkHc2dfPNU42XsKHiKwFxz8R2nvc6X/DAVYnlOZGneBY6TIDUeK57vEduXBTPnsl5hHKOzXdK4f87t76nwHYC34d+oAydxmqtY/faOvQ3VCjFysP0nwPcqiWMHrqdoYN3MmzIDnbPmkHotskEbhhGkdF7Su47eTwG86eJ9daSrvVHupze44zbZwKS3iNohQyIeAPvxb9ly7hPmTlW/McGXdpdh3I3eCh3/D5Xcs3FeDuhPukoYMGA8SP1mTpsGU0272hgMPJz7NYsYP5sC8U7JOdoTR+vrVQsmDBKh2kj13J050CqZXJfi8/ZMnkKA4daYrZohiZKMmUiKqvhTBu2mEWjprJ49DRmD5vFumVWFJgP4dkBWTniLaxmf8y8YTOx0nWlIDOPfB8Dipw3cSTkIOY2x5g2yZJxI/SxmD9GM9H7xFgluCJDHHO5xXsc3/BvRIW7knA6hWVzjDV1SEdsY+kMAeFrS3EzLSE5voCMlEJC9hVgtqUI3TWlAtjKiDGxEbA6A+/dfuhuaER/fQbzp4r/GLlTAbiDruZ05zqzco4e44brMGvMepaMmSqOZxpzh05l2ujtYl0tZgp4CvQ/zprlDgKWt5NrsZgjeiuZO0lAmvhegpnUmCG7CbIzozPHicXTdZQkwsvnmijDtf3r9EtWh5CvCjwLae1wZfEsY2ZMkPn1jHHbvELcz6Jjcmw8sRt+i9aUgZjPW4jBEh9stNWYby/BcH0xdtrlolFr1KTN2SRLuZWyz7xWA3Z2P/XGyYCESI8qmtL8uFBiSUuaN2kHkpVGUYKdAm3i/X6HJmVuXZBTO8FOz+sEOzSTefQvAZyUJsN/fyP+6nX+A5L2IusedSWPONdyifMlXjRWHqKkJZfmzhp6+nq4eummYs9+nKf2oz1RlksP3Atz2P5ekiWyztY2kGG+REmRc7m1R/HIvWpduW8am/vz/dDMsRP6wdv2l/RjMIaUTDrc2aAZSn3lOfwVVecKgMtrpkx9nMrybAFwN8RyeS01HitF0h6+EuAkFPV/1//64jQUec8ICbCqzL2JqrCP8pIuKgovoMq/QklRDVmZWWRlpwulUVCWQlllMlV1p4XSUDemUSqWHXCrEx0U0cmwl7Wqezh+oIvcvTZkGU2jwMeXqrIeVDWlYps3xbZ+ZQj4V/VQHPtdOvP205Zz8jXAvdY/VwczGzlRoCarsgTfk7WYR9fhEl/D0XQ1VZWd3Ln8RDzosmco54T8uitfDqXeuniLPlUs3TnWnGsq4fp1uN53ngfnm4QauX+hjwc3pTH6ji+/QJOWREgmrpTBCxqAy/kZwElVZt/jUu8zpZ7qD8MMz3vPsg7qzb5zZNusIN18KYf3FhDkcpX9jlfxM8snxcOe9jR/8g7tw2/NR+QbvEn27n/nkP5qijIeU5JzlZysBvLziyksryY9r4Siihoy8opprG3m+681he6v9l2nobiC7NgC0qNKlf2qKZLlaUQP8TnAKR64iFO02n/MVb9BqIzfpODYEeVYfzxX33PrxneUOs8UgCNA5PDnxGhvYtuaKrTWFqG/UUWE4T6KbebiuXkLq+f7sGVFENtWB5JvMVnAy2d8GTKQQ+t+yzm3T7ng/iFO67aju/Eku2Zu5OSuz/nmsPSwjSB2x0gBFjuYM0FTZ1PW11w0cjb+S/6Vg2t/g9vc/8HEgYuw0bWjI9uVTUuNGTNMlykC4Oos3xRQMALCBmC3egEL5liwVEDG4llGrJxvplQskEl0Z4zewvwxi1g8bjFzRy1gysjtTBfLfFYNpNf1QwGLHxG16T1mTRZgONGc6ZPF7yaZE+ATIY5xqABQsY3ITykP2MPR+EKKCos4ceIwqtRIig+Ykh9sQGG4GXE+bmSmlhDrqku+yQiSdEZwWncQT0PEf5yazFmxreVT1zB7iikTBLyNH7aDGWO1Md6RSJBXDccSVQR5FmK0sRjdVSXory1REjibbFexb/cBCqznkWSyAZutKRhsbGD36nhxznazbJa+cm7ifOwYM1QCljyXOspxLJ5vw7yZFgqASciaKOuhGgexe3cAVis2UGa/BI+tW5k11YTZk/WUoWcZoCDn1rkZWIgOjxNblhopQ9bSe/ciuEkpueEmyjJiOgKWDZTI1zHiGi6fa85c8X+jhuqybuI8uh3fVWrdlpu+z7PIIdzx/Dfsl+tjsqsJix1yHlwJ5tuKSE/LIyIwDz3xWQY4GG4oxlG/giDHJiEBXz/Uj2wVQB8moNWNEwHphHtWEepZS5hnDYEC2HwsOokNqiQ7O5mwfVWkxV6kIvsWRanXKEi5pCS3/msy3muSu/7nvXBKJ09OTRB2QnpR6kvvcvPKMx7d+ZpLAt5ai31p6qxTJvk/EbZKBkwp0aMC1H6AIeWzpsB8/7P695Ts/EkbVxbsSMqeCdTGhysjCL/kBZR2UkaVvphySdZ47t/nn6//10smIO6s/48BnALb4nxXiM5/uSoRde4ZAVs/v9aa4cmfLtN43eT17l9fvkqQE/eLfBX/WyXLk5W0UlqXS227irquStQt5VTU51NSnYSqNlmAWjrVAtbUjRlUN8gABo2q69OorE3lRFQx3raNuJo0E7q3ncr8J1Se7iHbdgMZRjMpiRLgWSOWV1eJ7b+4P3+LXgS4xNcA91r/PEUJYInMaMDnZD0WUXU4Hakn6nQdabl11NedEUZDBilo3PpKtYS/ojcqDZQsLN9RFEeC0TBOWc7guOF4MiMDefoV3LstjZWQNKBCMhJMGiTlvZCEsyvNslahP+oCmbFdZnMXrzny/WP62u5z/sx1znZe43zPDWHIvlVA7vb172kov0aqvRbZpnOJczhIlGcTsQHtRFnY0Wf7P3gY+BGlhn/CddtUGqw/oM76Y3wW/4Zj+pOJ3jGatAPHqKru5lROEWn55UJlnMoupK62RSnv9UQAZ2t6nGgoP+RO0BgyDAZxIqKc3KTzFJ06KwyQfKAFcApDIas05B/yIy9oPQm+UaKRatEA5/Pjlkb8jjgXqRZTOevyHr1uA4jf/jEhm8YTvmUUTsuXEKTtSJEAuKCdVhhsqMF0ayNaa8rJN1skwGwo5z0+p8NpAPeDh5Kl8yY7F4Sju66NLcvVHN09hwchn/HwwBDCNg5lyGfrFeCYPdmGWdOcsFo2j3t+H9Oz9zMlPcmiUTMx37yVzlx39DebMFpAyoxR6zGd/Sn2iz7HZt6nbFu0mZXL3ZWgAwkr0tO0YJq+AAhtds0SAOHyOZf9RnFqz3sCntaxfc4ybvt+yr0DI6izepdZg8YycZSe4kGS3qNNK+zxdPUjSsDmGZ+R4pq8R3OyC8ERB0g7nUhs3GGSTh6j0nYQj/zf55KtuFZOq4WBrqa4IIf50w3EtncQbLiSq3vf5+tDQ2m0+hNzRy8VgCODEPawYoE9e/emEXO8mUBfFVZ7yp6DS4kyN0wmbjbbJocYSzHbWkS0vg4ltnNJNNmIw44EDDfVsWpeILa7tGlMsWDnip2MG6oZVpXDoAvFPkTFHqakPgvdnc5MGLZLAcfVCy3Z73eMIwZrybRYyvrZOwV8ySS9usydoqcMh0oPnLOuBb35TuJ/TZTr0w93/fAmt6FEp041UCJ1V05coFR7WDt5IStn7mTuVEPlOOdO2kPOiSMcNhhHs9U7cGISXwd/RPBuLWz1ajHaXI7WilJ8HQqoaMgmxCsPfXEe5DmQ58JIQJy/bT3Bzq0EOrTgb9+uDJOeyXcnK+IkUSFqyqpTKa04xenEdA7urSY+tIzi8kTKqpIIda/iaOBZJVWOTNcg9deWK9Lk/er/LH/zop6vo3hkfuX/RKMvqww0Vdynr/0h1y9+peRu68/zdrn+JD3F3ty6+lD5/LLdknPIZNTp/RtPNJ6357D095R85uXQaUdOJmmGc8h33cWdSw+U5a9av18y6bmUZp++VUoPagDzP7ePj+5+S0/j3wpw8hpIaHmEOucJFfm1lKiOU13Qqiz/+foyiER2bF8E9Jc/a9aTQ67VJe2U1BZSVlNMZUsefX09CqjKY75z8yl3xPVpaqwQ92LiD8D2shSAq8sSHb1AQreM4NCOiYRtHkZmdD715YjOYCRpBlPIcTNDnXcdlbpSbLdVHNOv3F+/qNcA91r/BZLwFnK6AYvoeqwP13MwtZbjmTWcLqqgWDxAnT2NPBLApvRSlejUV/VIpQH5uRGR5V/OtZ3jgs84xavyaN8fOOG6m8ePvlMykN8XMHjv6mPuXXnI3Sv3uXv5nhJW//juF5QnRJJoOYUE8wkccbQVPbsb1OReR519jYaSR2RHhNDmNZVzQXNo8l1It1o0Mq13OHagjdORGZQGapGiO4tUx+VUxplSc9KKitCVPPL9BBLHcs57DA0nPPizAJvvD46kT4ATR4Zzd+/viXdypUI8yNk5OeTk5pOTk09mZjaNVdU8vP5EwOYXtJ8K4QsfmRB4NJVmb1NmN4kzvrM4YbGK0rRz1OTdFPt6hRbVd+SEBlHv+Cm9/gspcVumpGt5IP7nvmhE5Outy484bTGZ827v0+X8KS12H2gm+B8fQrbRGPx3m1BoPZ8IHWPs92ThoJ2D3e7THNgxm1O7f0eO3tt8LYvSJ06gwuw9TDaE46xXhMX2FI7snsI1r4+54jWQLN33SdX6ELul0zHekYqTURpBe5Zzz/dDWu0/UQIZbnl9KP53OA2n3fAwtWHCSG0mywLv440YM8qEKcPW4LNtGgmOa/DdMYsNC/XZsMqRrWscWDLfFqcNqzQT+pPGC4h6R8DdJrbNXsl3YZphzhuen7B9ySbWLHfBXN+H2MPHsDbaz7GYk8RG+hHq50FyfBRx0SGkJB0jLTWJuPg4QkMD6Nw3WvzHaP68/wPyQnRJTD3Jfp9DzJxoxHF/R7ozLLFZvYA9sxeit3gxi6fvZNk8c8x3uxDmf5AQzwSsdsajt7oA/bWlCrT0w5vJ5hLMtxcrAGO6tQKbHZnEG2yn2HYOp81X474zij0r0zihN5LzAaOotB6MwdzpjB0uS27pKkDmaOtLgSoNEwN3xsukvALApowzYK+JDUV2S4jSWsas8bKaw4854pSghLG6eBhbKil4NiySIKYJDOmHNw3A7VG2MWeqKdOHL6VI/3fcDfmcKx7vsnPGTCaPM2TGOC02rnEjt7iO0r0LKdP/I9f8h9Jm/Q4l+xdQnRyOm34mu5aVYbKlGHezUnHspeiskt43eR6KcTVSIUu89Q+f+tl2cMC5nuY0PypTQigsS6VCdZqUqGISDxaRm5MuGsskilRHBGwnEWjfzAHXDsoy5TDY39YQqvP7vTQyvcNdZf6TjC5VPDGiQ6QWqsitR5XXJT7LyMEffyslPW+1Rfe4fkHOZxMdOiUViJD0dgndE8/aedUBzqkiUIrH/6K36x+l7zRDpLee0ZKeRKb5Mk7pTqMt+7TSYf1rQEyBNukZVDxvfx/voBxC7Wl68DcAnLyut5RathX5jaITlUt5ZSrl1cdF57VGXLefXxspTV1ZOUQqa98+HzYV61aL6yp/U60MX2rmuMkyXLVNpZw5286ta4+UdkfmuJPtkJTMQXqp7wIV6mSqGlNRN0lp5r0pahb3aeUpDofUi857FJfEc8LxEVx2+T2nQ09QUwqVWbfIdjEk03gmBQeOUFP0QEjOhZPH97dC3GuAe61/smR5rNDT9djE1uOZWM/hTHGzZ2kqLpTUF1LbUUB1UwEXz19WCiX/6K7/0dAok2xvPFUmAcuh1f5eopRMfNnXdpbzvhMgargS+Riw9iO6sgO4Un2Yi6pILpQFcqHER8j3B12qEg2FyyQeer7HNyGfUWbzGR25vvQW+HEm35fzZaFk7lvCF34fKolYb/t+TtURfXqKfGlM28uFChfaj+kTuWkkBXp/oN31A4rMPuOA3lYy9T+kxOpDjuoMIGO/FrfENm54fki349uKN+v23jfI9FzN2bIwzuR5ikbVk44sN9oz3ejOc+dskQ/ny4OpDF7Nefs/8iD4M/J03+Cu76cCuoaQYfIJNSlu9OT5if0NoCDclDidUTzxl5FSw2hx+JjWdBfOl/hzucKPq5UBSjb2Ehv5+4FwaCAX3N+Dw4PF58FUOQwg2XElmSbLKPbZIP7Tgb4CR84Xu1B13AiVxcdi/U8VL9yTg8Mo0P89ZbFaXCr3EBBmRY3bGIgR4HNkPKXG79AgoKrWdgBF9hMpjNhF5YHVJO38g1IzlcRJYr3RpNlMpK/YFX8bC8YM0WHuVANNot5JZqyaMI9b+97l+5ih9Dq9x+EAD9Iy0kk5mUhtTR3hVuu45voOT8IHU2rwB1ys3Ng0aw25xh9RLq5j3KbfkRojzktBHkkJ8ewP8KIwN5O0tEQaG+oJ9D5KhN9xclMLcbePINAzmupjwVQddiFRZxB5hh9wUvxHwr491DU0YrBzH2GOZlwudcJJx4Thn2szaog2i2dbsHmVC76euQTq61Ft+jtx7t8XwDsA/dUpGGxQ/QBwUhY7Bbxt1MCc8SbNUKrFlmwi9c3FuVpGtvVmArUNqbb6TNwn8nwOYe/qyYwQ25ouAE4GHEiv29LZRkrUqAJvArxksIL7xg0C8Bdju2ajkl7kp2AmYG2CPvG+1uJ6ObF4hswDJ6WJ8H1xXanpE42ZNXo57fYC8k9NVp4rvXnzGDVMl8lj9dixeIuAt0U0ugwnfNVvKNL6XxzRH0lqZDRdOa50ZDhw1D+VtJRL5OWcE7qEj30je5YXCrgtFfDW/JOIVH8JcdZdFMVEi3vPiarKRLJz00g7mUNFdTKVNSfJSM0h+UgeGadP4W/dwomwbmplVOMrPTG/LM0w20Mq865Tmp8vXlspyy+mIk+tFMOvym2hqDABVWGDeP+KuUoC4GSZLVkKS+Zxk/ZJernvC1skA6LOlQXQk2PDtY46ZYSg34b9syQ7tBcaWykNsCDNYBanDWdTLzqqD+98o9jKV/3m55JRpnKI9+83J+/nAPcX4EWAVmV+O6qKdFTqU6gEwFfWiXuhWEahXhTr/KXrLoe2pTdVvBaIa1xQjSq/gYqCOrHsgpD0Bj7gfMfTHyKFXx5alt7TGxfuUZifTG6mUHomeRkZ5KZlkHUqnZy00xyPzGOfeR9eBqfoc5AJ5QfRZ/Mb8mOErSr9juqirymSU2BM5pFhsYKyxGZqCr6iJveK2IeX52LKY3o1mGrUD3ABrwHutf45kgBndbheGTo9nKP5rNRJzdDMh6tuKaKyKZemtkoeil7fgztyzoVm/psG3L5SoE4Db89D7cVyzYTbb4WR/J5r5+9S4r2BJqu36XIawLEN/4vqRHOaS4JoLfSlJfcAreKGb1F0UnltLcik0H0Zf5ZVA6KHU+k0gUaxvC0vibbck7QXpXPCcR0PfUWvKuozrnkPIN7NntzDJ8iNOkLO4USy/L05vG2kACvxH0kTuOEzHF+TZFyMCnE2D8HFyRerHc64bDTiiLMDxw0FINkJmNFbwMl91lRnh5N1ci+FqX5cbs7mWkseV5pzuNyYzdWWXBqzYsgJcyfzgAfHdYbyyPsdvg79mFRDAZsVKco61zqKUfkto3DPv3LVazB/jhpGrfVH9FQkcrYmi5SQg8R7hXHEK5zAbSvIMF7EKcMlRO+cL4z7MtL1lxK0ZR0xZjLSahHHLQyIdDtBlPsJDnkkE+4cRoPtB9zd/xGZWr/FdtFs9sw1Jtg6gsN7jxEgXvPMxwqAE3AWN0Ks83vOun8uAGQs19w/INJhJyei97Nn2WpSdQcokaPttu+SZDWOq2oPCqId2LDQkGljdZVapxPGmLB0zFzueglwjh9Jl93b2JroUVlZi5WdHQ0N1ThZaOFnuhpvo3VEu+sSHRqMtb438bEHaagtxXOvE6HBvqSnncTC3Iy42ENEHAwhJMSXyIho3O3C8ffxwWufOxuW2zJt+CYS9JaQbjSPNVM3CCjaycThm1k+xwjTPT4c9rDmcpkTh73sMdLzwNTQneCgUE6lpBMdUIqHVRv2K7X5/oDY56SxnHEbpQCc3noNwElgM91SrKgf5vo9cmYC4ow3l+K/dQtH94wRnY/PBQD+ie+jR4r77lNcVoxj4OcCwsbJAA6NV23iiN1KgIGErYnidd5kPXFvrRQNxEpWzNBSynD1fy8l5yJOHqlF2gEb8sX5lvC3dJaxBuCUZLw/BbiJo/UVD1zS1n+jy2MALbbvsH3GbMaNlBUv9Nk5cx5P/UQHQFzjBpsPqfOfR5qfPda6jbhoayJIL3XmUBLrQG2sMY1HjalIScTJSM0+szr2O/w8nYiPdS+nwxI4l29Oed5hVDLCr/kkaccLiPaoJdSxRTSWJQLKT3LYp5qszFLU1TUok9KVRKkaqbLlq6bB61/200ZQNprSy3aWEgGKKlU65eqTlFclUV5xihLx3JRWH6eypEQ8n/I/NKAgg5r6/7dCQEh96T1hm77RBAhdusG58nC6sy04Wx7Ktc5mxYPzz/W+fadMmzhbVUOW9WpO606jwG0PHXlZP3gHX/27f440ANc/hPo8mOS5t+znw5zSO3qPiqJyBdyqGlJR1SQJGKrURIu+CqxfJXntixqprE2hQnQCKtQSApMoLT+BKqcGtdj21XNf8li0Ia/aZwl0965/TWfteU5Ft+In60sLBTk2Ex/UyfHQLhLCzpCbdJOi5HLy3OfQfXALKu+VtJVV0qR6ptx/1YVfkh90gHTDaeTstaW6vAFVcz7VpTK1SD+ICjjLvS7u576fHsNPJAHungC4YAFwr4MYXusfrEPPX02j6vFPrtfMg3vhe5lWJL1CPKQtWVw804vM7C2NngS1fg/bi5Nn5eTauzeeKcZRMZDPvXRfPoXKzEwajH/Dnw8N5arr++Sn+lBYlyMMQCoVZYVUZ90RBlk+LDIK6BbqkqekOu0RvaY/cXXvB2SYz6I86yuqCx5QV3aeqoLHBFkexnfDEgV8/Letx9M4H1/bc0q0kbfNJaJtjhO9dRgNlm9wP+RTmmzexUP/MAbbWzDYLI57Z51onOux1G4iNuSC+E0LbmaNeJg1ccCti7gjp/CLDiA68Ti3Lose4C1hZG+K3rzQA/H+6WP4+ivNXBZVQhhpbhtI89hCWqA9d25ocjg9EcfeFmNFq/m/k7nnjxzd9R6nvI3E+fkz1y6Cg14d25eq2bWqgR0r1exeV4HuhgK2LavAYGcFUVEqAr0bCdXbT7rxFJxW7mTTvBNsmZ/AxrmJaK0Mx2HZXDxWzuT0njeJ2zGMQ1unYbzEHu11DeisLcNhzXbc14zDbulk7BcM4WmwHMoczX3vj/C2ssPV7wRDP9vDzDEbWTh+NXNGr2LdnO0UHHbkSoUb3bmOnAq2w8vCjj3rLdFevIw6h8Fcj1xCocUIsb2PSLOawKFtHxK515iEhKMCoPxwcnAmOz2F5KPH2LzMlqjweEpL80k6eVzA3GGOHYvmYFgIaWlJ5OacJjMjkYS4JBwEXO/38cRnryu62/exZtYuUk2WkWS4kPkTtjNtghGzpxgzZsgeIpzMuKV24YC9GeZGe6nqzEPdWUxhrYqCqiJSj2fibFyD5aId9Dn+K3f2v0eZyYcYbzippAeRoCa9bnLuWz+8/QTitpShJ76P2rWCK74fccV/qAC4twlc8xGe65dgNns8IWs/InLLALyXf8ysUauZLHPhPYetcSN0MFu5nTL7pYTvWq5ElS6bY6LMGeyf3yZhbrp4zY+yJynQTqn6IOeySe9d///0S/HIjdVm1TxDIkXHITzInTkjVzB1pMzXt5tRw7TZMXMufz7wMSSOpN3+LUI9T2JnUI/emmJ2LC4mzLuTxgYVubpvig7HJzzc+0cBcRZkpFzFy+zVyX19rM+QdSie3jx7Ug6mkxyfL9bPIivtFMmRuZyOyyI18RSqykJqmspQdWWjas1FXXBBaQRbVXepL7pLS8UdGopFw53zmKaye7RWaBLxKkNoYr3asg6q889TW3SZlqYC6hrTaGsr0kxOr0+lsSWHmlrRuBa20VJ2X/zfA2ryH9Fa+Vh5lR4SGbzQ1fBA8bzdvXKPcyUBnMlz5FpbjXh2v9Z43v6J8KZEeQqQvH/tC4r26YpO2QwlcOHmuVuK7ZD7+arf/TOlAFyzDPq4pUC3JgK0H9o0aZF+iKwXoKIWnytKhP2uP0FldZq4zk0C3iTs/SXPW78k7NyhojSL8roEVLUSBFMorxT3UGGFEgihyrrL+a7HYt9++VrJc6vUrr36DR11d2ksv0lf+2NuXflaqcbz4Ma3ws6eo66jSPx/GWc6ZdlF6e38hm5xj5TLgv4FT1GlXyLTbieZRrMoTPSl8pzoINSUiWPSRKVW5p5HVZ5BWWmB2Hd5Xl7loRT3srj/ugpiac+New1wr/WPl/S2uRytUwrVS+/bi99JL1x8rpqKpmwunOvj8Z1+Q/Mtd65/KeBNPAjPYU2pwiB0rqNPPEC9SqCDdHvLYddnX0JnVS3RuweRZDqGI7s/ozpeF3VFvDAAmZRUZVFd0URjTTfqyiZqRM+npfMiKS7raDX5Db12fyBFbxyVRTdoVDdQ05hLXUU1sb5n2GfVh7dtH34OvaLn1f48cagsndJHtHUMmaazcV03g3VTFrNq4nyWzzTEeO0hzNbEYbI6Gv3VoiHfVMpes1r2O3Sx376TANsuwt27ORJ3Ep9IL0KiQ8lKLSEvvUyohNy0EgpzS+hsa6W7q43rF28q0WMPBLBJyfx1/cPMMtihPNSIyy5vcUcAU57jXO6JdZ8+gstnn+GoX4XZgl14rJglNAerFTsx2NaK2VIb/DfP5pjrXIL1Z+OzcgTRG9+kzW04+UZDqbAcQYvrWCotB2O+wRt3m2Nc8B4N8cMg+hPc12sJEKwWAFKB8fZM5k6zYuwoCxZN2ITP8g/Zv/Z9PBa9geOetXg5O7NwzGpmj93EhFGaWp4jB2tjtcOcnlwnTvjaUn7Ujt58Z84WutOdY09DihVt+b5kBm/j4f7BSvTsN0EDOGBjSEa4D10eI+gNnEC26UA2LNzD+OH6LJplgc4OL3ZtdmPXBldM9faxa6MT2jvc8HI6wH7PKNYttVYm9uttc2fPRhcWzzZjr6kTmZYrSNCbz+wxGxg7TBaL1yfE3oqb1S5Eu1sxYcgO3Jy8RE8+l6ziUvLLBEDUyai005RWZBIbcADnza7YrfXEdIUf+mvyMN9eqoCblBwylcD2M4jbUCbguoAUoxVwTM5JHIvK4lOOin0J1HHHY4MRRA2ChJFc8x7EzBFLmTRaX4GtSaO0mDNJlyid1RRZL0Rv4QZWLbEmuygVf/8QJRmvhDcZBLJwmg61yU4E28mi+Jrcei/DW79kct+NSy2JP5qAibEPU8cZsGSuOQumWTJnqhU6y3Q4sG4IEVtG4blsMLor49FbX42hOD45TBro0Ul9XRVVVp+I/Rb3TPgAOlPsyc+4LM51xw+53Pol58Dtt2uhMdVf7GMowU4tQk2EOjeReiSbhPAiIvaqCXdtQ13WhKo6k9qGaqoKq2kpv0Kb6guSjycJyOqhvaGJdvUZmosuUq+qVYa9msuu0Vh8ToDdWSorS2hStdKlvkWOAPqGuly6O+tpbymhoTqLvu5azjSfoanonHgO80iKT6S96jzpyac503CBWsVDcld0OOXQ23ecr5RR8Dbc6DureLn+mbDUbxfvXNVMuq89EsapXWMp9jHm7tXHynDqq373XyEJcN2NcghVQtiL3rYXJQGuP8hEwHJ+B6riXAHcvQrk/MVh159IAtxtVAXFAsarURc2UlFYKLbfRr0A/L7WJzSUyejhO4on9ZcjczWSkPfFw+8VPXkgzvs9TXomGWHc0lZNd08Hj0R7df3cVc11EfeCDGxpqZIe27tUF3xNaWwmmSbzybZbRUVOGjXFmnQo0qNYmdtBufoYFRUlzz29ElTl8fa/ymWyM/KQjrzDtOVGvAa41/rHSnrgJMCZR7/aAycVkd5Ialkp9aIXfPeqTCMijc53Svi9nEh756pMMPklV85e4+b5u5zt6KWmrJD2phZ6u89z4exVroieZl/3Baqr6ygvU6EuL6K7wJu+fAdaivxFz3k/TcXhtJdH0VwcSYtQR2U8JYd0qAyYT23oMnLC7KlT19LUWIWqqZCmZhUnImvxtZKNTTuBDpqIOV/rFiWBqI9tL5EWhyhzWIbj1p0MH2bImJFGTBu9mUyDgVz0+pSzLm9js2QNBlu7lFp5Ia6XBcB1ECB+f1A0cseOJBN6JIgDcaGExAYREhNE8HMFHAogIzdFGIYGbly6obj5+/O6ycnTsmSNfP9UwGtJsCEdVn/gnPN75NjPUhIXfyl63lfOPcN8dzkp2jPh0HsCggYQuf5Ntk7bQMLOIXwf+Qlfhw6kwvB3XNn3ES32HynDYje8ByhpQzg+imdBH2O9zhZXizjOuX+qwBth7+Gyejd71qjRX1eB0ZZTotHXYdLIXcg0GDKP3OzJtqxcEEfwloXKfLtL3p8RsPIdJozczfTx+kqus20rDOjJc8Z4iyHTxuiwc6UhVrtN8Le2pD3bjeZMD464bON+gNiXw4P57sBnHPKUQRbLeOQj9jVhLGrTN/ExWcdRf1s8TY0w3WzA5sVGzBy9Aed5H5CgNZRjWwewcdJsxgzVY/hnO8Q+ajHis60M+niTgD5TDrhGKMXf4/VWsXW5m/jeGB8LcwFvTiT4WzBm8DYWz7Dh6PFMcovzKasSxrfptAB9AXBNadS1plFclo6VVjW7VjTgYKDG1UjjcZMT+a33yKCF/kn8L0NcmTjuQo7sWc6XBz/jWeRgMvWHcFhrCYW2y4nZPoon+8V5jxnIBY8PmD5sgSa6VhzDuBHaWGzSp8RhBdHaK5g8YpcAVAvSC07i7R3MpOEyyEFWYtjDmvl6tJx2EPtioHgW+2FtgviNjGSV7yXsyUoMMmpVKdE1TkeJ4pVpTGTR+z1rIwSM5mK4sURAZyE7VxSgtbpIGRqWCXzlcv31agH07aQeb+aE6VgKrQeQZfABxRF6nCkPJTn4lHh+OgW0ydxu8tmSJbN6SAlOp6/AjoSAbHysujUJgAXc7Rfyt+7A27JDdKB6KC6spDSjmAutN8nJSuHk8WNc7fwGD6d9WFtacjAihPa2GlKS4kkSSjgeQ2lJNseOHlLKnCUmxlKcWczFjke4uNhja2vBqZQTlBRmU1aaR01NGRly8n/GSXx9Pdi714VTScfx8nIV6x1VEsl21d+kt/0rLrU10Z1txZXWUk105z/T6yZTA13+ggtdF8Sz/ljYh7vcbCunJNSSruIixfP2qt/9V+nRvT/T2/qQ8gwBLM+Hol8tAXhynmK+rAV9Rxky1JShetW6vyyZkL0q5w7q3OuK57Uy8yEtFbfFtbvP9QvPxPnTRAJf6LrP3Wty6s7fdu0k8Elv68WzF6ltKVeSIMu2SwbN9WdQkPZZZlc4J+612iLN0H62h5VoHyaT7+sjoO6ZOFYNoClDxsXFyghCZbb0IIt9zpFJfmXC9n7PZD/AHaI99+BrgHutf6z6h1DNBMD5/RLAZTRyWAloyOV8byePZCSQeBBuiweiu72HppoaGusEWNVVi/dq0Uuuok5VJnrONdSK5XXytaqKmupKmhvraW1tprWtnbYGlTBkEfTm2tOXZ0mvUE+OmTC4ZnQJdWeb0lfowIWKffSVB9DWqKa5uZHWlkZaWhpo76gn6YhaAJz0ELSJxqOVxINnSD58geToC5yKvUl66GkK7ZbhtHkT40dqM2m0DlNHb6LddSScHAuxQ3FePBb9Fc647PHAQ8ubQLtq8V8dRHl3cCxeAlww4UfDf6agmGBycjO50v2Qsy1PONP4kDNN/XpAT9M98fqI3o7vqQw0hHABVkeGoXafT3v9Y862faGUsXE2UZFrNh/ixPdxYzm9+4+cc3mLHidZB1WTE63R+k/c9x9Au8OHAvRGclGAwoMAsX7sEB4FvIflKnOMN+cSrb+LDNutnLLYhMPWfZjvUgkgKMPJMIsls8yZOGKnMsw2f6o5hpty0VrbyEnDbQIKBYAljeH4zkHsXJ0igC2HpbOcWTR9D/WnnAhysGbKWD0BTtrKhHzpYYr2tKUqyY0NC3axf8sUjulNJWjTBJzXjyN0/VtK8W05/ypf9w+c9NlOR7Y7l8scuVTqxPkSdwqj9amyEMeYJKOTB5JovUBcR1v0Nxozc6wOy+aasWKhOWuWOhO67yRVh90oOeiDvV4pHpa5XK4Mouh4PMtnB7JmkSuhIbmE+1eRliKHYVLIzT5FcUkyJaUpVDecItAjG52VJZgLUMvKzaGyMYe9ZoXorCrBYnsxNntKMBPf/eCJ+wHkStFdU8ZBKxsB4svZu9UMw2UB2G49xjHDrWSZzaHWYz6nTZYRtGE9q6ZZKaXHRny2jSUzjYk3Wke+2Sx0FqxXgG7zUhsB7XsFiNoweuA2xg3dwahBO9HbaM7lijCMtlkwbMA2xg7Zrny/bJYxq8S5GDNIpivRwJr8zdghOxgtlvXD3YQRW1m7wBOrXeUC2MrEMZSLfZcqU47FZEsJVjvF8a0OZOdsGyzWOgjY9udEbClxESqCnU5TFOPLpTIbyo5GEerSxD7LbkUyJ1xbtg+qxAilpuRPa522i2WyFFcL6XFXqFZVczTmMCX5RbjvtcV7nys3er5mv3cQKcdTKczN5mRSLI5OVsTEhHE0PlpAWxwnT8YJOBOgaWlASkKS8lxFhAaTnphNUVEmYeEBHD8eJRrQLKIOHeBQ5AGcXWwFBB4h9fRxDoT5kZAQTeB+D1rUotHOuSHuuX2cV4Vphk1/GD34x0t6eK6evcutq5fp7mogLf0kHcJeJSQnUFFZxJ0bV7l85pay3qt+/18hZT6ZOE9d9Q8Uj1T/fMJXS3qlpKdOvv9bvG4aydx8coi7R9jHikw57HiPjroHoiP8lQDJbxWwksAmp5nIzvCr9vcvSY7+XLp4nfLGTGWURH5WvnsJBJUh2Affcbn3C2UuXNmJejKtVpFhupiS+HLURV89328ZIXuDkrw8yopUlBdWUV6aS5noGJaJTmO1HGoV68jpAB15sXTnBb8GuNf6x0t64Ozi6tn/iiHUfkkvXJLoWVe15NLaVEdnc7sANAFn6koaG2oEWAkwE2DV2FhHS2MtrY011NdUUy/XEVDXWF8n1mkQ8CZ6xN0dnOntormlhba2NmrKc1AVplCWe5LSHNFQi/c1xaepLcuitTafntL9nClwo62+Qvy+VdlOu4DA9vY6kuJqNABnIzO+t1OYcpP6kkdK/qna4i9RnWqiwG4VvluWPwc4XaaO3EiO/kdc8/uQPpcPOLH1t1zw/IAL7u/gt+C/ERxwkujwc4S79nBUeuDiXw1wIQLsYuJjKM+8IgzSQ2XezQ8SPTKVHB7IEj3NQsEoNlvoMP9fnHF4gyS90ZQKoyXr+JVl3MHRUDSe27ZSYjGRWuuPqTD5k4C0IagsBpJnOosSq9lEbx1PhtEUjmx7j6gtg9i3bhsea7fjtWE7PgJOzdaFYbI5hx1LD6G7Lhrt1bGYbivCfEepknXfZHM59gYprFxkwtihW1k600mAShnaa6qI2L6cS+7/xmXvNziw5h32rCoS69eyfok308fuoDTejngfK0YMfJ4SY4ysErAT/w2jUbsOI91oKJsnj2PhfAcmTDBj/6ZpECPAM348STvfYvOEwayctYcty63YtkIfnXUGOOtb46i9C5XpOxqQPvAZ5X6LRa/VXQE8VYIDrbknuHwqib7sNG5U5nOvMIvmBB8qY/dRd9yT1iQ7Tns647rKiDCvWAL86jFYW4y9ViHeNrlY7y7AzTgHd+NcwvzSxXkoQm9NKWZbignyyif2UK6AOblMzoETr2s1kafSUyW9cSabizEQAKS9Vi2AtoKmjFDKEyLQXa9WpL26Eh+zDNTini0rSKPgdAM+AnRCPRrZa3MCO2NNWpSW1EBKQ6zR3uLG+lUepKakkZmaTF1FFZ4OEWxZ7cCC6UYkH0uipiKH9JR0rPR8sNDzQ2+HO3npBRTnFGOm4yWW+WKuyAdrQ39sjfwFmJswfvh2ls62xUhAvJG4rhJIzWS1hRc8iRLotNcWcnjnLC56vcm5fW8Rt32CgPg8TLZVo7u2AuONxcSKc3muxJVEp+UkaU8h02QWSYaTyPeZT7T7afzsLrHfoUdIUzrLz7qVMLc2so5doqH4Me2150k9kUplcRUlhWWoS2vpVotGuqCR5rIrdNeL9dSNlBVW0FzdhqqkhMvneuhuEDZB3SUAr5C2mjN01d6htrSVppKrnO28SFNtq/hds2hoL5OXe4q9++wpyBE2oqaTrqYe6qoaqFXVUlkmbFH5BVoyD9OTa8NNWaz+nxkgIIDg7rVn3Lx0Gfie6OgItm7ZSFdnI472NhyOiRTL5fSJs9y++sulu/4rJPdFRsOeaXnuXZJespfg6z8rCW+y7qrczq0rz2gqvy+2J+tuP4/CFdD2qn37WyWn+3Sf7aG0JYPenk7F6fCq9aTkccs8eB21wl7nf0V+aCzp+lPIcTenWnrg8jQeRllxojK3h/LqE1TWJ1NVn/p83l6qOC4ZOfuF4o3szI+kMzf0NcC91j9W/R44mf/NP+XVHjgp6YWLzaqlpClfyX5dK8CtWYCchCkJZcqr4hlr4mJPHeebiulub6W7RU1fTwvdTSo6mmqora2lpeQ0NWmHaayrpKIwQxjdcqqKcqmprKBRraKvo4G++hI6xf+fEQ9erzqFs+URtDdW0domoE9sr62tSenRJh35KcDln7wh4E0zibY6/wnlp3opcNxCnMEy5k/XV3JrybJPi8YuZsnYecwZPovEne8JiBgPsWNJ3fUGcWbTiTLdQYhDFcfiT/8U4I4dJELqeCThJw4SczxeATV1wVOxzRd6oi+U0qop+JLMqGqSvSzJ9F1Baki8gDexb6KXG+LZq5Rp2rW6Dh3RyO5fN54ul8FCn+K/eYsAngq0VslhMAET69M4qr+OVLMV2O3KFL+pZbeACLPdVehvqsdxjS2Vpm9S6/gZsZveZM/SOAEg1Yo3SW9tKY56KjYsdVJqh66a54HZ1nIFUEzWhGOyzAHjpY4YLvMU68tUGpWsX7yXcUM3c/qANfmHZWSkAdMnavLADR+sRbHZcI2HMPpzrOd8zNhRhowcqo3P+qlwZISSjy5p1weMGLyV2VNNWD7fTIG/WZMMmDHJiEnDt+C0dDBhO0bhu3wA6ybMYcMSc5z1jMmI8eLL+gxIjYH0WKE47sUcoMpiJH+O+IxvwwfTaPke9/0G8GXgu0RbGmG+q0wcp4rdy1XsWVGO1spydi2rYM/KKrG8Ev0NlRhurFDOh+5qcU4EuLmbVBHiVom/XZ2SyHbP8hK0V8kqBXK4sQyTDamYrfQnUM+NyuhN+BjHsXOpCh3x++0Liwhxb6KuqYoyVREXL3UTKxrngvxs0lJTKMjLICY2kqqqIuLD9nLExxFPPRMOeNtS11DK1Wu9HAj153j8URzNgsT6ORQUZosOThPHjkRTJP7n+LE4yivyyco6xZG4aE4lJ1Is1gkLDeRQZCipqceIDD7KxOE70VqTgMkmcYzi+OQxSoBTctpt7B8WLmf7ikJS9JeIayOuXeII8sS9vn15hrgPKhTI018noH51BZ5mWRzSm8l3oe8rXt5bXu9Tb/kBbrsDRYejGif9YvaZVysliQ64d1OSeoXaQs39r857IEDuCXWFMkjhKfVFotETjbb8LHPCye/lsobip3RVPRTPexfqqhIuddykNv+h+M2X1IhX6QGqLXj0/DcPqSt6LPSE+sKHtNWeo7Wug64a8XzlaYIX6sU264u/orHoDm1Z4fTmWXG1TS0aZ9lwayBJenT+XoDwS5JetRuXHvFQRjrxLbm5acpQcENDJQcOBHLxYrcCdo8e3BIA80RZ/1X/81+lfpiRwQPSyyaje3+wa38HqbLv0tf2WJmfKLenZCr4u18XcQziurecaaKkJY0z3e2/CnBScs7ctfNPqS54jCrzBjkuBqLzMoeCiOTn9l22K0LZT8Q6DZrcc/UyUXA6ZQLoyvIaFXirzr5KT34Q7flhrwHutf6x6p8DZxVTT8CvAJxc52B6A1mqUqpa86irr1a8YP3g1g9yXZ3ttOUn0K7KpKngNKUH7WnOikAV605HWSpt6nIBMSbk+JnSlBFFpo8JVcf2U3nUi8ojfpRGu9JWFE9Vgh9FEY7iuwBKDrnTlh1LZ3MtjQ11NDWI1/paAZDVnIzRzIFTAM5eAtxNxfsmDUV1/mMqMi+T7aJNlvVStizczbjhWswat4WZY7YxedR2xgzdTuSGD3kUOoTLnoOUclffhX1Ms91Q9tsWCIDL+AHgIo6FExwXhl/0AbwO+OAd5EzAfk9SDldRlHZb2d4PEKcAnBxiEA1RXjuVZd20l2RqajCKBqa2+BtOi3Nut3IP9su347ByJ4YrwzFYcxqT9Ucx23gE7ZWp7FhZxo4VJWgp3pEyjpkYUWg7n727g9FZpxYNcyk2WqUC/tT4brWHyAGQMh615bvsXHxYQEi1xvsiGmizrZUsneUijnkjaxd6YrFdRmCWioZejeHmBvQ3NmCwsU5JnWG1qxTjbcdYMWc/YU4OSnLZNQuMWTlpMbqzxrFjyhgSdsg8dSP4/uAQrBYMYfw4S0YOM8Rs/kSqLd6k2vZ9Apa/wYRhWwQ46zyvmaqt5ErTSJuJo2VOM312bXVk3XJLJW3GqEG7WL/UlsaqbloaLtFSd4HWhisUFXRQ5T5XE6RxdBwX3D4RxzsSDg5GHbxa3E/7KYoNJ84zDg+jTJx0swi1T8bLIBaj1cex3JCA0fpMAbvN6K+vxGpnNZFBJzHR1+bwoViyE3oI9igl1E1AnYtagF0j/ltXctnjfR4dGEyW9h9x1I0k0ruRAPsy/G1VZJ0QnY2+RoqKs8jMOk1QcADHEw5TrsoXYKcmPTud3MIcTpqO447vJzzY/znZ9lM4HpdEXGw8js7WFOZnEu1/lNJSTdRbfn4G4aKhr1GXEh4eyJkzzUqKFXVtGfFHowS0nSAyPAQ/f0+xrWiiw6KZP8WEPatOi3tEA2Iaj5tm2FSWzZKlwqQHbtfKQmJ3L+Jh0Kc8DPmMRO0p7Fie9QPA9WvX6ibsl67i6+B3BKCP5pbPQLqcPiZy0wDyLCaRbzGK4K1L8DDIIDG4khoBYzKrvYSt/qE3+dovTeP9QPm+Skq8lzm+rnU/IkaA+YpVi7lx+RJNJRLcNOv0r6u8Pv+t5r0Eu8c0lGg6Tf3LpadEDl+1Zh3nfLEDN7oblSowSlF4AQdyzq4s4K7Agqy08FID/rI0w3d/nX7yWwFAEkqu9F3mu++fUlZRyP4AH5qEvUpPPyng7Su++eYhl3svcO9GfxJeuT//DL20r78gCXEyAfLl3ifCnsrI1P5r+J+T5l64x8VuWf/6Bah+afv/WcmKQbevP0XdXkJFaxYXevt+HEL9Bcn746E4R21qsY/5zyiOySLdcDpZtptRpZ0XnW7pXRN2PucSqoIqyqtSnld6SKe8NpGK/FZKc7rFd0c5m+tMY+Xh1wD3Wv9Y9XvgZBLf/b8CcFJKRGpODeUyP05jCS1NDT8BuAYBVe3treSEWlF+1FcAmReZe7Upi3KmOMyKttIkGjLixXIfqmI9yQ+1pjoxiHRvY7L8TSg56EiGl66ANj+y/YxIsFhJ6SFXcvZbUpMYKnrc1dTW1VNXW6tsq6qiloi9LXhbtONjJes1dpB38rZ40B4pE0ylO7ss8xoZrgbkms1hy6y1DB+iheeKT+l0H0yHy+fsWzWGqcOX4r/yQ5K2/zt9bp8p3qO+vRMIdSol4bgG4CISIgmOCSbYdDYpDlOVsmAei39H+AY5DPUxCcYLORWRJ7b9pTJsqhlCFcp6hKpIRYn6JHVFIZzJdqcm+zy1JZAZnc15jw/4IuQdbnv9HvMle9Be14Tx1iostKpw22gmGtvZxGnNx331WvTW5RBr7ECu5UxcN+9Fe32T0kjbaJWgu1HNvs12SjWFb6JGkW/wDruXxvwAcFqrC8X7QhbPsGXU4PWsmrcX8+1VaK2pRm+jCl0BNHKulPw/611lGG06zYZF3iya4YGdli2XShzQ3WqN+/LRPAt5j6/CP+fYtnfwXvY24Sv/O4ZT32DxhKVMH7YI31UDBSAM4mHEcOI2v8PIwVuYPMGESWP1GT1MmzHDdZRUF+ME1I0bupv1AtyK1VlUtucTHBzO3Ek6rF9mRXRUIwmJ5+nsvklewVUORbeTaD6Laqt3qbX9hFO736Lc7CMqzd7Df/c8jgbYoDpuTU+erZCr6AW7ca7UhTz70agtBipeScdFE9Fb5IzeiqM46rWy1zmQfS6+ONr7cvzkCRITj7PfT9y36enEHj5C9J6BEC6UMokq07fR2rqOw9GHOH40jkMRocRHJ1OcXUNNVYUAinSqy7JorKmlp6udc03ldNWVUFhUjNproaa+a8IoqjzmsGaxJdpbnamrUVGaX8KmZbacPnpU/LZEmaJw9FiU+E8VOanp1FVWkZ+ZRXVpBRVFRWTnpOAfsE8AbRadHfV4OYcwQ5zblwFOSl5PZVhYDqlulV65Csw3HcV6XSg260IwWxsmlhcK0JPVGPo9dRL4qzFe5kbY5lGErf5XQlf+Vpy/P1Kg/yc4MUapPFJr9T7pugMIWfsuByytSNx/THSYboiOzK9NaJcT3uX8KQ0UNJXc5Uxbp7Alas613BDfiUZeqV36o/rXf3GZHIbT1Dj9URXZT1BndorOhh1X2op5KIMWFM/btwLi/sytK1/RWn2f9poHAha/UIKMXlnFQAKF1C3pHfpR8rMy+b3//YtgJOdpCfUDnYSTOze+5VxbB/ev9fLFF7f59tuHfP3sPvfuXuFcdw/Xzt9TygYq9VdvyXJYsrrCc/V//qska7VKvWrZy5LbkvVdn78KSdhUPr8ose598T8P730tQFQAc+FtJbfeq6/pX69+gLt05keA+0dIZj64fOkWJc2ZVLcVcvva478IcFKKF+6C9MKJzkD2HbLdTMkynkVBWAiVKjUVZXmoqk9T8Tz3nRxClXVXy6sTUeWdoSSng/pCH84WOFGgynkNcK/1j1W/B87y8K8PofZLQlyWqozqjlxq6sppbdYMn7a3NYsGJY+stFSKTkZTlhAhjHMa9dknRI+mGFVqDI0qAX4FYllVGXUlWZSfPkZjeR41SQLi9hlQk5sqDHACzYVpwmCk05ifSGd1Mc3Z0ZwpiaRVXUpzQyNNdbU0C4Crq6wlK6GWjGN1QrXknKxDXdJFreostRV94vsLlBe2c9pZlxwBXtsEwI0Yqk3ctgFwUjRCJ0YQv2c8nw3Sx2vVEBpt3qbO5kPKzD7Ae/UYjHceIOxgIsFyyDQxAu+DnmSafg5xwyFmFFlaf6Te6j16nN6nz+UdjmmPoqH8Imc7v6a39RFnWh7Q1/KUOtEQ51edEPsUpABcbe4FcpIfE+l2iruBY5EZ/b8LH4TLBlMc9DtxNapVhlNP6K4Sjf6notEfQpbBKLYsTiJ8x3JO631K+JbpGCzdh5YAPgstNYZbGrBaYUn8xv/NyR1/xG/J/0JnRRwGm+oxXnOMRO3plNnMIEnrc5aNmcrmFeFYbj6B+5rN+G/bxd51WzFccxL99VXY7K4QAJfHliWHWb8gGuMtPnTlOmCta4/3mglif4dA4mhitg/BcelY+jw+4rLPAPYu/AMh6wdSa/EGbQ4DOOcziENrf8fGsQNwWDMTx1XTMJ47HpN547FeMoE9MyYrE/HXr7CitCGbhvOlqHsK2eseyMKpuiSdqOZ4wgXq6q5y+vQ5SosvUphVQUJsugCbXI7HZBMblsaO5eaMHriO8QIM503SZ8NiHWy1jIjZF06gfRLZplN45P8BdVbvcNHnE2pM/h92zzLF2bgPb7EtN0sL7I2NMNffxuHwANw8nAg/GIKxuTGuS8WxWL9Ln9enJG75FxbMHsNBAXCZ6Wlo7dqKl3UOtrvVeNm0EGpyAHWAFnnBHuQcjabUZQPJNtsFoNoRuW0EF73ep9flbRL0hqO7w5WF083ZssaeRTMNlYjb5P12tOb44WEXxtHoRLQ2u7FkujFLZ5mwbaUdi6cbsX21IwdDY8SxH8PeLJiNaz2UlC8TRpuwZ3XmzwBOSs7tM9tWgpOBgLctCexYEMHWBQfZuThGXO8KJUmx+Y5icd2LBehpaqHqrC7FckcVBaKjddLHGO2lkaydFUKm4WTRwRFAK+7/HpcBlBm/SZ3lO1za95YCd4XJ58Qz/uXPGu6agvukxV0gwqOTSM9uIr2ExGv43i7ig3pIieojcl8nEfu6OfiC5OdIry78HeoEcMuhW/Ur5agnVUtZ/EFxr7pwPLSVuKCzJEf30lxxm9aqhzSWPlQmzMs5qpf7vlKGCSXA9Sccl5IwdvvaM9rrHtBQ9lM1lj/X8/dNqge0VApVPRC26YGwcw/oFL/rqHtId9M3dFRfoNDXily7dbRmHufK5RsCHG9xqfcGt68+VUDv71UG6z8rzXl4WQLibsvoz6+5cfGpOGYByTJn2kvX9m/RDwDX+7cAnJyXJ9b9GyQBrru3m7LWbAXg7tx4qix71bo//LfclgR3cQ9IL1xlwdeUxJeQYTyPdPNFlGQfpLI5nfLKZAFzaYpUUupUytUpqPJrKc4ppTXPg+7SAPJF5+01wL3WP1T9Hjjb2F8fQu3XQQFwR3KEoWzKp7KxQIkqlXPSJMDlZ2cTd+gQ0RGHSEw8gbqyiO6eLjq6OigvKhBQlkltUY5YJ5pjh6IoST9JU00FF2R0aWUFVZVV1Dc0KPPo6uvr6BC91L4zXVysjaMn34UmAXvqshKa1ZW01FQLVdFWL1WpqL2xmtY6lRJI0SDUJMCyoryCFHstxQO3afoahgzcQ9jad3h8YACPQz4kdMNQPv9cC+eFH/BF8Ic8EorZNpDRg9ayeep8vHT34G+9DTebA1iZxZJhNEipTSrrpWZp/Rs1lm/zKEgA3ZExqMzf50zbWZ4+QRgF0RsXxk8Wve9uPkdZYQ/NZafpK/YWDcAuV8emAAD/9ElEQVRDjoY/xGX7fsV7dMbtY6rN32LvTmcCnS+y36FNAbgE7ZUC4D5TAC5DfzQb5h9DJSCMGLH98E/wXDYcq1UeOG+2Q3tlEp5bnHka9Al/FvtSYvwuu0QDrbuhAdM10Vzzkv8zjNsebxLqsoWM4io8tL256PIGHBvOZY+3sVofgf5GFRY7cjDdWoDxplIMxWdb7XSa0vYR5GyH4cxxqCw/psrmc+wWDCJi2yTx+9EC6CYSuPx3pOl+xL3gIdTYfIT/kn8ldfcbHNn4Gy7v/UQcyxju+H3OLR+xL8dHUGzyqZL+Y/MaWwG4GVR3FVDZcJqIsHDGDd7O/n0xFBZepbT0MgcOdJCS0ifuj3vU1d/jwqUvqKx+QEJMC7MnWWmS3o7eo7yOGbKdpTP3KfPhdqyoIW77aC66/pZHgYMheRK3PN/GYaO2gOU2/F0zObLzU+qt/4Ta+Pc4rx5O5ukukuLLST5WxN41ozi08XfKsbmtm0dEwAnys4qpqCrE080TH8tGdi8vYs+KUozX53JEZz1ZZvPIcdxIgdViHFatZPSQXcwavpB5w6ez11yLbWsmExEUga+tAOVtx1k6254JI3eS4GdOVYI544duE+dFRphuZezQ7YwbtoNp42SuuN0CUncyWRzj5NG6TBy6gWUjJrNpyiwBpPPQWxUrgL1RXDMJcXLIVONRM5eet83F6KxvxHb5BlRGv6HO9k8c3z4AvTXpyvCpsp6EPL0SHPWLxftSUgIjuFDqRLBDFrrrGoSqcF1vTvG+NVR6jCVf67dk6bxFu8Mn3A0ZSrvLYMqTa6nK/5pKOZm7fzqBUG3RfRLCe/E0a8LPpkMce6/QGfztxKt1pziPYpm1jGaVaYBafyI/2xasdpahtbIQ3dVFr1Ahu5aX4qKbQW+BC/mHE/Ay7xLbaiZQPEtFKbeozrtGVVkTlcU9yn5dOSujHZ832i9IRj/KeVByAr+ElZ8EJr0o6QHsf+1/r3wWx5v/jNITzWTa7SZVZ5K4F3ZwteOckjxYevLkXKz/f5v39mrJ86PRo/vfcUeArfRgqjL/UoTqr0t6WC90/Vjm7C9KgPXDm9/81Xp0U6x/4xtauuoob8/RAJysrX1LwNor1lekwLtmezKdysXux+JaPlC8yTkBfmQbzyXTdRsFBXGUFZUrJd3UuZdRi1cZnFOhPkWZOglVxXF6810pLzhCYrH6NcC91j9WPwyhxvzlIdR+RaQ1klZerpkLVycASgJcewu5WZkcDA4lMiSMmPADNGRG06vOoqcqk8p4b/JDbeguS6a2soziYxHk+BtzsaWA+vQ4WorS6KpIo6+pgo6KDM61VNBVnk3tqQg6C8LpztlHcVYqiScSKSksEMAogxlkOpJmCvPzKC0uoiA/l4aaSpoEBDYINTU3C4Cr5JSDADjTOeyev5Zpk41ZM3UO22ZOZsesSWycMZeZk3RZPm4qWyYNZ8e0kSyfMJOtsxZyW4DGN4dG0mj+B7bNDWLX6nb8N6ymxH42JbYLCNk0hSStgTzwfYcvBQzmav+O7pazfPFIGmrRg735TDFSZ9u/oeBYN/k+OlTuX0ymtw2+NuVEGbtzz+ddvjo4jAzdAbgZFRPgcEYBOCfDKoL3GIrtzBTbm0Po9jXob0ih3nmWAlzfRQwnQ+sNvhG/ven1PgZLbfHdtRciPlLSgVRbvI3WimiMtzVgsSGKc24f8n3Mp1yw/98c8tlDQV0H7lreXN8r03iM5YbXBzhsPcTG5QeYN8WAxTMtWD7HjoXTbVg405qTwbacDLRh4vAdAiC2MUXOHxy2C981Y7gii+T7DMZrwb8Qte633PAfzL39nxK/4V+5KMAtZcfvNQB5ciIPAodxL2CoeD+OMvOBTB2zGysTb2p6iqjpLaSsOgVbo72MFQAze4IOp0+Wiet6heDgTmJje8T17yMmpoeKiiuUFVzAYtcRxgngkVGxMpXGpFG7xP4bYrAxS4FPQwEn+oussV64kFqrj7nsO4QS/TdI911IydFYLHck0uA8D06MhNhBBG1bjPHWBkw2VQiQVZMafJC+HHu8DZKU/7LeVU+QUws5KWriD6iVSFWjTRpYkoCzXz9ESVtT6rCaJJNVLJu2W8CZNpPGyOFjPeytIoiNOUKwVwz+No2EOPYSYN+Kyc4TpIe5oE6yZslME+ZPNWHRDFNFS2aZCcgzVY5PSgHV0XpMHbYEtQD/bw8Op83uLRxX7kBn+SEMVidhtLFcyW/nZV1EYlwBiUfzsdWvw3nlNjj0sbjmo2l1miDgRwNwyrDpOo3MBSzFeKdyvtietNAIdFaXi+MTMC/W2bOqFF+nMmK9DhJuMI+UPW+QY/A2idv+QNDq39KTZUNHYQY12T2ikX8kQE7AUO4TaoqecCzsAvsEWHmblbNP/6jQcZy0juJqrMLDogV/29Yf0pPI2qsyB51MyC3Pj+2eCgHkP0KplPQU9r/uXqHC1zKOrjxzDu7NwtuqW5xfmVqojfyTt6gp6UPVepqymmKqc+8IgNM8mz8BBSEZBXnrypeo8+Ww7KsB5JclgLXgKWUnKsiwWke6/jSKvI253H5eU7z+pW39nyYJt9KuddZrAhH+oxGqFQIAuxoeiv979XZelCxcf/nsJWHnq2nvqPkrVUtru5oqAW6qznxUbfm0tMvf1760nkat4jvpKNDAqgS475TyXfIYq/PF/Zt5nSxZ7N5wFlk+xqgKW6nKkx0UOVVAVg95QEVxiVJarrkihr48W1Q1iUTnNr4GuNf6x0sOoVr/hSCGF6XMhZPVGVryqKorpLmpQfHA1depSTp+nEPhB8lKiKHsoCNlkU4Uh1uTF2RBV2U6zQUn6Kwp4bSPHil7dcjZb0Z1YgB1qQcojXajPNZNAF0YBaHW1CQFUhK9j86cIDqzPUiJO0xURBSxkYdISThB8vET5AlozE6XeXiKOHHsKDUCDpubGgXANdLU0kJFWSXJdhqA2z53PQsmb2bL7GVsmrmC1TPXsmObO9s3u6KnE4ShQTjr1nuybPU+zNZv4dH+QQKWxtHp8C66szdivcYTw9UhSr1IV5Nq9lm24LY7mKCtS0h23sRJN9HTPnubx/e//wnA9XZ8R/qBRM45v8PDwE9pt/yfWG8J4KiNH8janAmjKDb9HE8LFcHO3YS6tnHArRUvy3qcjapwEdpn3oivdTVpRpNFw/sxFQJ+8kXDScI4vgz+DMu1drhs8aHKYgANrqOJ3/YJOquOYLKtDpP1ibisWMy+NQtwXTobU3F8Flqd6K88SJrOQNTOk8k1+AzzdUcEMPgzYYQMOtjDiOGGbJowmvB173Bc5xMCNo9UCrbLVCwyn97YkQYCeCdz1+cjca4+p9XuA5aPnc7y8QvZNn4AG8d8RNzWjwlc+YbYzsfUOQykyOBPFAqAanJ8l8iNHzFNAImxrgcJKfHEn4gju/gUpuLzuCE7mTBsp4BIE3Iym8jOvUbk4fNEHjpDesZZCrJ68LasZL/jaZzNA5k90Yjxw3YIuNnB7rURAsD6i9SLRn9TgzJUKD2RZmuiMFsbzQnfcJqSDTi0cxBFhh9xJ3Ao930/Yd+WUfjtlVGrtVhuy6Ejx53cg+HoyijW9eUCFoqVclSmm8oxXFeqBAfIAvgy7YjuWhVh7qIn7rOZMgFwybbbWTBVTzmXGvASGrWHhTMM2bzCTYB6M/vtOgWodCoJcCuOhtN42hkvqwo8LavFa5VQNX62NWhvPCD+Z8cPECeBUAJct+MH/Dl8OGdcBnDDbxg9zh9jsUwX4+11WG4vJuN0Hk1X8qnqysXbuRa7xRu55fk7vgj9iBLTwQLg0n4SwKAvj0m8lh/1pzl9L446eUqVEgXwBCzJnHh6a8sw2txEtFsUX0aMEPA7nru+H+O4QYfc2ETxvDrSV+hEe95x6nNbqcs9S2NBHxmHGwj3qCXGwoFLewfS7TKE8LV/4vDOUURuHozrVlsCnS6Jzk0nMpGw9MwF2ncS7NAqwLnqeXSwlMxrVyauQSn6a2UNWzV6yw8TuW0U6eYDOLx9IC47fMV5O8d+AX+5ideoKRAQV9SDurBXNL6/DHASUq6cfUp13t8OcOrCZxTHF5FusYwMw5lURXpz7/oXPJEVWl7azv+pksONcj5hb9tDqnL+YxGq8jf1JXe4c12WXPx1L5xMBXJGwFVpawbl7bl/k1Qd+VR2FCjSLMv5yff9Km3LoLFLzcN+b+NziK8plAl67yu54cpT2smy20ym8WzRNh0Ty56JY+n3MEuQu0p5eRbtRaK9yg+kuqGc9Kri1wD3Wv9Y9XvgXI7VE5z64+e/pIMZDSSXVFLelEd9QxVtLU2KJ66xoZZqdTWN+anUnvCnKSOSlsxIYczjudpeQnNOIt0V2bQUJVKeEELVMR8uNOfTmh9PaZQ7DdlHqBTLqo560lefQ3vhSc4UBdOR6UpKbDQJ8cdISjhORuopcjLSyc/JpiA3l0pVGXm5GVSWFdFYV0d9rYxYbUBVVsFpJ20F4FZP3YjhvKnc8XqLu/4fkW/0/2PvP8OjutJ1bfTPuc53zvnW3nut1b262227nbMBk22cASdscs4I5YhyTkgCSUhICAmRhYRyziqFKlWVQpVyziLnnJ3bvs8YsxAGmw6rV3vva++PH881q2bNVDONe7zjDc/ReSiZJM9VFIctpSR0MWURrpwQjV6a6yKKzX8rGrk/Eb/wf6B3/A8ubvkfhCxdTITvaWL9h4n1GyTKZ4T4sFOcOgHf/xkF3mTPUuY4GgO44d7vKUnI5bYcwkufwrnQJ0jcfIiS7bvo9/4PTmx7kVyr59jsXIWPVRObnQyKlSfGTzRg/oOKYvyGifNvIcVuCXs3fIzjF5uo3fQCJ7e9TI/Pk3gtdcVlg0yDcZCNXyRhMS8F+2XVotGVzuk6rJc1Y7msCevlLditaMdhXiyh898VQDce5w8nsXFOguI/9cUHYbw5cR0fTlnFu28sxufj57m2/Vk4NJ46z0ks/sSJWe/aK6lYZLWBL6Z9wp6VL1Lp9Top5q/x+dsrmD5lE9ME3MmC62+/sZJZU5cxY/xS3nn9C2aNf1fRzNff5b0J8/hIbGumgML3JprzwWQLln7hysJPXZSKA29PMlfSjsTFaDAWZNFcXkGDupvSzHaCHXRs8y1FX5+PsamMjNR0rNYFMnemH87rqnFdLxr5e9AhpcN2eSN2KxsE1MppE4FmcZwOf40L4vwPBr6A/Zv/b9zWzuLwrjicV5SQHbOfIVUQwTZlWC+RCXHHtiVBx2QNUpL9rpSBArKag56U/aVUb16FxncJupDVWC6wU5L3vjvFSqmcIBPwTn51DSvmBonr2km0AJWUXUZKimsxZu2kvWCzMuwX4zskpgPKPRYfOILtmn0C4GQi358A7n1x/qps/0Cv33Ncjn5d3FvT+POuZ/GYZ47tSpkTr5ZQtxqKSitI2l+hDCk7LtxH4HJfIjcG4b18i3KPKIl+7/4vmW7G27xGSYBbtucg1kuNyFJsMpLVec1d65f0kVvWyKaFOzkZ/Bw/7nuJU5v/B36rA4jyP8/ukEbK96TTUyJArtqPIzVbFI1WhzJYvRVj/CLY/SrfxL/G+YgXIXUit7Y9yQGnmRjzD6JLi0efHk9dWhyNRWV01LdTnRRL+d54Md1PWWIUmsxctAV1NJVoaKjpJivMg+uyw5UsthX1JKHrvdgbcYGEoF7qSi7RprlDQ/lNRbLR/YtDqGLeUOct6sr+c75eMmVRXclpyoNsKHX8EGNyrNKJk7WQf76P/90loUsOM54avo2xWkDcfzK4QQKctG6dO/6VAksP28eYJMCNjIjOTY949u/C2D9bdQLsOgdb7gGc/H/Xzn9Nu04GoZmO2aAWcH6ojFKXzyh2mUttmiz99e19/0tAv6qToWp/ulSyVup1mrR9jwDukX5djQHbf8YCJyWtdnIotdpYK3obajrbZUSqCeKkNW6wr5NjR/vp6WgWn9sx1qnRVYsHID+X6rIiKoqLKS3KVyLpejuNDLVWoy0vpEYlHqZ2A02NWgFnpdSpq+lWxYuGdDOa0kLKSkspys1R0ojIlCKGhjoqK8qoVVdRUVoitldFp5jf3tJEh5i2NTVSFWFP+aZZLPtgNV7zZouX/Hgl71uH73hOx29H4/gSP+59mS+3P0X/5s/5Lj2dBo8ZfJPwCt/smoheQBz7J8HBl9i6fD6RfrJsV5vo4bcS6dlCXFA77XVXONr3JcNdt5QGYFT0UK+c+1oZkjl/6gfq8iqocn6ZOq/nybd4iuwdmeiKjpMckUKYTSLBVnsFvOmwWqQW8KEV2+wkLqCHuMBukwJ6iQ8wUuptRqnHOvxXR6NzfonugGdo2PQHPJc54+vYjsv6RqEGPCwbBVBo8TTX4GEuGt+1pgZaNsDWy9sIXu7GnZg/QNokmj1fxmZxKY6rWlgzN5Hpkyxx+3QqAwFP0hv8IhnrfsfN6OfpCprEmi/smPWOA3NnO/HBdAEm06yVOpzqtCBSY/yYPtmBd6famOBrsoCNqba8N13A3CQbZgjgk+ChSMCdtOTJmqcfTJclvkw1QWe8YX4PUqa+vo4Fc8LYtTmVIue5lLt/zuHoHAET9QTYVaJV59HUJUtmCbUXERlQIUBLpeQ9kxGX0jImU6JIC5PdymbsBbS5mjWJeTpluNNm3iFObZVQ/Sp3Yl8gZdVv6d38Cq0uv+WQ0zL6K7dQkpiA5UIBwEtM5+9hkufUdpGGyDAD2Tu3o3KfS43vPHT+C9myZiUTx9sy4TUr5n/qjsXaIGW4d/kXfgLS2on17qekSE1JRRUNhwXAFW5mu48AO+8+ZShRDiPGBQxiJwBuxn0AJ8H2gynrlbqryyc/z0jAY9zZ/ToXROfE7QtLAekdyrHZLKrFfYO8p9QKdG5aKyBunREXc6ENBsXPcQxy5dQUsSqevb1B5MeEYT43T/z/YmW+uzifnhsFuAqAs11Wj9uaDMoTzKjYas4+G0vC7NJER2OUbV4D4rkYFJ0UA5kxxeTtLBQqoCChgJwEFdm+tqIT9TgnNj/N0aDnkNVJroc/RorXh4w07MGYsRVDZjhtuduoztpFd0ctx2oT6dQloyk/wJB2F01F8VQWpnPppAGdXjTueeFckjB4cByXQ/9I6lYvkpOKBfC3U5BVRKOYtmpu3rMYPQzg5LMqa2O2aP/zw4PGmq9R7cog3+YtarbacfXcl/9Hwtv9kmlGzh3/ktbaqwrwSmuVPG9jlks5VWBNQJBpOrbcZfpbryvRrn8rhcj/CoCT+715+XsGWu8rK1Z5Q7nGVXE7KXF4hzLfjTQUH1Osc8p/Vd2hTQCc9H9rqehSXAdkJoRHAPdI/1Mkgxj+WiWGh0lWZ8iqbqShU0WLDCYQ8DaWUqRLmXZQp62lsryU7Ix0MlNTSd4vrWipZKQcJlNMC3Jy0AjoqqqoICczk5yMTAFipZQVFym+bTVValrLdjJUuRmtqoTqqiqajA0KJDbU6dBrNcoQaoNeh7GxXpnX19ul5KTrEdOuzlaqIx0UgFv83iqsZ75Nv/dv6PT4DRkWz1BR2U2Fm4CzAy/DjidpiLOhqec21SFzTcObSRNp93qKnoAX6PT8A/azprBxWSkuskD8Ko0yrOZi1kp5zk2aa/8sXk7XRU/8Kk2iZ3rpjAngZC/zxlXxQqjPoznTDU1OlxKS36IRD3/lt+zecooY/yNKlJ3NEjUeZnp2+HcpjbepEZc+QXI4qYUizw2UuK8jcHUEN+OmKr5k3ye8itcyFxzWtCj+QIpFSIDLPYnG13W9DEaQcGfAakU3ISs9+G7nH5WEru3ez4mGvgCr5e3Yrmxh+fxydm5YDqnjIP9t1I5Pkbj6VRqjPhKNvj3Txlsp0CX16QebWDBzI+XBc6kLn03kyveZP2OhmO+iDBXKvG+zZtgqxdffF8D35gQzxRIlAe8tMZW1WaePN82b9oYNH7ztzFtTHRTr3odv2eK02IVC99VUuc4iK9iJ7WH14hzpxfkox9iSKzoPxRjbiqityyd2SxnOqyWQCInzIP3TfG30bFqRhe0XoTjM34LTwjDslxYLmDNgvySTgxaLKHSaT4r5JzS4PqsEOZDwGm0JnzOijaS3ppzig7VKhKbVQhPk3A9vUraLNXjb15Gar6PQfxU13gtIcXYj1eYzsizHE7HsbfzmTCfQwYnEPdkCbDeyTMBcrJ945nzFdQ3oJtq3G33KLjqKgsX1fhjA7X8A4EwS53PyJmZNWczyN6ey/K0ZLJ02GfP5rrhukMOMpqHRsQoTzus0AsLkeTEdt5y6bzT9Nva/lCjUlfUEz3sXncsfqXH6EwmrP8BiYSVe1rUUFJSTEKXGSSzra6/hQIqaMF89WwW0xfjKygwynY/pnpVDoRLkpJS6quK/RnoeYYt9HsFrvNlpb0ndlhlUey8iee3H7I9yRdeuZ5uHmk0rtbgL2NwTnkOdvpGsBAGVlSXs2rMDN7tQtnjEsCc+hoz0Q6RnpZJ5KI40p+nUBL5Huc8sEsOdCQoJ5ML5UfYd2CHeLYfp0MvUEDIZ63WlBvHNqw8GEkjLy8Uz35hqYj4AcKY8dD/p/t/u/l51m/LwEArs3qOzJFcJZLp/2/+nSkLwJXHOuhqkxfKygLkrJqtcuZxepqPuGp3112nVXlUidgfabnJq+JZYV8LbX7e+Sf2vAjh5bDJoo7dJwudYcMptpVxWeagXpY7vUbHFT/xn8b/FfAlwPZWZDKrCMZSfFfNvYhD3xiOAe6RfVdICJ61pAYdb2ZHf9ndb4KRkROr+slY0rTU0tWvvpRQZkwS6liYD6qoKdJpqAVtqqlTl6Gs1yud6nRZVeTlZqWkKwLU0G6jX16IqK0FTU6WAnU6jpVezWzwYwdSUFlBUUIhOrCshTi5fJ5YvystVUpgUF+TRWK9TAiq6u8X+ezvp6mil5i7ArXx/OTMnfMKa6c/it2I2/hvWU1w0QGHQcoZjP6Fr6/uo94bS2fcNab5mdG2eSpv/BILmvcG7b6xg5uTFfDjdnPWLSrFb0YLtiiYcF6cQtsaf0u17KI1Ppq70ouL42qK+eg/glBeR6I2f6alhsCyIlsrTAty+xFh1HV3xJXZtln5Q3QTYNv5VgIvzM1DitY4itzUErAqj2/dZLkY/xbD/f+C51BHHta2/BIy7zudW8zPw2JCEp1mSaKBLxfrBaF3G0xn8DmkW72CzMAX/FVsJXR2M77Jw4lfN4nz4Y1za8RyHVv6WT2aspqs0iO1eLkx53eTPJSFi+kRbPpn8OcdDXuD7Pa/xZcyzWHz4HlVVjcSG71PKPH0x04m1i30xXx3EuqViuioA2/XBrF3kzeqF3mxYHsCn79kxf/oc3BbOw2LmR7hvsEFbXU154FqqXGaT6eHI3mgTiFot0ArgEQDXbAI4mUyzqbOIBmOuMgxts9j0n902SP83mU/PnxOhz3Ahbhw19n/A7LNYHFY1K8uYy4LvC7X4OGdSYPUHLmx/hgHPx6jb/gmnm3ZyuaOQO0NaBvUaDm+vwm2tWkD7T+dXAvMmAUC7RQcorzCTKu+5FHttwNtcT8AKJ0aD/qSUFfsx/nn2eK4mJi5N3ENWbNq4h51BvUR59gnJKMz+fwDgpGRpMxumT3IQslf08fsOLP7UVxxnAXZL9fesZxLs778/5GdprZS/yWL30korrW/mi+qJWfauAPjXlAhovddsNi4oV2rFNnZWUKpRCUCWeeVMFk4vSx07AuX9OnbMv1Ssn7QiyyCFbmL8RtjqcYwDoQdQHzTDZdU2Vn9cyoFE0TkbqmBX1CFWf7GV1fO3ExOSTLVORv02odOryMjYj79XFCFeO6kpKkJXVkt7ex3l5dmk5aSRmJTEvkOpqNSVAtxSOHvqKCnivJYUZ9JdJ5Nrf0N91becPskvisnLhL/XLnxNZ90x0RG7bwi1+itlHSnp5yYb5vsBzlB5i/qys5T6WaDyXcrFY5dNhfPv2/b/yZId1Cvnv+HciVuKX5tMOXJi8AayTJa0ssn0LNKyKafSvURC39+yvI3pfxXASSkd78vfc6xPlmaU8H8dQ8236PMGxXt4NSWO71O1c5+Y9x1G1RmGKkPprsgR94QpwbS+/MwjgHukX1djQ6iuspTWXyhm/9ckrXDFdToaOlRKEMP9VjgpGeDQ1tqkSMJcdUW5EnAgrWVScghUVS4tboUKgNWqxUMlIKy8pFDMLxGQp6e7OoHhqhAqC3PJysojJTmNFPGSzkzPJCdbNOJGAy3trTQaGpX0Ix1CSnH9tlZlCLU2yoEK59ksf3cRr77mwPtvOZCf10xK+mWM9SfY5fgZ0aveYOvicZQkBnDtyjekJndz+FANCz6xYNprq3lzkq1SS/Wzt1bjtHg77ssOYr24lK2rXbkU/htu7HiGEovfkra7Hl3pNVo11x4AuNs3JcCpGRAA16w6pUTm3QO4EOm03YW3aAhlCaeHAVyU9zCJ/sWofOaT67QClxW5uC+NI3hdNB5LogRYZCm+Sr+0EOlFgywasw2f0R/6Bv1hE9i7YRFm80uwXJSP9ZIcMa3Adt5OBgKe507CM1yJfAK/uZ/jtnSXAL0drPvYkg+mbKQxK4CDWzyZPmEM4KyZPNGZmZMWc23HRMWZ/c/xr+H42UeoqtRk7E9jV+xe2pubxbXN59DB/RTli2tcU41aNLClhYWKZCBKTmY+DUEf8FXsM9yJfY4k+8kkJOygKmQ1e+ydiPbT4WZmxHZZnTjvDWzzrqKxKUuAW6GAuCKaO/JJ3l2sAJWUBBI5nGy2pE9A6RbYLaNgp9Dt80c2fBqN/UoJcNIhX4CWvY7S2hr2xsbis2w7heHWGFJtMGT5clIfzJnGeG72l6HNUQtY05r2sVQOm4r1F9YSHV5PmbGRqgR3pWh9rGUoVss6sZobz9lIAUFZU+HQRNzmf8RnH7mw9otdSmBKfEgn8UGd7A5tZbt3L7q/AnC2q/fx5oQ1vD1po6IxgJa6/7PU7Ldt+egdC+Ii49kZXHPPd+3B+8IkOV9Kwpm/ncl6abm0ni3zpnEz+km+2fVHyh3fxGxBBS7r9KTvr2B/XLny/8cAMNBBJwCtXTnWsfv15zIBnIw0FZ0R32GiHA/T6juBE+K+0bs8h+Vnm3G3bCPUXc2SOaG8NX4Za6c+KZ7Liey0nESs2UT2hwWQlJBB7JZDhPnsI8g5TlxfX/ZH55Gf3MG+LRGErHmTgOXjSXGbyW7r98iNL6ZdP0RP/RHRqbrDPg9X9ll9RrLT51Qkbub2DVml4W4nS0DXUO8JCopEo152DGPlbeorrpMa6M9+sc5+2zkkOluI3y4LaPspWbGEOiXydNNHNOz0USDghsw5dhcE/p8gabEyvesEpF0VcCzOpayCIT/LtCmyMoJJd78LMPuLGltG6I5Yf3Rk5H8JwI39r6sXv+TY4ClatSMC4i6K6/09tal1lLnOo3jTZ2jSGuhQDzJSFUBrRadijZMVeHRlJx8B3CP9urrnA/d35oH7uWREanJ5sxLMYGzVKcEM9wPcmE+cVH9fN02GevKzs5W6jzVVKkqLChTfNVVJKcW5+WSnpXH44EGS9u7l0L79FGTl0lWVQEuyLdk+60nx3kiKjznpmzeRG7uVvB0hGPJSMOYdpq2mkLZGrYC2JtpbZWH9TprrtKjDbdAELGSXywZ8Vm0gwXwxhqRwKspPkpYxSKX7BH5IfImvIh+nfZ89w6O3BGxeJeNgIbPftVWc0N+ebM7U8avZtewpTkW+yIktT7Bj7SoBB96w/xXIfRujxzNUecwgK9iP5trbig/cres/iIbhz6Jnept+fRYtGS7UFfTQrP6KNq10lr6i1JKU0XLeVjrRMEo/ozoBcKbKEqZGsZcov2Mkuu2nyn0mmQ4rFCuQdFR3N2/CZkUzHub1SiSkbJRlo3pPq/RsWFgueosfQMY4AVmvU+TwKevmV+O4pgmXDQ3YrWrHdv4ursZMViCHg6/ju9gV82X9YtsGPnl/MxNfXU/JHn+K9/kxdYINkybY8c7EVax68w3M33mJXLM/UOX6HMX2z2Px6QLKK6rZv+Mg++IPUlKcze7dO0k7fICsjBRyclLZuzeOjIwksVw+Jfm5JCXt41L6asVaJZ3aU51nsD1qC1mi0U7cLiDLrgWbxSpsFxdgtaAIr42FZB0opEjcM4bWHLGdbJxWVSrWNzm0LX3d7Bck4PDxMrYufI9L217mzr4J1G/6PTYLtuNp2aycHwki0lK3K1pDoEcrYU5VHNdtIcLNnU9m2LA/1JUjNb4C4raIe+2QMnQo66sGOatJ2FYlgKOWrFIj1dWHKXH7jELnLwixzcDTWnSKVu3lwGpxTmweo9jyMZZOf5N5s2NxXF4n/o+OyuoadG2VFORXEOXZhfbQgwCnpNAQYCcBzmFdklJ6bKbofMwSksPXEtZmvLGR6a+b8e5diHtPLPPp+w58+p4N2TkHMBiKifGpugdqPwc4KTnfY6PJT1J+tl5ax353O/Tb57B9nQO+y0IEtMpKHgLwxPmS50yuJ0FWpvaQkb7uZloixfmL9b+b+uOhACctcKIz4jNCrNMBbmyXORWncH7LY1h+6o6trCyyTM/cmWG8O2k5Oxf+d25vf44f9rzGnejnWTL1PcKDRKdgZyxurpvwtI9i9jQblnwcicOiFIptp9Hh9ht09v9Bt8cfOLv5MXY470dffkNJ5NtSd4dij5l8v/0PfBX+HzRHL+WajBCV8CEkg470+lZSi8opLTbSWnMddck5DFuW8n3sY3yf8Ccybd6gquACprJ5EuCuiwb9S6rFMeVZvUl7btLdqNMHQeD/eF38nkunrnHhxAXOHzvPxeMXuXjikkknL3P9/LdcO/+N8vne/L+g8ycuc+7EFUUXT16jf7BTQJbqofD1z9BfAjhliFf8r45eg1KS6+Sx4zQ3G2isPCE631+i3rWf0k0fU+K9ntbscIY0OzFUnFfgTbHMCj0CuEf6dSWATUaU+ig+cALo/pMAJyWHUlUGLcaOsWAGCW9tdHa00tZqFDLclfjcYlSGSfXaGup0NWJajaFBrxTHb20yoFNXiUY5G011hWKNMzQ20l+XRGXQFxRYvUe540dUOM6m3OljKt3moXL9nPJNcyhzmiN6wJ+hClqHJt4Hzf5w1HvCqI33QhOyFnXAChqj1tMYugS9r1jOewGGkloKS45R5CTA5eB4/rzzeVRbbVHrrzFkNFAp1tm6eikb5kewdM5BFs6KpcBmvIC1qaLheV00BlYEr3Gn3uFfMHg9Q8qq33Aj4nHyvZdTX3OT4c6bjPbe5tjIj1Rsc6bJ7XE6/MVyNrPYvW2YfdEjpMf3sCvYQJBTB942RgFVenxtG4kLHiDaR6pfNHhCfkdI8YtB7fUxxZ5r8DaXANYoQKVecUx3XqtT6l5KyYb4ntbVYb6kkjy7mfwo4OiHQ6+RZTOHtfPUOKxuxHl9nQKC1vP2Umz9AvUeT6NzegKXuZuwXtGN7Qo9s9/xZcq4jRwKdqFs20ZsPlvGuo/NWPruAlrcfs/X4tx1eD5NtNlrSqkx68/F9SjMJvngPuprazh0cA9VKhloUq1Au76hVilJ09Kkpb+7lfKSPCorilBv/oQ298fFefoju2zf4lDyXlJjU4nfpsZxfQ1Bi1fR6PoUzT4vkbThbdzW6/Gz0dFUZ6S7VYCBbytWi2qUIBB7AWebZr3Lha2/5UKUAGuHZ3GfZ4nTvECcV+ULaNPjsk6AnlIntBbL+TpcV9fQmhuhWN4+fceWSa+Z85aAd5sVDpTv9eJsvT+GzO1EOBaQmV2DcaSKjLIGdsU0kRu2WdyLH7LX3hOntXXiOphAUlo54zasJcf2bQLWuopzLQvu6wWsayjOV6GpKycjqQIXcd0r9+6gq/inIAZTXjSTT9k2r3a2ujcRISHTTc/8j9yZ+vp6LNb5sWVrDAs/c1aCQCTESYvc7BlWpKcdpK23FI26gCivagFcJuvhz+FN3ieu602f7cU8GXFbc3AvnaWhCsBbLW0Ry8p1NQqwmSJwpaVYS4BtA5sdxXG5txHr28UOAWnxwV0KsJkA1ARwsoMi58nPEuBiHPdzPvx5vj8wgeNBv8XyEzfsV3XgvEYnINcEcPEL/5UfdonOUdokfkx8lYWT3yElqQo7ezNef+05knfIDo9a3KPi/l8UZ8ovmD6NS1Gv0+rxOLein8B/XTxthjvcufEDV67+QHXwZxDzOD9uf4z2HSu4dl0m1TX5qY50XaemqE3cu2rUxR00Vd+ipvgSLRErYdeTSv68HLvJVN4PcLL+avklyoKdKbR/nyGtmjv/D/F/G5MJfr+lra+Ruq4KGrqrhCrvTRu7q+nqM9Ihfm984Le/rPr71SPmPQS8/ln6WwDX09tEc7eeW5d/5Mzps7S0a6lvaqBBvMcqgtaKjsMHon1aSGu5+H9KfrifhtcfAdwj/aoa84Fzk6W0/oEhVCk5jJpZY6C+vZJWg542YyOtQsPdg5wZOcOZUSE5VXSWc0fOPaCzo6eFziqS388fPX9Xojd35CInDGm0pjlSE+tOjYCz6p0+VMV6Kd9VkU53tYmKEEvK3eZStukDqtw+psb7c2p851Ptt4wav+VoghZTFbiWTJ9gAs2S8beqJftgF2nWEzgR8gyD3r+nMNSK4sKzJIWkkOc0F53vJ2Q5W+CzThZBr+PQ2hc5Gvp7jgT9K6n2qwmz2knMktdR2z/BuchnIOFpsj1WoFV9qQy/KJFXVT9QFWotGoGnlXQcep/p6LJVNOZVMWqoQpORj/eK3USaR7LLMZRDPpvJ2xxBbmAoOT7e5Pr4kePtjSpwPWq/lehCV5Hv58JO23BCzHbhsz4H9w0ye74AurUNylDqmJwFTLisKSFw8Rp2rX2bpI0TxPQDARp+HHIOJtk1kL2OYQKYAtluZk7YSlsBpZ5ssYglzPIw4dZ78VtlR9SaReQ5fk6Z8+fUivOq8V3IgY3v0+0r/nP2W5yNeIVm96c5Ff0KGoc/EODgzZbARBq1Wvr6utAc2CzgczJ1m9+m0OsDwn23ER64n03mW0jYnoLPplgcN3jj6xTE8k/NUO3ajOFAKNFBO7Cz2Mb0yU4ELpgOSS8rgRdql0nMeS+OQNdSLpz6jq9vodSVLMw8KqC0BdcVucTO+xdu75DpNaaKazMRmwUp2K/pxGW9rPlqslbK4UUFXgSoZkXv55gmgBD7JN6aaCtASFY8sGTK6xbMnG6Nv62A8BxPTmqD6ajdjbalir0prXisryZ7kxnl7l/gtz4dqyUyj5y0UGmxXd5EwMYsyjwWkeu6Ho+1ZVgvrVcig2VghPtacd3WaLBerFMArrtkM5Fu7RzaMYqm9CwVuSfZFSZgzktGPvcT5z/ENs825nzgxhsvriJ+9z66TtezZJGPAE5TahcZ0TsGcK09ZRjbCzicWEqAdbVSUut+S5yEV2mBlPnsxuZJgFPt2UlnoR9OK6uxWSLzrZmqM/hY1hHk0EikeyvbfTsFsEnrWq8ANNPwqYS2nUFdJATL3wS0+ZtATg6fynkK1PkOEu6kYr/9OipCZ7Jt9Xwsv9irpHmRPnXzZwUy440lOH/wBBnmL1HqNI58u1f5aPz7rF4aRH5GDin7DgmQrcZWHKv0RXVZvJPLUa9B8htcj36epDXPk2f9Du4rD9LZcoevBVTdFLBWE+dKz7aP6YmcTeMBf27cBTiZ22yg9ToNpZdoqriIsUL6y91EJ55fVYQPbaGz6dz6KWnua6gtuXRvCFWCXF3xScp8zanwXsLZgRP/x0ef/lxjANfS36DkVZP5134uaUGTethvv1B/FY391crnur5KsZ6U3Ib47T5J+KpXJD7fXX7ss7Ks/HwfqP0l/bUhVClpObxw8hJXL8jya3D53E1OnzrNySMDNGf6UeI+lxLxXtQkV2FU359a5BHAPdKvrDGAk8Xs/5Eh1HsqaaO6WU1Lm4a2Fml5axUN6w3uiJeZ9Ie4369B+kYo/hHK9x/FC0A6tz64jJRc5sbFHzhev59BdRRdnd10dPfQ3tlJe4dQe4dSekuqrV2ouUlJW3DA6wCpPlvIC/QWoOeONmI92s1LKY4MIN5PraQ5cFpjwHKR6MEvqyZq4YtU2/4HZeb/jZ3mq9i0rpn1c/UECMgrdFuG1vsjMp0ErNlks9k6nVDLREIt4tnikE+0zzChzgYObrJBtXkVRb7LSduyHUMtGMTDLGWsg6Iga85u/g+uRD4n4GciN3oPc6FhJ30ZHlQFr6LUdQ41Xh+h9vyYKq8FVHjMo9JrvoCej8i3nUz2xqcpsHlJaZiyZZLQoC8ESH0k1plDiu084jcuI3bdGvZabSTVyZ5URzshW9KcLMlxW0OeywoKnBeL/cyjyuNTar0+RKNoptAH1HjOJkcAWob9F6Tbz6PMfb4A4HlUe38hfv8EjYC2cs9FlHkvENs0J9tZAIL1TCrFeTsZMY5Wrxe4HiNgKWcGAwHPMe2lL5j1jhNVNRWMHB+mI90XdsqUERNodP4T016dzztTJWyY8+a4dUx4cQlvvrGOqRPWK/nj4tfPR+U4ix2bo1i6JIRxr1jg8cl47mx/gkvbHufA4t/y+ovLObi7jG+/NN1Ht699S0FaG6s+zcd+wW5SVv+WkaBnOL/tOdSbxuOw+BCuG+qVRLVjsCJhxmqxnvBNBRyrDUZ1MBOblTree/Mni5aUTMY7+TULFsy0JTXSg+NqX3qqIokJqsZnxQHKXGaR7rQe51WVAnp0yNJVzqskFGlxFFCd6OBJjcd77LFzx25FHe4btYq1VCamlbAnk9Oqdu9gRB1KWWofVXkXaNXcEqBwhX0RMtDBZL2SiW0jPJoVgJv8ylo83baRk53AutlzWf7O58x/a64yrPrR29ZkZSbR2l2GobWIxpYCVKU5hHtW4bJW5n3TiONoUCp12K1uQ5Zck5UmZHCCxUId5YkmgPM0U+Nj1UC4e5OAtA4BayZgU6DtYT5vAtBkJZG4QNOwqcxnGBfYxe6wTvZs6RTH3018YCcx/gNkxOoZqt7MvrBqQjf1sNWlWYBqM16WeWxYkIzZwkOsmXuQ9QuS2Lg4mY2Lklk/7xA2yzKwX5WFw6oyZejWeV0DdgtT2L1hFir/Sew3m47lp5vZuFD8Js5xd9NlvlQqIfzApbNfc/rEHc4Iyc9jDbZ0qpd1TE15v0yRqgqgCelKLlJdcJGa/Evisxwiu3w3yEFGIN6ivnBEwNtK8Rybc01sUwYwyO39vY76/7trDOBa+xsV2HoYJP1n1NyjpqldTf9QI8NHmxg+ZuTIiVZ6jzbSOaKjbVhLx4he2VfXkJ7B4UbaemsZPNLM0NFm+kcM9B9ppHWw9h7o/TX9LYCTZc+kb97932Vd1Rvi89WLV+gszqPQ7gPKAu1pKLugBLU8ArhH+p+iMR+4v7eY/V+StMLl6+owdlUr8NYidGToqHih3eHssctcv/CluOG/Uxraaxe+4sq5O8pn+dDIosk3LkmQEw+JrBEoJD/Lh0bWEj3Tns7x1jT6Bo6I7Y4BW/tddShq72ins7uDtD2DooEbFWA1qAw/7g2tVXzg1D5zKN2VwsEdJ0mK6iPa14DZF7Ws+riC1PXj+e7AOL6Nf55k2w2EuLUT6SEAb3E93mszOGi+hopNH5Iv4Ga/2w52eOnZ7tVKjFstsa7lJPrXUHyghqq0akrjc6jZnYtmTw7qu9IeKCHL257kjRMFgL0splMp91pEsRwOdv1INP6fk+O0mEObNhG7QfrZPc2eVS8Ss/gZdtgGs8/ejsvbXuTPSRPp93uCHRtnc9gjgv2OXiTbCTCzegWDx1M0uDxB/JI/UOD4IUVOH4rtzqbSYw7lHvMpdl9MvutyBe522wWxzXwrW9dHsHVDOBEbIglbZk2F/cs0er9Incvz7F7zJtmOywTMLSPFxZGtGxOIcztAT5EPUW6FSkPvszaViDXWpFp/RLbVRIYDn+VmwhvonZ7gzVcXsnSRP+rWUmoF2LeneUL8swLgxmF0e5I3X1vA21PseG+GE8vfm0Oh1dOUu7xK4vKneWvCKlwXmaF2/4SMyBDmfh7A1HEWfDblMyzen0FZXCCVSbsozG3kygUJ/z/wtYC4ppIcyhzGU7lpCmX2E6h1+hNHQ16i3unfcZrjwKb1DaJBl476PwGcTFzrtLIW7eE4GpNWEG+xhNiNK7Cc+ZaAy3WKBe6dyTKnnQnmpk+wEMdnQbiLB0fV/nSXbiHLT4CqONY4yyDcrHopKW1EXa8mK71cAIYcqq7Da30+ha5LUQl43rw+EZeNjUquOssFApjmq9nweS1l8ds5pt1Ku/q8YtkxCIioL7/M3vCfAE5WbghxauL9KfZMemU1b05xwnvhR5zb8idx7l+nwPIpcXxrxfFaszM2jpbuUiVPnlpbRNyWcnyta/C1kQEe9Tgv20PwkpUELlqN97xVOC5JwW2DQUlno02Oo6vYX0CbuM/9+tgpgEz6sI0NiUpJa5osV6Xo7mc5X1rdpJRlJdD5muZJmBv7LjtRGdE1jFYFkLVDJZ7VIXb494r99IpjNIr7S1bSaDRpeaO4Zo0CvAVwrqy/qzocV8pKGNKCqsFqSR1hTgX0VvgLEMzEerG0guoE3Onob7vGd1/DnRvw1S2h26bP8t0i7x35Hrp19Uf6mm/eBbj7U4Vcxyga5CbNcRr1vTTVnKJVfYdO/Zc0Vcv0IeIaFQ6J53mFADgzrpz+kmvi/SVrnpoc+v++qMsx4PvfEfr+WQAnLWYdQ3XU1VWh05eJ93kd5dVFNLfXind/E5W1JaIjIgBPfDe01tA7Uk9Tm4C9Zg0V6iJleX1jFYXlOajE957eOtoGBMT9DUvc3wK4v6wfuCXuI/nfNeGOFNnPpDZFHJta5oYzAf4jgHukX1XS5036wLnsbyXqHxxClZIAl1ZppKGrUgBcHe1t7Qz0dJGXm4G6poze7mZOHD0mQO4W5aUF1Gk1XD97lS+vfcPtK7InfEM8CDe4dflLbl76UvRwvuS2+K29RkV+hDlZMU6UHIpheKCX7s5OWgUgynqn99TeRmdnKxl7Ool0u+v4LyAu1q+ZsiBbKt0+EYAVQ0v9UbSFTdTXNgrY6yI5sY0im9dg30uQ8ByHHd4jt6CYem0DeUn9xAV3UHhIR3Pmbrpzo+jIjaApayf1+yLpKk2mYX8IpW7zqPT8ggr3z6iQhcxdPqLcefZP2jSLKs8FqLyWUi5AqsztC8rk8qE2pPhuJcxyP66rCrBY2kDAis2c2/okN/eMo8r2N3hZqYhzzeDW9qfg8ESOBD3OpgVOOK7pwGFVo2i4Cqn1+AQyJ3Al+jUBR08zHPIKg4HPEWe2hp0ehcR7FhPnXcNOPx2eG2uxWd6A9TIjlkuNmC9uYrNLO9s9dnN5+yRIF9r3Ov6LrUQjWY3zylLRCNZitawFP3EsozW+HAg7hPmCRrEdA46rxDGb5RBv5UiqxWQK7d8h0/pt/BfNY+FsO2yst7BqqS8285YRsmAyYYumsemjKbw7cRXvTbPlw3ddsfroM1OUaN50en2fEQCynCUfWgi4nUPRFmcWfO6llNWSNUUjI4q4cRO+/467ljcZJPIjVy6JTfiE8eX258S5eIOvdo7DY54NnssScFsUgdOKAsX6dj+8Sck6n4fCUjiiDaFm63zOBf+OO4nPkWf2O2a8sZb3p9vz4Zs2fHg3aEBqymvrsTXfwb6ICvSHt1EXtYw8h1kELlmN62JPDsU5kp6dTFJSLZ7mMoGuPOdGos1DqXZ/nxT7DXhZVrFpjY4dQS3Eh7SRsKWT+oxETgiAM1acE3DwNS3qL5Uh+N1h/US4ShgaID5wiNyD/cSEp7JxeSCvvmiJw+z34KC4h/PeQu/6ohKtOm28JcvmulKmyqStr5TS0jyCXUpITSpgT0wJlkuaCF3rzdXIx/hq99P0ev8G3/UxxPgfFc9MH8acaLpLJMB1CDgTHR4BZnFBXQp8KSAppvFB3SSE9DygXUJKFRFfE3CO6f4gBvk90lMAXFQNR9QB5OwsUr6bluthyyaDuE91SlS2j/VP8rXRKRY36YN3rxKGuIYS4OSwb7R7kYDqIGK9ssV1rVeWkYmKa0tPcmL4BqO91xgRGu29ypkjtzh7XHQuhc4JXTxxi676izSoLtJYeUk0vpfF9K4EyDXVjKDrKKSjqYsmdR9lhVW064fpqvsaY8kotYHrqAoyo99whcHW7+hqvE234TpDnTeV4vj3w5xMgDsmU9UWCQOymPqYfoKEMevPr1n8Xhnt+Bsywc3D1//nAZzo/PeK66Uvp7tLp6SmqtKWUV5TxM6k3ZRUFpBdkiXgrJgqTTHHjrVRqsqlXMyvrhUdxUYVh3OSScs5THZxFg2NlXQNaqn71QDOJJmOZli0Z0WO71O3L55mzR3RAZORypceAdwj/c+RT3KLUsz+HwliuKfiNiqNtTR1ymoIAqham0ncHUdnh5HmZq14KDu5cfUGldUV6OprMTbo2Rm7DZ26kprKUtLSD1BanCd6uhqSDuziUFoaidZvMuj+H4z6/J6iTeOoUas4OtRPhwBExRL3FwGuR7HAxfoZKQu0ospjDklR3qRlZJO87wB6vQqjoZqSsiwOCgCqCXiHCu/peK18k6CQIJIP70VfW4G2uooyAZyZ6fJFUUl6VjpV1WVoqopI3L+LgtwU1JE+FHgJSAz3pzp6C1VRoUJhVG/bKhSuqGrbNmpEL00bvR5dUgq1WUbUBcfJOXCWzL2nhI6zL/a0ALoovtshYC1rMi1uv8PXMpdo5yJyHT5B4z6JQqvH8VoegvOGFlzN6gSEVVPj9pEArxc4u/VZAXGvQ9p0JZI0zsqTrZ6niPIcUrQjsI+t7i0E2DYTZG+S61o9xdk6tMUxXIp6FZKE9jyL7yJbLJfJGqJ6xZLhuEaDv3U2IypP0rbtwWpRM86rZXkpvQKEDqvqCDJLIm2TOeUuc9D5yqHYhbh8voTZ0y2YNtmRCePslehVWUNVJqGVSX7fmu6G9Wfz+CFBAFzONLp9nmLGhGUseE8AnNtcUpw3ErY1AT//SD55157WxiFBbyhD8/LlKRtBmRQ0efcJnOa48u3OZ8W5GM+Xca/htDgG25V9SsoQ1w16pej8A/AmGn1vMxXdRUG01eynWnQSfox7Rqw/kQq7p1k955AAZFlGq1QAbIoAOWulisJn7zuyM0GFs3kzXusqKfKx47D5dAYDnuBs5BP0uP8Wl/em4bi8Aqc1dUq5LXkeN62uEudnI5XuHxFjux1vqw62he0mPfUgHTINjrqAVk02etURdKoe6mt66DGcpip/iOLDfeQfbqe+epScrEyiosPYF7+PTXbxuM6dxYB4Pka2PE3mhscEbJrxloDdaePMCA+PorVPVqsoxNiRQ8dAHgd3lbFhrpHA5f7iWr+iAO+ZsGfw37iL2IATCrAZsscArl35Lp8nJUBhswCxQGlNM2lnkAC3YOn3ZpL0iZPL/lx/D8DJ32IFGGYdaqCgWMOhRIMy5LojQPrTdSoAuc2rDQ+zetw31Cn+chLi7gGcWwFHagKJ9ZQWuLsF+pXftXhZiM6LuQkAfSz1lKQep1l9VWlojUJNVdKvTYCbAm1XBLRJHzgpE8QZxPe62n6G2i4SF7WdjMx91Nep0FVrMVQ3UJ2+i9r0PbRqOynOKRNwd0LA9w30paZtdDUIeOy5yamRLwU8fq3o1OhXHO27RV/zDeV3qXbdVUa7bykWwesXv2N4ZJCB0QHFD0uC1L1UG/8g0I0N/40NCd4QwHjm9GVOnDzPyZMXfiE5/9Spi1y58Jfrlv4zAa65X0O9sRJDU41oL+ro628Q7YcOjQC0I6MtDA2ItqRFLd73WgaPGGgwqOjt0TIyaBTtQC36ugrlN2NrLe0doo3pq1G2+7D9jem/CnBKFPOVHwXEZdJfFkBTxbCSJurREOoj/eoaG0J1kXng/is+cEKJxe1kVBmVKKL29gZ62pqVXF56XTU6fSV9vT2cGT1KRVkuKcl7CA8JxMN9E6UlBRTl57NX9LLid8Wwa9cOtoYHkVdSwmHnmbBPNDKHxtOy9X3yi/I5OtJHV0cHra0/AVyrALgOAXBpiZ1EuI4B3AAJ/loq/NZQFbCa9AM7qahQU5BRQkVlvthPrADMWArLC8kuyCe/tITC0nyiojYLuGwgNTOX9Lw8kpOz2BKyVbysK0hPPkCTAMyIqHAcnexIT0/GoDaIXv5RU5LP6i+FvsZQc5v6xn409QY0ugZ0DQI4a5MYqQyhpeocjdXfixf7LdGzvyEaEpNadN9TuTeDBq/xdGyeQZrZywTb5rLd/zSRAkaz3ayocJ1F6IY4HNYYcZARjctqCFuxif2WK9m+/CM6vR4TIPYkZ4J+S5LvBooqDZRWqykuVosGtoPtojEeczqPFUo5oEXVpCe3JJPi7asp2bKMfWbL2LQgWkCHLLWkI9CpFpu1Ccz90BH9YW8KEray5NMY1syLFlBUjdNKOcSlx3xxCweC99KwZzUHbRdR4zUfnc/nHHZYivP8NXw6w5xpE62ZMZbyYooAu3Gr+OSNDwn+/Fkil03Ea84UAUnr2PjZRtSecwhftYKM4lwBy3uY8up65s52Zm9cMSdGrvDnb+C7r6C24jiWixuwnb+fXWZriF4ttjd/Cgvf24jZwmTRcFcgy2/JmrBj8CbznUnrW3bUbgERwair9OTHetPk/Qo9W6eyZ/Uk8XuZ+P8GNq0U52FNITPfsmHa6+uwtthCws4GpcD9puU5JFvO5PD6l2j3fpYf902B/RNJWPQvOK/MwWZFO3YrDGKfdYrFMmTjHgFws8nZtJwgqyp8PGIJCPQi60AcSSF2bBXQuyfEBns7S5JTDoj76xDZ2anU1WnYK3r3Pr4eBAT488EH77F8+SKqKnQsmm3OrHEf8tEbM/l40sfM+cBOqX4hrYbL53mxJyafsrJCysoL0OqySYgsxWKBEc8lYWhdJ9LkO5Ui23GE2B4iJvAcUT5HacrfSW954AMAp0SS+neLzkAv2zzksO6gALoeErfI/G4yatY0lDoGbfcr5q4/nGkIVqzvNUxmtCyRFURuQqnyfbvPIDt8+6lU19J6sozslHqi3GWSa5NFXUr63cUoPng9+FjUKVY29w0mGH8YwEnJyFmZX1FKlqqTFtG8gydNyVll+ae7ksOlcujaWCVzNEr/w5sYVdLn7YrJ563iNiPtELl1O6kZydTWlrF793aqqwuIiN5Kdl6q6KjWEBLqiaqolM7aW6Ihv65sW8nmXyYz+styUgIGhca+3y9d8RW6DTdNw64CDk4dP01jZw2GTg39Q32cOXWZC2ducunMbSXJ7cPyzUlIexhsyfnnTwuQPHKE42K70vJ2++KPNHVrUQvAr+0s/YU0nSXoOss4e/rSPej75Xb/OQAnJYMPOoa0nD7dybFjzQyNNNA1pKNrWEffUB3dgzo6xOf2ET0t/WpGRw0MjNTTM6QXEKZVfOJ6xO9HxLotA7XK9h62n/v1XwY4oRtX4dKpC4yKDolM5mvKBfcI4B7pV9ZYEMN/JQp1THI7+0raqGrS0NpRLXqcXRQV5SmQ09XexNXLt6neF07Rxv+g1vV5sq1fIONgDBcunSDp4G4SBbi1GVsoLVDRqJVJgY+TH7SSId8nOBYmlnechFaj5sSRkQeGUGXN0+72Fno7mylIFg2Ol2ggZCPjPUxSUD5q33kUejtQWWSktryPwpR26jUN7EvYS1FOEQZNKxXFeupE77mssJ6kfYfQ5OWQHbqajKCleCx+nYq8FI4O9tJu1DHS10F3ZxOVFYW0C/gZGe2mSd2v1L4z+c/cVHrztfXl1DSKxrdZPNAdRbTpdzBUHkpT+bF7PbQHJdatuIwq+6hopJoIdzWKRqubaN8h9nslUO0pfeVW4rK89F4DJX2ArJbqMFvUgPmCIhw/dyJ4jSNbNziTlrCL5lHx8u+rQmfQkBDaqyQEluWbxqwduyL1xETUsH2rhqhIHVs3a7FaPlaCS4OvbTUVNWXkFqfzyXuOpEd5UnXAh3cnb+TNSeasnh+H5bIsxbplvaSZ/cHJnND7Yb3MCYtP1pBsvRCdnwA53y9IsZmPzedrlUoEUybaM2PCCmIX/I4Sh2fI2fAHlr35Dq+/ZsPE1y3YvHIVerFe+EYLivWl7ExM5M3xG03F4F9Zw4r5nuLa1XHx3Fckhvdj8Xkajot2Yz53Gx9OXsak19czQxzf25PMmPmmHWvm7lVg13qxFvP5aszm6Qi1KxA9Zl+MFclUVhpRlWsoK1ZRmFuOt2UZFvNMuc4cBXw5rM4zAdy49dhaRxHqIYBM/F/beTvo8v4jHJ7KibCX6fF7QSnQvn/Zf8NrmZ84pn04LhTAvSQT+xX1SrTnAXt7qtxnscthG7HbM0jLzWCr1cecD3mC7/aOJ2/tf8Pe1oLO1h78fD0JCvaluCQXVzdHrKzNxXd/Vq1exuKlC0SHIpc5Mz14a7I970xzNE3vAvKcD+3YsCQZm2Wd2K1qUaA/wLYSt/VqBWDtl9dgIyDVelGZOLYKQjeJ62+fQYR9OiWx9jSmuSgJpRWAE/eLhLCE4A4SwzpI2tlM/NYG0jLKSE2pFPeqHDI1dZxM+gm6FPASwCUBLtrbtMxm5y72bi6js8SLlKgc5XukR4eAwg4Bmq3oW/Uc2Noivv+U0PjetpRpNx5mdQqcuW0Q9/6STgGV1ZyqDyfOO0eAmimp9c8ll3dcpaXg0Cmaa2QkqXxeTZI+h7XFF1HlnUOVfw592UWaKgXAVVwRYHdTvBOOoM3UEuHlQIZ4jzXoS8R9k8fwQCfllWUCsDpoaFCRnJpAZVkR3fpbAsrktn/+nP9lyVqhvU0C4K58z/XLf+a2gKwzJy6g7ypXYErfpRKqxNCtZnC4jwsnryigZwKJHxTIuiqeiavnv1EATQKenCdh70vx+aiAt9quYhq7NQIOz3H22Dmae3UmP7F+ATQ/kxIRKiDn7OkrJoBTwFD69N1Nyiu3rQSb/VkAnOG/DHByn4b2ajT6clo7dXR26+kdrBdgJuCtX0wH6pTPLYMajJ3i+JqqqdGW0dGnF5BXT0e/VqynoV2sOzDSSJOAvF/PB+4nSQvcxdPfMqhOZFAVLd4pl8U7/lEt1Ef6nyT/lFZi/5O1UB+mxJJ2Mqsaqe9U0d5uYHh4mJHhIY6NHuXmDTCkRJiGbQ5P5OqO6dRWpjIy0k9v6wADHcfpabxNT8PXipNwu/YrtHnHUAvIazpsIV5wOQwNDSnwJiWjUDv7Bunv7RMN+XHOnhyko7mZbAGjCcFtRPsfIdU/jlrfj0nz2cKusKPsCulThoC2ujYT4dHJZicjIYs/JNd+KnnOb7NrzVQxT8NWsxjOBf+BrxNfptnhf5C3N4ojwyMMdnXQ19HKUHcHxwTQDfd20tZcLwBuULzox17Wsmd/gTp9BY2tMtFsEQ1t5bTpdgqAC/krAHeNpuqbaEuvEh8yoNSPjPYdJdE7i1K3uZS7fsoB323s2S3gQ+b1WlKrDM/JSEeHFTI1hrQqVbF7VxmFKhVq8XLTttSwN8IooLaaLc41hDnViEaxRYE46eu0zaNHNL5dimJ8hti0/jAfv+PKp+96MH+2D/Nme7J0njtBvlF8MduF3UHuNGT6MftNMwFUK8V0DR9OW8mC2b6snZfOnsB9nNT64bzOWSng/vFbljjOW8s+ywVofeah8Z7LbvNFmM/ZyFvjl6J3fhoKZkDyBDy/+JBpk+xZ+Jk7CWbzUHvOJ3dPJI2jWmLiEhSAk3AiNfW19bw5YT0bVoRis7qUgIXrOL31JS5sH0+V02u8+8YypVj++1MtWSpgb8E8DyzWJxLm3UDClg4ifJpoLNjPSEMcdRo9NVX1VFc1oFEbqBLT7cG1BDio8diowX6ZAIXl+Uoi3anj1rB+eSg+VloBRs1sWhxHn98T9Ie+hMHtaYotf0+57UvELnyetHWPcT5mEqe3PM22VVaYLezAfFETbitzyXOaT5HbQspTyyktvEiSrxvfxT4DmVNp9nyeqmIt/W1f0mk8gq6qB23ZEJryTrSqLmrEM3Z4fyH7E3PYG5/N7Hc2KUOmsqTWlNfNlYAPmfpEBlzYzfXEb0kA3ot8sJ+3nfXzG9i4qF4AttCSeqwWNyqyWNKG2Rc5FFk9x+U4GZDyNAWbFxMVMHzXOiaA37+XzGQDGtFpKalMFyA6hUKvieQ5jiPCPIRwzyOYap8OiA5Uv5C4v+4qWkCXtPxGeR8lxL6MnatmkGM/mWLnV9i/fjyxyybjNutFguZNYqeDiwJhUd5DD9mW7Hz04WttUGBc/gfHpam4L/Bnu6UL6h2L2WydhOVCgxLZ+3NZLZI+dHryDp6hqea2eE5vKpL5u2QFlSxvcwqcppLvMJk9zhvvFisXz3XNt6h2pzEU+DyXdrxBmdXvqcoq4NjQLfpqu2gvS6KjupShjpPi/dDHYOdJAYg3qFc6dffrrwOdtMwNtt/g1jUTSMhgrktnbmHsqaWu3wRHEkh0PeU0dakVAJMQJWHq2sXvODo6SlOPlp6BdrHeDUVnjp9ldGRQ/DZCV1+TAllKdKbMryb01yI15b4aewXAnbzELRlodvF7BdaunftaAMs1oevKPiRItvTW/ZcBzjigFu9LNcWqPLQNVRSU5VFeXaj4te1PP0h6TioHDu+nU0BnpaaAvCJxz5blKoELWQXp6OorxTo5ZIrPfX2NdA7LaNX/GQAn6+hCj1rNUIU3zeW9ihXuEcA90q+qsSFUt3+wlNbPtae0nX0lLdS0VNParqWtpY2mlmZ6OnuVnEv1B8O4Hf4438U9x5HNr9KqqeFo/7cYxEvUqJJRYDKUX0bfmUL6Gyp/pLOymhG1l4CzWrHNLsXq1t7RQZOhgdLsg+JFuk+smyq20yT20y56ZRrKqqqJ9uskLzgAtfenHPQ+RJQAFKUH79uF23qdeMlL/5gati98iu9liovMSRicH2PlR6l4LtnOxUgZ+TmFDo/f47Y8UACfga0uVULV9yQz98f6a6gtPKEAnDIsIo6/rvQcOl0ZusZs9IZ8GtpNADcsAK6t+gTNmi9p0dz4hdq0N6kTvbeE0D62+w6ww99AjscG1F6fsMfRn907qug4W0FSUiU2CyTAmTLh269swHp+EqUObzMUPY2+iDc4GLoATYeeZNHIVzq/Q1/oO6g3vULwhmAFbiPc24nx72RHUBubNzWK/9fO0k9DBQCsYsZEM96bas6sGdYKOE19bQNvvLKRaE93jHkhStqKEutnaQt4gzyrF5Q6sVMmWOG+wZujNYF4m7sydbwFMyYJ6JlgzczplrguWE2O4zzq/eei9lnAlqUzKbN+jB+SJvHtzhdxnP0OLh47KMpPpdBjBZVeiynJ3EPX+UZ2xCcwfZzZPeuSlEzzMW3cOqZPdsDri3fh0OuK7+BA8ASmvLaCV1+yxtY8gos5WZxIP8xwcTaX8nP4Tny+XpTPrcYCrpdmc6OoiBZjswC3Oqoq6ygrVVOlLkOtLWd3eBWbVulw3VDOvFluzBJAamcezWZnrZJuJmB9DOlr/hvFFn/gVPQ4RoOeYpfNMqLdo1G7iI5K+kTY+xy5bivYFVTKvs35HArPoyTEUinvdtjZnsPhRaS429Pl9RhDIbJyw5/Qicaqq0JFV1kxjZnZVO3PoD49j/q0HPH5sNi+H4FWLkLO+FpsYrOju5AbfuJ7gLUL/taueJk7Ue0+iSvRf+TK9ifZu+wPhC78gm1LPiNs1Qb2BWexLyiDvYEZ7A/NId4rgjbPp7mx42XKLP6DdJuXiFq7UCyXLzo90vLVRW58FS3V6eTvE/ex17NK1Qx2v0hp0Cry92ZTui9DKJWaQ7vQpMQKxd3VDmWqTdtLxjYf+vylr+JEftg1gRq736Hf9HvSV/83AUcvcSroN+R7LqBA2V4m1Yf23d3W3W2kxqHaH0Xp7ijK9sWR5b+U06F/4GLUUzQ4PcZeAWEVB+Ip2RX1UJUmRtGUv5tu1QFxjvcr6q5MwlC4m75w0ZnY9zIkPsUh25noK7+nsepLJS1Q7f5MvtwujjtrOu1uv6c0OZ/Ohh+oSThIudN71MQmiuf6R3F+vjLVzVTyyZ1/QNKX7q9BnCwCP9Jz/a5v508AZ+jRKDnRJHDU96jo7m/hytnbCrxdFtNLp65z4fRVZJJcvQCSOrGMUabjEOtJSNN2lynSi/lj4CLh7G9Zp6RkIt3WPmn9aqFzoEmomfa+BmX7JmmUaUPPw9f/eyVBsn1IT3OLVokqragpUnzZUrKTOZh6gLyybNJyD5Oem0p3r57G5hpqdaX0iM9FFXnkiGe5WSzf3dtIUXkebZ21ChA+bF/3658HcH+mUz3KcOVm0WbVPAK4R/r1NRaF6pX0X8wDd5+UlCKaBpo6quhsbqKlVTz4HZ0cPXoWXVE6NfG2NO52RLvbna7mZgZ6T2PUj9BU9xA1nKRLky16NW60Napo6+hWAK6zp5/q4ixKN/47vYFPUW3+LzTm7eS02Een6Hnp2jSo8/soD7Sg3O1zoh3S8LdvJdC+kSDHBrwsZB4u2TBXEz7/OW7FvCQao2nUOz8hoC6fmHXrGfB/nJOhL5G2/l/ZFriVMI9esX6Tkr7AelEtNotrsZinxtO8XrzIL3F84A6jPbeEbjPadY3ethbxMh6i2ahGY8ilVRtLX3Ewh7c3sTtikL2Rfb/Qvm197InoJszVgJ9dKzsc46l0m032plVEulSQerCRlpOlZGWoCbFvIdS5hTAptx68zQ5zOmI8HBba8TwJNm+gG1JTo9/D+SgBE6kTuLz1twStdSHIpVv8DzWyZqiSE2yZRhkqXP35AQFJ0tJlocDSJ++ZojDlZ2nd8bNxpr1kK84CBK5EPKMEHpzZ+iKfTl/BhNessVzspEQChjt7KJagMdiSIDd9og2LP7QgeOVK8jYtpMrjM3KsJlLtPJks89ewmD2P8K37SE+Iptp3KeqgFQTYebMtejcRW2N5f5r13eP6abtSkyfYYPfhG9yIfY5zkS+QZ/Ek69+ZyPJpU0mOjgBVPhzYBcl74OAuftwXL6YJ/Lh/N+wRn7MOMdDUTHmJjsIMDSGbNPjZyhqfWrws69m0vhEXs0bsV1dhvbycrYF6tgQaxfcWdrnHEbfidRpdn4Zc0fgnvE5z4mI6y8OocHqKq9ufEUDyB4yx73OiIZCmLGuasm1R791IsdscKlw+RZ1gTWK0H8k7Iwj3cyY+cCMjlUEMVvgzUO5Pd0kAPaUBjNQEMFQTxFB1EKM1/gKU/ZRUJsc1AUJyKlRr+nxCFyyuk4DpHeKYUmV08TSa3J4wVTbY8wKtsi5uldiHUH9FECOaYAyZmyi3/HeG/J7kwrZxkDIFo+vvaEy1pa1gD805seK4fEQDFUL5LhtaPB4X5/Q1foh9nvroz+irCmO4ZjPD1cFCkeJzjNB2k6q3c6Q2nNPGSA77z6TVQ5yvw9P5OmEiuRt+S4XFv4p9/x6y3xTH9zqtsZ/SWxUq/nOIWD9U2caI2N5QVTSdRZF0FW2ju3ibANwd1MauFtAl7vlMeS++QkXCBk41RnFEE/oXNVwdwpBoaMc0XB1KR3EgPVveEPD2PD/ueIFkm9dpV5XQVD5ARfZxsrduZ9D/T1zY8SplZv+CrvAA53qbqAzZyGGzGeREH6I0fRht4SlkAES9Wk1jfSkN+nLq9KXU1RZQrxoUEPdw67vJD+8qZ499hYyuVsDg8o/KkGh7b70As3IFwEZHh7lx4XsF7uQQqSxh1dNloLunSbGWjYFJvUyCK/T3QNrfkrSsjSXj/Skpr9z2T3rYev9ZyaCD1m5x3poq6RtsoHegHkNLNS0dtXT16MR7X0dbVy0dA1oBlHo6hvW0DGgwNFfSKpbpG26kb8ikrsG6h+7j5/pnAdylM9/Ror5EvyqOvsqD4nrefgRwj/TraswC53d3CPWfAXBjvnCVxhoBWzolpUhbWystLS20tXdibO+hqa1HPJQ9CozJAvRt7X9Bnd301qWIxsydNkPlPYDr6O6npiSbY5ufFw3nm1wTMKHPiuP06AmODnWKl1wPF46eoSZ4HfkOn+K5Og3bZWOpBTRK+SCHlXqsFlezbf4LDAX+iWMhz5BqNo7gTUZSbedyI+ZZrkc9T5HXp6Qlt7AjoE9x5PbYKBMAmyIarRerCbBvEOB4my9vSr8QGZZvkvRNkRFfp0dP0tvTzaAhhY48P7zMSrFYqMVmifoXkttTwEocn/VSPfG2Qag9PyTW3Acf63bRyLdTUKDnUHwzMd6mgASpHYFHCbHLYijoFb7b9zJfbX+K6LUTSc9qIm3PYUaCn+bbPc9z3P//R+BqF0Jdh7BdKn2hTFY86Z9lvbwNazGdM9NP8R+T0CYjLz96x06BpmnjLbBd4Uhn2Vb8Vn3ByeAn+PLAZDq9n+ODiYt44zULVn3uyHBVIFHuHgrw3Q9bb4vPH8yw4+2pdsx9z5agFWvJdV1Fuft8KoSyHBaxy3Yj+SHW1IUsoyp4LWvmuzPxZTNxDLZ88q4ds2fICgnm4vhkUXcJhpYKGH725iLmTn2X+W+MYyj4Jf58YAJfxjyHOimMnr4btLWcpq3pFG3Np2ltFlP5XXzuaD3DYP95aksGCLQuJ8CqAve1lbiursZ9dQm+qw4QsHoXoRt2sWXjXsLW7yPefTd7/BOIsYmjIMhTycSeue4x+je/RJv7bzm4yZIwxxo2zfPE4TNbHD61ZrdPKGVxFmSt/y0692eosHuSwIXvU+KygLxgWyoqq5k45U1idsSjrdUS46ki1LaUrQ5l+FpU4rVexd6ICjpajHS3N4sOQwVddUVCxQ9REb1NVdSqysl3+ZBun2fo8H0Zlc3vYO8E2P8SGq/ZJIS0kBHfgL60lpbqPhpKhkkN302G+2ruRMto3Cm0uP2JirRgTvblcn4gn4bMPJLCRMfCW8t+8+XU+q2mIXyugKaddGrv0FJ5CUP5OcX6JH3HxlRfeomj3de4de07ir0/Inf1/02buG9a3R4jadXvKQhYQvLaPzEYNp52jycoCfNQoKZJdcFUX1Jso6nqKhUZJxVL4HZvOeTfpRTG326zlVbPZ0RH7gVqHB4nLy6dVs1tZDqWvyRD+dkHvjepLor/fwxVuB+GLStoCplBnv9nAjpDBSi6cnjjc9RuelqA5m9I9/oI1QEByu2l4vcUsu1nk2/+J2rdnqPI7Lfs8fQUnbUflHJxdS1ZtAr4GT7ZxuBxA631PTSWyaHUXwKcHHFo11/j6oXvBJz9BBIy4lRCWnO3jPDXcPmMyfJ2Dx7E75dP36S/r436bhO0PQxU/ldJAqQJJE3WQTn8q++p+IXkfAmKjf01tAzVYhBTqeZBDU2DasWaJqdS0lonqzWMbb9JWUZzb59jv/09+ucB3Lc0q2/RVZ4j3oHByn31COAe6VfVA0Oo/yQLnJSMSM1RN9DcXi0ayZ+iRaXa7yXhlWD34G+/UEcvvfrDJoCrK6P9AQtcJhqb33Im/Dma7P87lYdjOHbsGOfODnL2+DAnxbI1gWvIdV6Ax9p8bJeb8oDJ9AMSkGT5JPOFVaSbjefLPa9xM/ppDjtasMX7DNErP6LU8t8V7Vwzh21ex9guGoto/1FcNzZjs0wmGf0J4E6O3ub29QdD++/Pr/TlDTjfK4A2x1s0yOUC1vQm/7WfyX6Z6dhc1mkFcOpJdXZD4/0poevj8bRsI86/h2jpU+RlcgYfU4zfEBEuagLnvU3QnBcJ/PR5vObNJ8prmEjnWiLNVhK9YQkhSz4nzHo/27wHxHkQ4Cb3uaIOl6XJbF7pTeS6QDyX2DHrLRslia0Er0/es+P96VYKwK2d60hfeQjBlusxm/YUyat/Q6HNH9mz7A8snDGP+R85MVTlz+5g6ZdlzbtTJWxtYMbEjXwgtvHxew68N3k9b72+kHcnLmXZzFV4LFxOisNS9MHLqAtcRG3QUjSBy9Bs2yjOlSvvTxMg+bYjH7/vyKcfuLN63n7mfBgo4NKGj96yZs7bZqz93JblHzux5oO5nN82XsDHVMXXsjTej/3JpziYNIyq4hhZ2aPUaI5zKHkYre4EBUVH2XfwONqUFA6bf0Gy+TxynWTS42UUuCyiwuMLKr0WUeZukspzgVLJQu01h/qgL9AHLaTKZxn5jgJK7D4g3WkOca67BaA3CthtwW5lK45rW3Bc04XTws2cDBVgJK1Mu8dj9/lcPOavoCjYnOKifLaER5GamUbqoTKcVjcolUKsl8jaqSb/LVkhYUdYPQ31sgPTpXRuWsU9/jB19fRQq25T6r7aLkjHamE+YUsW0RcynpGI10mxW0Ooy1EStzSRkbqPI91f06wVUNtyAl1GCm0B4+kOnYLKewbhwQEUlRdx/vwJ9OXtVOWKzll2HQWH2yjL7WTXrl3kZ+fSY+ymXXccmYleOnDf7/sl4eTYwLfcvAk9MQsxOv4baSv+hfiVL5IR7aGk9Olo0DPU2oquwIgmT1qxZEZ7GWggdUPxD81IPEqkh4x2lUXzpfrZ5tHMVqcqol1L0Ca5iw5Gmlj+SyF5HDcfIumbdv2+73cwqK5Sr9FSo+pAm99CZ0kgLeUttMrC5fn7aPV9CTKm8l3sC7QfcuTm2T4ujzRg2OdHlvUHnI0U91zWNL6Keoy9Hq7iXIK20kirAKrRwVbqqgtorC2hu1GjpC+pr/hK2a+UEr1e8x0G9TecPiY6fXf93x54l8ihVAFxrd11SiLbU0dOKGB3/+/SR+3E0RM09f59FQh+TY1Z7CSYGXrUSqBEU6+Wzv4mugfa6HpArXQKyflyGbnO30r98c+UBEtjt1rx6ZPv7PvP+98rE8B9Q7PoODSXdTNS5UFbufYRwD3Sr6sxgPtnDqFKmaxwraibamhv09Pe+nfA2sN0F+DkEGpj7WGTta6t/a4PXD3VufvQ5R+gOmcvRp2GowO9nBrtEy+7y5ztPyYAbrUAuIUC4Ap+Ari7Bd+VHGZLatjyxfMUWv2O/PX/Rsz6dYR5niXDfi7sfxkOvEyp22LCvY8R5VpD9KY0/NbtxXHRwXsA528nAG7kZwB38Xsl3P+ceClcOf+1UofxbE/VTwC3VOZQk8fwoOTxPQBwm1wEwH1G6IZEvCxblYz4D0/V0E2M7wAR7tJPT0Ook5YozwbF32+7Tx8xwQJAA8R/8DshYE+AqHcH7htMxc2tljUTscaRqxH/xpe7X6Dc+vd8/NZGZkw2DVnOnGHH7HccmfaGNZ9/YEdnkZ/YZiBvvLiYHj8BJLlv88OuF/BdFojD+nyO6cLJiPNl1TyZRiOHRR8HCCC0F9uw4Z3pTix68yOa3J+lf8sbFNu8yHuTVgtIs8F/gw01WzegDVlBlbcAuMDlqINXcth5BTE21my2cCTc2oV9LkHss7Vgj4CtJJuFZDkuoNxjMbX+y8mxe49u3+c4u+05jgQ8Rs1OKwFppygqPsKRI+fp6z3HsaOX6Gw/q6RGqFWfIDXjCM2Hw1G5fiqu9SKKnecryndaILa9nJ3Lx7Fv+RPsXfkkO5e9zj4rW3Fd7El2dKDMfyPagEWkOW4gcF0Sm+3LST1QxWZxr9guMUXyymFquxVtbPxkK12e/8o3e57nUviT1MQuFudRQPOGdWSEbmLvzm1k79vOTs9D4j6oE2Atg1NM94QcrvezVXN4fyXlJTU06IziGZC+oA95ZoQ6u9rR17bgtqEO66UCJpcbxTYqyIwKpjHTi1hvAfXuQ+yL1JG0fydXT3xLm9FIWUUWsVGRdFdlsjXQk7zcw0RGbiYt7QCVlQXU11cwMtpKaUkGh5L2KKk0srNSOXAwgeqaXOKiY+g3fE19+S+tS8cGv+fscBs1vlO4GDWOs1teoCJinWi8u9E35VHXUoqxXUVdvYYmjQA4AVdj6xuqZE6180qi4CjPn937vgLivIfZ4naE4t25HFVvplkJFPqppNGDuoqpFJYslXUTgxy61BjRN2cJqC+nvzKVoeoYAaLnaKz6hpq801TZP8PN7U9w0u/fqY38kJPGHRzR7qF683rSLN6lze0pbsS+wrDHv7Lb2Zx27UWaK9qU4C3DIQ+Ggl7iePQkCtymClAV8K3qo7WiS0BiFzXp9VQm1VKXo+FYVx/XLsnh0YdAnICLS2dvMTIyxNkTF+5a4UwRoTIBsJzeFvOGR0ZQdxQpFi1dd5mYlilA9TB4+VUk4FEGUjT1CNjs0XHy2GmunPtSHPttJQhCgub9uin+w82LP3BHHLv8X4buWqWm6kO3/StJRvmeOnle6Wz//Lz/PZLX68rZr2mtvUaDDESp2kmvKukRwD3Sr6sxHzjPfzLASUkrXIGuXjyQKgFwzaJh+QcgTgBcX514oao8aKg/hK6x+O62TIEMnb2DtPcM0iGmHZ1dnBo+xbVzXykFpc+NnL0LcNIC90uAu2eB2zie7w+M59u458j1sCQy6BQ5DrMEwD0hAO4JylzmEOpzhT3Wloz6/xunIp4iZf1rYt1qzBdo8LNpEND45T2Au+e30q8Xvclizp48peQru9B/nwXuIQAnYcp6sQaHlRpxjFqlRudhR2elFunmdbtw39hKnEyU+hdybUnF+vcLyTJiI8qQb6yfBLi70HffejIPXJhzs9ivBoulTURvcIfEFyDjTWo3Pces6SaAkwl3359qxqw31zPpleW8PXElxtwgUrb5M+3l+agdHufsjvEM+D+B34pYzD+PJXz9BAJXTsL6oxU4LS0W57oR+5VlrFu0nWmT7Fj+9ky+3vE85EzneOiLfDRtOVPesGG6AESntU6igVyHJmAZ9eErMIQuxhAwn3q/udT7z6fOfy5an9novGeh9Z5Jjecsyt3mkOc0h8M2X7DfZineCz7FbaGVUBDhNvuprTxCSuoIPd1nGeg7z+lTl+jqOMvI0Hk6xTytepgDwdlE2e9nq30qW2wPm2SXSYBdNbvXf8SPieJ4971EidMsNpk1EBloEFMjsfbx1Pp8zD57LywWG/CyqaPCqGV7lBqbRRLgTBZfO3Hv2S3OYOs6Z+IsvAlebk5yyEbOGzejTw2gOt4e1ZbllLvOERC5kC0bd2KzzHj3fjUVmw+yV6NvKaftRCk5yQ2k726n2dhCu6wD/LPnxgRwzQLSNSiF9ZdLGGygWoDWEc02EgO72RctYKpWRUxsMMZ6rQCxQ4Rs8cXX24PLvbVkHN5PatZBEndHkZ+fTnl5LsdPdtDdpSco0JeQkEAK8jLYnRhHaJg3EZEB+Hm5M9r27c8A7qYAphsMaEs4rvFFl+ZGbkYUuemRlJUm0NBSQIOxlM7WeuqN+agN6dQ31In1ZBUE03Bjc811ilJOsc3TdD/frygvmVy4h5TYYyRHNtBf5kd7Ra0AOBlBev9x/CTpb2aQFrCKk2g1FWj0GWi0+QK6NOJdE0h7udpkmauUedvOUxwbjzo+hvLtsdQeOsSR2h20Jm+k2Okz8p0/Qx31Ce37vqAu9iPqD67iqMZH8U08OmSkcY8tiHcLKW9Q6vAyHeJ9dkztzJEaF7pLHETn4xWObX6aY0GPoQuby6njt5XUHD+HBCkJbV+K365d+E5ZRgKHLEt47dJ3SrH1awKQTghgGj4yxMiREUaPHmH0yKgSBKHtKb3rRyfUK61cY1Y6Of17LHZ/ezlpPevtb+PKaVlZ52vFV++mgBt53Apw3gPTseHKuxLzJbjKju9V0eHtHmintqtMsY49bD//bNUJgDt98uJdgLv/2H55DR6mnwBO5vO7TU9lNiPV4Y8A7pF+XY1Z4P6rpbQept0l7SSXN1PbWkmLtML9IwDXNUBXfRZ9FZ401udiaNHR1vJLGBxLK3JBJrgUD6EsKH1u2ARw2c5LcV9b9BeHUHMsZACD0C4Ba/5rObhrlCSPQJrCrGiLMifVK5io4DNkutmJRlw05FmTqHGZhqelLO/TTGzQgOhdwrdfozzIysN87msaG1tQqTW0N4ww1HGLofpiOvJ8HgpwssC6r5WWABlk4WLEy7ZOAEI9ab5+4j/MF0CRKOZ3Ehs8oJQ1+nkjNibpo5cYKvN1dbErRBYf/2WDZ1rOFI3raS7OwRIjkWvduRb1NN/um0S57dO8O82CyRPseHOyI4unTWfH/P9Byuo/krr2SdFILSR7hzcfT1nK3qX/SpnDE+Rt+C2b5gcTuWQ2Gav/b7LW/Xf8P/y/sJq7B4dVRjYJrV8Yx9SJ1iyf8SFXI/8kGrSJDAQ+qwDcW5NsmDreknXzbNCErkEXspK93o74r1xD8IqlbF6+mJAVi4hab0mClR8xZp5ErnFlm1kYIRsjWDzTkg/uRs3O/8gT21VVAhrbsVxYR2JYq2ikzwtYuURJ+QVxr1zkcMogjYbTDA6cVSocxAQ0EhfSzE6p0DE1sT2si2Tr2bBXHO/B59B4fkD8tnqKSrT4ODUSZbUTtfdHHHTejPWSOnxstZTVVBMVVi0ATqsAnCyo7rJWpiTRiWvajtXKPpzM2li7KI4gBwcac/w40biV5hwfisNtUHl8Qb7LMgLNMvGwMBLt10yMUJxfCymJjWSm69gT0Ua4cy8VBS10df+srJzQmAVOJrm9B3DL9aj27WS4MowEvzZS9jSh1emICkknOuIAqiIt+ZllVBXrONeSxXBTkRLUUZajp6GxRjx7Ghpq+qjOF+fk4H6xbgF6XZEAsSyqS+spyChGXWakQ2dKkGuCJdMQapeqjBGVOz01W8X5z6exU0VdczGNQvXGPPQNeZzoO0pPp5EqXSrqlmJ0zWoBUGeR+RVlSo6iQyeJcH/wfo727iZaAFxL7XmOnTxJp3GUflU03ZV5CoD9HNwUVQgwrLhEnaqPWl0WdXUlYj/D1JWP0qPKEetHYRC/y+FVubyh8jpGzbc0agQQqr/HoLlEk1GFsTKeEp9llLp8QUvObnr1KrrVpXTXFAkAzKarsoBjI6M07Lbk1tbH+GbXixTYPEWrvpa28kKhAmpzMmjc/CGkTVKCjwYTVnDs+NdKbd+v7pj05a37wefPjAwOYmxW0dPTTme7Ea22gAsnrnFHvPOuyxQf57/lugC862IqU37cvgTHjp2k72gf/Uf7GTo+xOCxAYy9WgEuKuq7KhXVdUs/tb8AOPK3seWUIc5fgpWEwraeOi6eusHl87e4cPaaON6/H4LkSIUEUAl60lI3fHSAxq4axa9PgmOdzEvXV6PsSwZr3B+w8Y/LlOeurqOKU6fPc1ucQzkceuOeH/OPd33jHn7MJonfRaddvvPbNJcFwN0U11bHUHXwI4B7pF9XYwDnqwQxtP1TAU5KWuHyNToa22WN1F82NH9N7Z1d6NUq1Ds3YIj9hNJt66guyaezu+8Xy44B3Pkzt8QL4Me7AHdOAbhMl1W4risVjVidMqxlt/TusNYymUqkmojFn1Hj9iFqt3eJt/Fhq9sw4Z5DhHkOCvUT6TVIdMAJEi3N6Pf4HwwH/p7D618hWkBQpJtONKSHqC2sFqBpEA/xV4ol7tyJr4j0lOWmdKIRlRUAGsmI3qeUWvE1fxDgJFTKoIhgpybqsjsYKdLTkqKmPVXL+eoyLlZm0JNTSk9+HSOigczZI47J/UEgG5MsWZQQ3E3cWEHxhywzJglxW91bsV5uJGK1O7djnlHSplTZP4Xb5zMw+3A2b06yZe27b9Lt9XslSpeUSXQEv0LBTneWfrCSHr9nIf8dvk98DfeFwVS6L4fsiZA7XRl23PDZbgFSLXhbGlgxL1RJNfLx1EU4fDQV21nT2fjeND6YIovGWwu4syFo/QYaghahjrDCzWErE8dZ8/6bDuI4bJg0TlZi2IHT2h5sVnYIdQlQG2D9ogJef3Wj2LYt0yeas3pBGG7rGsR51Sn+fTaLazgQlkpaYhabvVPYtkVNbu4xKkuPkpnYhYu4FywXmjL1Swuo9SLxWUzld4vFjQQuWk+18zviHnmPqOWrcLesQddawd7EBnbaRKDz/5QDToHKvpzWaPGzrVFqoMqOgss6WSlA3m/SGqfDbkkBll/EYfVFAjYLYpk/cxsOC1eij/qE5oSFqOJWUxW5gQrnj8jetIJ4HxUx/qPiepkS2MYHt7JLgKUsLRXu2kOZ6HR19/zyuerqahMA14q7mdinADh5j8l8dhX7Exip2MzugCbR8ehhR1Cnkv8vZ+9pWjVf01z9HQONX9GiLSf9oMyR14jaUIthoIoaYzUx3l1sdRpEVVaFsUNAUnMurQ0dtNR8Q4cMYqj58j54u6ZYwdordByp9qK9Mg69oYA6Y76ApnxGB0dEx+cmnR0N1Nalc2RghJuXvmOwsxNtQxl1bRUY1SMKwBmrrqMtlEOo4pnz+Om+jnTvJnVnPx1dfQIKmzh//jpnWtPprkgSxyHTdUiA/Clth4wAra00UFWdjUZdSIOmFmP5WXGc39BUcZahqs10VpQoxz22jklyG0IVVzHUtVI3UIHhmIDNA4GU2n9I1fY4DNV/Fut9fU/15d+I/yLOZeVhCretp2yHDeW7fWnTySSv39Molq8uuk2eyycM+f2GQb/fUeU1iaGmWobbOjBW64Rq6WlsVyodmIZVfxDnTYBmRwvD/f2M9A2i0+cJkGvg1JEzdHUaqDcUKxZNqXqj6DR26hke6BeQd5Ub57/n9NHznD12kStn73Dp/B0BWreU6fHRYwLoKpThS5MPm0na7lL6h3u5dO4OF8/c5MjoiOIzpuv+KRhBDtPKlCVnT5wXEPatUnpL5qV7OPD8UlfFOnK9se8SnmQqlbOnL9Pa04K+UxxLn4x8vQtevWoBcCaY+/ushz+XXFdKApxYX4Bi52A7Q0cE3I4O0j86wPCRYQGVMiJYHNMV8V9kzdqHSF6Xa1cRy35PR+0F5f5vKu+nVxX3COAe6dfVPR+4Q61KLdR/NsBJK9yhctHTb1UJgGsUjcvfb4VrF6BWlZXIyc3Pit7ra/S5/YaUWH96BkZNv3d0ipeTSUpS365uJTO/HFp4EOBWioZUlg/SsWtrA5V5HbiulWkzdHhuqMdBZqRfqiLIsVEBn72hA+wMkM7RfZSnHUVXOsSesBF2+pRRnpRAcug+op0yiPQ5SrydeOF7PsZg2MvkWT/Dkb5TfPstnD/9AwGOrWKfpuzvG+fWkRK+h4HynwOcTGeix1GA3lbROF6rb4AD2yFpp6If9uzgB5n2IkWmwBDT9ETa8tvFvk21I+8HMikJcFLRXuL7A7/3Eu1/nCi/k0T5nxJQcERZP9a3H/9NnWxf7wqJAsayZ1Dn/BSXI56hPWAiH8xwZNGUqTQ5/0ZJRUHaZHq3TKDyoDtrP16k5D87GzteieJ1nhdAhs0CzkU9x9nolwj//PcC4PZjISDZaU0qCz625q3xK/jwLXtmve/OpPG2TB5vx/QJlkwZb8Wqj80odJ1PlfdC8Td3sX51qFLE/qO3bXl3qpVSVeG9KRtY+vEWNs7PxnJ+Ov5zP2P3urfYtugl7D4UxztpMfM+9sZqWbYAKFmtooE1s6PZu+xPNHo/TZf3n8gP96Qk+xhb3HuxXdmM/ZpWbJfLclcScrQ4CLB3UIYcx4a2a9i4UI2ZgDyLRTqxXT1ZaeUkRDewwyYGjc9sdtsHKNtyNWsQnQVxTVdrcBKSlTLGIF3uw2ORPyWWv6fW8UkOrfod6z9PJnGjDV9uf5yv416mzPFZeks9qQ5bSpnzJ2S7WbDDx8A232MKaJUWVmHozCF9t5YocX9WFLQ+1AI3BnAy36HstIwBnOrAXYALbBIgJO4hpWpJjwDDXtqrBhmu6+fq0bNERGzhj48/rSRLbT+uwzAkAK6xShxLN3vCJXDlYWwvoqFFQJzWKMDm1gPgJiUtYE0VI0pE3oBqJ7qaajR12Yz293Hp9HXFUi4tHkeHRmk2lnNW7Pf2dVlJ4A5tdbKepPSDk3nTTNtrqr5OZdYZ5Vi3eXQJdYtz0Et5YTsdfQZTvVCxvTOdJfSr4sUxyQhYmV/yIjLPpAnCblFXOYhanSl+OyrmS8CTwQ536FKVMFwZQPN9tSwflMztJqTvEg1+JY1DGnS6dMo85lLsthRdbr9SSu/n63Ubv6LN8CXtjXfoaflWsegpv4lpg+oqZUlqChIKKIzPRL3PR5wrD3LdJzMY8CKDgc9QH/YpJ0avKm4hJri5Gxwl3nPy/J0YHkWjz0TXkENdUy71zXnom3LQGbLQ12ejq8tE25hBo4A5Y5OAM0O+gLwCWlvUnD5ySqnScFts68JJCUs6mvt0tPSJTuRdSTA7duyEUhVC2bdY/uKZG4wM9zM41C3Uo0zPnbhwbwRCAqe0po0B2V+THA6+Kpa/9/3yd3eHU037u3ThtgDIPoydMqedyfJXJ+CrTkxNw8D/yDCrgDcBgfKz3IYJ4u5aGIX03SoaO7RcOHdVHIOsimGqjPEw3ZC/XZUWuB9or71IXflVmlSn6a1IfwRwj/Tr6p4PnAC4f7YP3D0JiCutEz0c8ZI9I3qBMgq1te1vW+PaRa+6JncvX8aZIrzOhT7N4bhgekQPVEaw1huaRENiQFtvoKHRiK7eyMjIZfFA/cgtGfU5cgF14BrFAue8thyLeQ3s21kueq9NouEyUpxhpKZUT6N2QDQgJ2hvlWkljlJdWo2u3Ii2rBdVRQWl5QUYtc2it94hPpcx2HeclvoBaivOUxYZzfdxTylDIAaPF8QLup8zIyfob+oh0CYb64UliiXIYkEDhyP2KgDns7FCGW6zE7DguKoWP/t6fOwa2R3eyqne45xsHeWIYZhjzSMcbRpRpiOGIYaNQ5zsHKFVI+DLp48o0fj+FI1nUoyvybIW6TFIhMeQokjPI4S79RK+3onodauJXL2KkI1RRHkf4VBME5VqPQd8Pcg0e5Y8q6cpMPsP2DuO0Yh3mDvLhXlT3yFi7m/Isn6ZDIvnOWQzjvpsL2ItPqTZ9Un6gp9HZfcszst2ErxkOe0CaPuCnqXE5gUclySwY/0GdJ4T0Hi8zrbFrzHvQyuWz3Fl4Ww71i5wZOkce5Z/akWS7QKqXT8hM8Kf+L3lfPK+E29PNFcA7u0ptnwybSnpZi9Q5fYSBeIY3N5/nDKrf4PD4wT0jleshCumjWOiTPgrQG/hJ+HYzPXh4KrnlPx+eqc/cibsSXZbOrJhfhWOH61h8+LFBC9ehPP8YKwX69i/q4Kcwkp8HdUCfCTE3QW5pbniv2QIpWO3OF8AmhYfKwMJdlup9pxFlLkz9ktycF+TguNy0zVXIovvQqCU1TKDUkD+0rZn+Xr3OJrdn2DNrCBSbDco+dTInkauxQvsCnFhoMKH6s0LqRDnI8PFim3ORUQ7q8iI30NZbhIHo43kHe5R/N/aO9qVZ0qJ7r777HRKgNOaLHBWCyWE1mIj7rmiRAFwKhPAbfOSdUZN/pHbBPD31qhFy1wsWkzRsI8YUKvy6epvUMobNQ7UoG4sojCzBI2mEENbAY0tDwLcg+AigKniMn0C3JSUCqWD9Lee5fwp0chL53UBDPcacdHQSyd3k4VJWl5+5FjflzTIdBv3qpuYpFjiii9QdOg4CZv7KNw3TGu7nuHRfu6Ixv6G2O653gYGK8MEPB6noaoDg6qVhspW5buh4ht0lV1otJkCpM6IbZoiVQ2q8wxVbaNHlStA9C8Mvd6VTMZrqDpNfZNBnJdqqmIcKbR7n+q9+RhqpPXNFDWrLC+jXcsviH0dF8A2KtY9dnc7Y/9LNPbqr2iq/YHm2h9pUd+gqUxLidfbsF/cEwde5WjcZxwZusxtOZR6/3CeOF83xbkb6emlRoCk3pijDEc3GAtpba2mv9PIyaETnBg8Jt5rWvSNOYqkn2F9c74CeXpDLqMD/cqohQQueR0epmsXvlGuk1xGWtbk9MZFAWtS8pjEdxlIIY9P/iZLed07zr8iZVm57fvnKf/RVM/15kWZiklC67ecPHmG5u46GrolvKnQ998d8r1nifvHVC/Wl9tRIE7AoBymlfMMXXounL/ObXE8NwVMmoZKxTH+Qt9xXRzjlbM/0FZ7WQCcuD9EZ6arrPoRwD3Sr6v7LXDbf4UhVKndJR0kV9TT0tOoREkNDRyhucWU4FdKDn+2tDT/QjJNQnlmIiXWj6NxeZKs1f9KenwwfcNHqdfVotq2mrqtn6IP/4I0t5k0RHxBY+RCutRV3L4jeqYD5yj3XU3qppXYry4VjXYDsREFaKtqyNrdjE5fRnCoNxWFe0mKsCI5yoadQes4nJzI4aRdlIR9QY7LBEp9prM/eDVhEcEkH9pN3M4IvHwcqVSJ3mryPi6GPMaf94yjzms8pSkHaPafxLHI8fT4v4zn4gBsljdiuaiO1EgTwJkscDqlyLn78t3k2s+i1GMBWQ6fkJ/awJ6DJ9Goz5Cfd5yK8pPk5Z0QPf3TVFafJGHvMEU5o+yU6US8utnu/ZOkP5D0edsb0kpapJqs7WVkx4pGNzGLzJj9NPu8KGD4Cc5v/ncO2s/AkJdEtyqS401b6a8OEd9DiTMfT6H5f6fe7Q8UOz5H9QFPjLmhVCe5UpnkTMUBZ/QZ7gxpxLyQmUrhdg5P4VT0VGqSfMkPms+PibIiwpvcTpimJHzt2j4LUmRqj8kY/cejTnKnuzCE3uIgRmqCGKwOonzzUlTOn5Ljv459CXlYrdnCjDc2KmlMJMC9NdmWz6cv5lK02HbuNC5HvUTYx/8vym3EuU+aJoBzMiOBT2AzazbzP0pk0UfRAj63E7ZsDhci/sSF6NdIW/1btA6/JW6DM8s/K6LA4km+2fs0X+/4HSl2q9i0zsDe7ZVUqCrxd6wR8K3BbrmejfMLBLi+zciWVxkOfYnolUswX6TDWwDcHsfN5DnOJmfjkwxveYMe36cJWeEmrrkRh5UC/laa6tVKWYv7IHhlIF/tfJUfU6bR5fscZTbPUOPwNCrbx1E7/5HgT//AlPHrcbZwpjLelgqfzyhx+ogyuxfF/t+g0+uPxJi7Ehd8llpVN/2DXXT33FV31z2Ik2DX0tJGWX4TB3YYlNq2G76oJytmpwC4YHYHPQhwEe59GArr4EoFXKjkSnsix+pjUbeUUD8oGjah2vZC9C0ZGNvzaWgtEBIg0JqtRMQ2lgroKRfQIqGrXALMHdoryhipcqO1vJY6Mf/E4G3uiI7VAxCiSFpt7kuJceUHzh4zBRD83KonZawSkCPrmFaco6O9mY7+OqVagdyGktj26DElEKG1ugKdsQBdYwEaXTZ16kqaK0Yx1rSL7xk0q0/RokVJ+dFb28poTQDN5X2KNe7n+7xfMg2JYrnTdWIY1VO5L5Ai67dRxR0Qx3aHZtUpmhTr4UUBbzeo0wxT112BzDdmMOjFuvdXYxD/8T4ro0ydoq34nmy3xXwXKyvEvEDX5vF0VO7j6smzyv+TkKqcK2npEqB09tgFBns66WrRcXRoiHMnLwno+kqJ7lQCHYRk6asTo8c5dfQ0R/sHaDRK+BbX05DNQE+7AnBj1+FhkhayK2JfErakxWwM5KTf2pXzX96DMJlc+OpdwBu7nn9NyvYU8LtvvgJFJli6KX6TunVZ6Mr3Aqiu0NXXSn2nBC0hCW+9tQK8/hGIk8Ampr0yr5y0xo1VbZDDswLoOtUcP3aK21e+45Zybv4SwAmYFccmLXCtOukDJy2/t2kpa3oEcI/060oCnEz54X7w17PAKSlFSmVKETXnz1zi/OmbdHR00NPdS293H50dbfT3ih5637CigTENjNLT3oc2PZya/WaoD9jQXSoafV0shlx/AUkCHmQvNfE1qqx+Iz6P4/u4F9HEr0G3xxZ95CKKHSZx2GwcOe5zyfFaTrrjO9T7T6N18ztkur6Fd6AP5Xs96XX5N46HCkhc+f+lqiCZrMN7aPR8XsCJ2IfoBef6fUpw+GYyM/eRlr6X2PhI+tqqlcoK6tj51O1ain7vOlS7NnIhUlY9mAwC6soiV9GYH0tjThQ9ZaGikQimOS+CxtxtGAvjqN5pwTUBGGROYDToj1TlVbD/4AmOjlxCrzlFb+dZjI2nxQv6Il2t50hJFudEr6KzIJLWvCih6Htqy99OZ1E0AxWhis/RkWoXjta4cVzjI47TmSMR4lwlj+fb2KdJc32HttLdGHPiqEvdS23KHmoO7iUrMpJE7wDi3PzIiY6gWyvAT51Ib3WagLG9FMcnURSXJKArAs2WtyFB/NdD4xgNmYAm+wCFkWtosP13ugRoaByeYqd7IGq/OWKZlwTATaDa9RUC7K3Z4e/JNk8Xtrq7ssvHnnLPuRRu+pRscQw267Yyc5opB927Uy35+F17ZigAt4gL28T+sicrZc5i5/1/0Do9yeDmlyi3/iMHl/xfuH62UsBKD86rDVgubSbVzpbbsc/R6P40rd7P0OrxGGEr7Fn9RQkqe5nbS4Dl/mfJc7NkqwCaLc7thG9qIMCmHh/Lenytm3FYVYLR9x0BpW+I5ceRarMYZ7NGtno2s995Mxm2MzG6PaVUpWDfc8RudMFO7N91vSzVprmnTesaCFzpR5unPOYXKbJ4TNxzz/PNgUk0uf8J84/NWP35NtbOi2fZp/E4rNlLjEsMWZsW0S2OnawpsOs5QlYuxnJdKkGeiYQF7ibIJwEf9x34e8UrBfm7ujvvWeJ6etvF9zayDxtJSmxDn5vIQEkQu4ONRPn0ERfQpQSzRPv0015ZL+inBM5Xcqw2TjxrfujqtdR3tIrGTKhVT53WVFmgQSekTEvRqmrQVXWirexAU9aJRtVDl76V4Up/jtQdVFLsnBy5JSDra1MjeH9j/RBJgDt3/I6Anys/i2YV0CPBSRn2FBBXdYWmdpmR34h01lcARADOlZPnlaHQjqpU9M0lNDaUUV9boTj711RlC+VRXp5N0cEckrflcmhbJmUJjnSX7RPQKIdOH7T6/UJy//oeZTjPOKynZrcvRTbvUb0rjab6YQFGKoxqAcTKEO4t8RyPUNdfTv1QGYam2l8AnCnadmz7Yr6AuMKEHIrFs6hOjKMpK5beEi8Bw/6caCnl8qkbiovIdQlLAoAkNN0SkHXzgoQc07CjhK77Ax/kdzlfSg6XSpirbRAQ21Sh+MLJYuz3X4P7JaNCH+7P9oMJwBTfNRP8XRXbkrp/3w+XtNRJ0Ptp6PSelOFKCUtyG3Iq532nWPruKDB5i5HRQRrbNUqZr7r+uyD2T5FpW43SutehYmhwSJxrcYzKMYwdy88kU6EIgLt2/jsF4BrLxDUV90hz5ZFHAPdIv74kxPkfFgD3T45CvV9Kea1aLUePjygP4sWzt5SHX+rCmavKPOUFI180dyVfTLLHfrm/huPaYE4aEznZnMrp9gLRu0/k+DbRYB54nR8FwKks/100nq/z550vUZ1gjXHzdNHYvcDX8ePo9BaN6yHRUAt4GQ16mjsxL0PK69S6vETSAZ0Awzi+FeBH9ls0ezzD4bhMDsUXiJ6vaLBTX4ekFykPXU1xYTc60Ti11PZRU95GQ4kBVYIXNTvmod25mJqEdRz0M1Oy8Z+P/CPHg/6D7KC16DKTUaccoLVgG0PVAejSE9Ac3k9tRipl0U5cj3xSANxEBv0eQ5WcTmraKVqazlNVcZJaAXEtxjMM912kUwCctvoUw0YN3apkeqrS7qm3Jp3mwiSqD+1BtS+VnB2FJEcWkxJZTnJ4PfuDq8hz/JgW/7eoc5/A1vXORPufI8pLFs0fJMixDavFMvdcgxI1artMOrnXk5OZT/KBbNqb+kjZU09mcjNleR1U5h7mUJgF+YHzyPT5mIMeC0lLTiU9KZHU+HCStwdycHsYCbFZZISFsN98HZErZmHx/nSmjNvImxPtxNSKca9as27WatQen5EfbE+w3yHenmrLJ+87C3iz4b2pVnzynoOAORs+nLIG9zkzCFz0Np5z3sRsxisUWv6JvuAXKN74b0SunUqo634cVtQjc6hZLKlnz4ZVdLj/C33+AsbT3xTXchxRqx2wXVlFksVMWoJmYvB5i932vkSK8yCL/McFdZIQ0kWsXz87AkYI2aSjzGE857f9jvPhv+WgxVwifQeI29pBolMUadbvU2T+Gy7F/okzIf+DLSttsRLn797w670hVJMF7sudr4r7T1rgnkfr8O9c2/kUIwH/jufyXdit6mLTqnqhOmWY3d2ilfLDuVTZPcapsCc4FvQ4mz6ZqETzTnzVjKmvb2DauA1MemUdb00wIye9lMGhB4N8pDWuq7ud7t5e+vV76C0IIlH6wHkOEOPTTaxvB/sj+2ipOcH57ibujNQwpK2ir8yP8pgwKuMSKInaRk1aIy3V12mquECTjOatukR1+jHS4uspLq2iuq6CxtFS9AJWujXRjFYFcuHoScV36+bVuxaMnzfWD5NoFGXjfqT3lpL01mSFk8BzWRm6NIjjlAEKrerLGEUj3t5veBDgTpxlWOVPl+h01Dbk0FjVSKuAprqSUfLLxXNQoyG7oJZs73W0uv67AOrfkStguiK5BqMMRCi/+ZMU3zmp+6BOztMMUNdTjnFIhzZRAJzdbLRJBRhbmmlobMagunRv2frqk9Q3GmkwGjDq5JCuhLafAM5QeT/AmWSo/gpdxTd0t4r3ongHXjxymuPGbAYrPBip3srp7jounbzKNeVdaQI26f9386r4Ls61DAAYAzk57/rFuzAkzq88RxfP3qarrV6AnLg+4vsvrsFdmYY4HwJZYlvyGsn3t3LeBcScOXqWhjaV6DT8PVUN5PrST+7h21Yk7wMBc1Lys9zmrYumXHfSKnbs+HGae+oU66b0Y1P84WQC43tJjP9Oq5yy/E+Sw6ky4lXfqWJgeJAbV8UxifP4NwHu3He06cT9Wiav+zWM4jl5BHCP9KtLQluAALhtOQLgBJg8bJn/qsaCGVq7mrgs4E2+NEwvdPFwKr27Xz7sJpP1j/TqcjFmuYhpOhdFg3BdrKutLqEkdA7V/pNp2PIZuV6f0hK1gMbwebRU1dC1fQHsfZEfdo+n1/85UwRl2lSOBD8tGuEn+W7v05RYPYOLmYCUUE8BT3/kXPSrFFo8jvncdCwXVrBztczJNYtSlw+Itwtku+8oO2SeNb8edgYOsdXzGHscNnM14nH+vG88VfYv4GuWzOb1AYSsdSd0nRuRzgXsCBxki+soRbtT6a3wE+saiHAfEsBwjG2O6eTYvk2px6cc3PAeO/0raKg5g1Z9krTDI+Rkj5KeNkpl+XEBdcfpapBlhWQmeVPjMiZj9W2KD59RHNJlwxzpKX3fhu9O5XeZ5LeFra51+NqqCXSoI8SlRRl6jfXrI0x8lvnnpLO7AhzL69gZmiVAVUd5ykmGB3rITj9MVnom+UWpxMUnsP9QCinpaSTs2k1eZgkpyfvIzsmkvKyQxsZaYuJ2oqrIozS3FDeLUt6e4sWU8QI6xq9n0mvrmPy6gI7J1viuWU+t5xySvKxZ9dFaPpn0BctnLuHtCTK9iLkJ4ATMzZqyglkT5zLzjbm8+8ZSJrwqgHn103x/aJK41i+T4yaHHmWFDK0CcDJNjOOCBKw+XIrB9Y/cin+ZO9FPEmdmRpg4H+GbygixSCDMcjdbbJPFuZDWKOlb2EGgfR3h7m3imsvvbYRsDBPX1I3Na8R1tdpFXEA/0X6tJDjGUuY6k/ClH+M81xG3eTY4LNwtzmX9A/BmvVCL+SIDIasClGMlewqj4l60eP9zsZ4Lmz63xWFJtlhPBl6Y1pHBBzLNi762nby9m0nyXMLOJS9weON0Ijas5PP3zMX5sVbKib0tztP7Uy3ZE59KS0vTA/5w99TeQ6/WBHB7pAXOu0/8P9MQqgx8SY4dpSrnNE2V52mrHqQ9z5Vmz6f4NnEcx/1/S1HMLoy1KEOIjZUSaq5xYJu4v9y7ifbsZf+2FjJTG6nJz1byNp7urBLwYHK4Hxui+/kz/hclnv3b137k3LE7NFXL3FrST+0MDQYt9QISDNXHONp9nSMjgxw7cuLeemMAN6TypaP6ILXVjdSrOjGKY9aWnKKgTEN+jZ6MAi21EbYCpCcoQ/s9oW9SXdhEl/EsHY3iOTOeoNMgnjndKMaq42LfAh7vWv7GAK6+V3UX4Hwotp+J5kC+EmihJAZWrGxjQ6Nj8+7qPlB7EODEPmQpMikBx/UVF+ltvi7OnfxvtwTA3ObiaCdHRCf2VF24ALltnB9o4fK5i1w7+w3H+u5wZvRrzo6Kz/23OXXkPOdPXOXk0HWx/lW+EiD4pYBpCVt3rn3PpdMXBQz9wNc3x97F953/v6EH4UsC3A/IgvoDQ73imozem3//Og/qrwDc/XB0n2SwwA05pCog7qaEJvEfzp69QFdfC3VySLVHwpfJn00JTPhHfeN6ZZCEWglk6BnqFPuV1j9p8ZTt0cOOTcKyaMfO/Zl23RXqFQucgPDyi48A7pF+fUmA80hqZUtmKwf+iwAnAyLGpnLo9P7fJMQVaGo4emT4Xq/P5Eth6sX9/EGW1rfeOj2FzhNQub1MpvXzNBRmc+vGDzQaaihRHaa2Vs1Q70nOn/6K40dvcuLYbS6LB1wVuoT2wPHUu71IzoY/0OT9Co3+Uzm4biJBixawdfkS3D8XDf46ldjuJK5sf5FLkc+wa+08LBaLxn+5Dptllfjb1xPs3EKER4do4E151nb4d7HNvZcIrxPscQzhbNjj3EoYR5nNU4Q4CXAJukRMwCl2BJ8U8DYk1ukR649QujeVPpU/uzYbBBQM3g066CLMrYlAx2ZCXVuUFAkHo7pR5Q6SnXaU/QeOkJR8jPycUeorR2lVLBKy9/6gmqpvUJ17XhxbrykC9V706U+K8hXAaBNDlvV0cuzfYv+6Nwm1yyUu8Chb3QTALZf1WGXiV5lGQ0tCaDUFuRkUZhahq9NyMNSeVIvX2Wf+KlX+b1PtM430rWbs2r0LVWkpRoOaivJcSguy0dVWcujQQY7096AqKmb1Ah8BG1YKhEUvflHA6oskLvsT86e+R7zVKqr9VpCwYTojwS9yYfsEdM5Ps3XOv2E1610+eNuRKROt2fTRZM5seYGL218nZcNrvP7yCtLXPybAXFpJnyPVepUCSc6rG4XqlSjUTWu7lWCRzUvXku/zDskO7xFiHk/M5gsk2AcxGvQUl2ImUubwhgARAzsChgXYdOK0Wo3Lulq2CZiTUBe3+SgxgafYHnCaGP+jxInzvN2rmR3225UghoNOQYr1zGVju4AwCZGmWrlj5dHCvKqVJL8ei0LQbHqVep83yDR7AYu5B7BbPYTdSrmehLe7690FOA9zLXW6VvpHj9LV3YchL4VK/7VUunxMjtN83BatQyZbnj7RihkTBcRNsyA6Yj/94rw/DOB6BMD15AVTkl5JWaWaxIh2ogR8KYEMntLq2MuukFEyd3XQkuvDUPDzkDGNW9sep2xHggJwEjZkXrbyjFOK36W836KEItz62S5grik9guN1UfeG0k6dPK9Y3OWz/ktQkI2inPfgfGlVOnf6Ep2dneLelmk3TJBjqD5Lg7qPrsZRrl34sxIRKTW2nuLvdfICw5W+tFUK4Kw8ibFCpgQRz0nFZdG4nhAweBJ1yXkqQjdxNfJprkU/R533ZNEpLMbYXoKxpQhjq0mNzYXUNxRQpy3DoGsT4HrJZJlraKdhUEXTiI7qRG+KbN5FFZ9C470o1PsB7i9L+vkZqy7eBTf5H6V1zqT6siv0NF3j9tUfOTV6nPo6ASn1OppbBWg2qTjRWUx9TQaZGQdoNzYx2nlawGc37Q0ddNXdoCCrhNaGHlprz3LyZB8DPZ0M9vZw+4p4XzToyM9L48TIMMP9vVw7JwHxYcOo0j9N6qd5JqvcL4MUFGufuI4yee9fhzep/zzAmYZW76bzkMcq7htpHbty6Y5idTZ01igpUPT9tQLAagXAyWoO//kIVen/pkS59lbR3mtUti9Hg/6zAGcsv/II4B7p15digUu9a4H7Lw6hHqrqFtN2kqt62F/eQWJxqwC3NhKFEoraSK0y0jvUjkw4KV8Y18QDK3tVEuhMkWnywf/R1JMWD7c+P1G8YF+Cw5M57v97qlIP8MP3cHTkBAZDrdKrlKH0sqcvJWuOyu9H+k/R330EXXoKh83e5tDG9/Bf7YuVgDKb1b2YL+/HasWAaPBlIt9xpkSa+1/igKUFG5c0KY2+y1q9AKpO0UgNiAZKRnYKEPLqJCdTTWFZDYlR/cRbb6bf9/eci3yZ3I1PEmxfxTbvIQFMXQIGfko6GuExrABcrwC4+KAGItz7xfZkgyngIPgo2/2OCTA4JvbTxxbXNraH1JKf0URDmZHW7L3kRB2kPOuseMlLK8BDGoKq6+hLLpIY2ica5Afzv5mgs5so/xH2Ofkr/5P08cgqCH4WB9gRNCxApRlvK51i8fG20ONupiXIsYHcZC3lhWqSdnWTF+jO9W1P0ezy+F0fvxdp2rmO9Kx0ygv0lKW3UVvWSmVBDW3aXEpSNeQldZC2u5yP33Xgvel2fDFjGWcjBXDlTOX7+BdZ+dYUdm9ciMpnJYlmb8K+CchaoYOBz9Pk8u8k285l6fwEFn0ex5Zls5ClzeRwc63rNObP3ob/vE9JMn+bmCXP4jZ3GVZLM7Bbno7tslQslx0Q2i+UitOGXLoqwqlJPcgW7w42uw6wy8YNEp5Sttfs9ToB9tWEOLcTskk6/avFeagjPrCTuIBuEre2EyvAXYKOPKeyIkaUZxtBG/ZS6f4h+61tBfTX4LbhwWFTmcw3zFs0Cj0lxIersJhXgdm8VKwXp2E5P5tNKzU4rWpQhk0dV+rFfSfzE5pkuUDmkZMA10JvXytdPe10D/TRWl9D9XZXVK6fUO4yh1izRSx4f50Cca+9sJrAwEQGRgdpEfDT0tFBa2cXrdIid9cC150bTGq86BgViv+3Wfyn+4Bf/r9Ij15iA/pQ7dtKtdPv6Q99hQbH31IQvYsmLeIevC46EZfZH9EvoE8Gz5gCaiI9hsiNK2agzJMjrQblORw5Moquswxjj4bTx85yRz6n9zpv35nSTYw5xyuWeAkCokEU74fu/ibUzWXUC2Cr08jgAtkw3qC+9DrHB+78omaoBIiTpy5wZKifE/p4WlXhYr0aDKqL4hkxdXQMMgBBdVuRLnk7jbu+oPWwH/0aNd1tDUoajsaWwgfVWoi2MRNtZyGdzT2iYb4poK6Nuv5S0dg3URkfTrHN21Ql7MdQI6Nx5b7Ec1n5/2fvv6Pjuq58XfSO9+4974xx+na3c7ZlJcuylWzLck6SlbNEkRRFijmDJHIiQZAgkXMmcs45FkIVgCqgkHPOBEASjGAOit+baxcgkhLd7T7n2Pf+QYzxG1Wo2rVr1957zfXNudaa86S0SyUBtL+h5qp5gWG1GlZB2+1tWoFAr/mC9tuuLHxKja6S7JxkurqaKC0uIC8/m5KSfNLTEynKT6GkOJOSshy8fQ9grBgkL6OU7pYRmqtnKSnNprg4m/zCTGprSykvySNN2oJeX4aXj2xfU8cNbZXrzfOpQM2SXPf2+W/adfvca9rrYsfvBHZ3lmX+3NIQ7G3v3RGSlqQgbvH5Ul8hcKUivNNHp2nprcXUK+C2mCJkaU7bf1VaFE9byFDP8ROqQsNiBPm2Y1nS3wA4aSN3Ae6u/uFS0LY3uR2f7P/5IdTI4g4KDN0Ul5dSVt9JRl4hFXVmsgyDZNT0yeMA2XWDVBulM+ozidG+oJWEuXFRQO3EAieOznJy5hhXxShfPnuDS6eucmxujvaKFM56C3AkPsZR12+QF3GIj66pkP91rS7gVekkrp1H6xg+EAM0Njgk+5rTjJFKJaLKuLQmBFCx51mKbFfhscoa59e3sO/tzdi9Zs2mtyoIePPHtDl8h1b7bwsI/AKrd0uk46zHz7mB9PAhkoOGRUMkBQ6TGjpERUmzGPUq8tNGSHfx4kbIvQKAv6TB5gECXWuI9x8nzqefEDdL56Y6RgVwJdGpjOj2kh7cRpzfJAkBE9IJdhLgVCowUCqPZST49ZMYMEBFvXiS/eXEOHpQvuO3xO/aQ0XWSTHGlqGrO6mleoEY72F87SwAF+gq4OZmAUkFcP77xjiyy1nASx3vw0weuJdtbwZhu75F4MWozf1Sxxy6v4cID4FIVzk2gT8VlTnsMETCLjvOeX2Plj3fggQBrcj7KXZ4j5jgDpw2qSoX9ex4p4LUrX9hyP8pOee/wWXFYZa9HMSvHnuf3z0pAPfrZcx6/liDputB97Luz78gYetbVO5dTeiGPzDn8QPOBD+Ecde3BBr+Oxk717NxWReblvVw8I23Oe7x75wO/A6FWx7TEjNbrepk3ds5PPHIBn6lhhJ/vpbf/Gy9SBXRV1rPU/Ldf/3tBkzpDjQXBlFSXkDAYSP739zKrPu/cTLwB5Ru/j5b3y5g6zsNWv3S3e/V4rBe1ZJV109dSwXbN8FYAZyvAJzr6jgLwG3eJtBVi6MGv/rPZL1aT7BXFakpOg7ZVbFndT2Om5vlnJfw3itxrHn1iCiK916KYNvyNA7sbMF1qxnXLU0c2GPE17WBrMQWClI7yUvpIDupnaKcPm2FqTEnjiqPjVTt+Qt5tm+R7xdCtn8ULdL2TtTrmDHVM9fexjF5HO5qo13VFVZDqIVuROxr1YaHLb/vc1L3rOsg8YerKQ99n4qI98kMCKM6e0ruv6u01JynOPmo3LM9GsDpcmYY6roondckA6XuTNTHcmL6kjY1omOgGUNXiaiUtt4GBof6GOrv01JTqM5adeDquUo7YckHpjr1Dzkzd4neviZaW3upqzMKYEyKM3NRnJRztOnPyWeWEttKB7oo5RC2DjQJuOqZaYoVYPcTQKkRkJqT9rHUbi4ICF6W90qYqHahu8aXrk4TI2NjtLZVaWk4LOlRVMLhXAG6PHmtgLqGXHTGTKZlu/HuKzRUCZga+jHXnaM6IpmSnX+kNiyc5pprco6uaFMamqsuarD7+XZ6u9QQqpovp7ZTztnN7VX92F6zGv78SGwiHJ+dpUFfIRBpIj0lTgA8nd6WRoG5PDLSYigsSCc0zA8HZ3vqKobkPhHnNCuVkrxiDeD6+lowG2uorMqnMD+djPQEkpOj2Wm1GV1ZBR9dvQlwat6bpTTX7aB2ReyqSmeiSeyrcsRvvq9GU+40p+0OkmunKheoBRJ/P8BZgM3yXEXiPtRWqGrz7RTEyTk6OXta7hszjT2VWhTNNPhfHUZVq1rVZyzgZ+yuYXRqhMtqDudn3/15yXtfADg1V3T+LsDd1T9eCuBs49o5lPE/P4SqhkfLjV14erjQ3mbkgLsTVZWFNJr01Bmqxcjki8GroqQoh9joEPrFQ58aGqCjpYGEuAg8D7sRI68PdrfSYKikTi8gKIapsTyLzpC3Mbj/gSObHiHC24754zOYZJ9zk5MM9XXRbm5gtK+Pvq5mEhMiSU6MYrS7z9K4BeyUYWlLj6HU5lVKtz3EpcD7+CT+Icq3P8T7rxZx4MUHOev3ANfjf0Gd1XfY9Go8296RDnR3Iw2lJy3zWnRquENFuix1FJsr52mq/QRdsB/H9v0Ll0LvoWLzVyhN66HNcJ264lOEHxBws5OO3m6Aw9bj5IuhnzUcorlkmuqCE9RXXCQvOJWyjV+lxeVectZ9nfLEekziuZfoygkNMuC9PZoK2+dIttogneaUdJ53SjBqUbMcZ0aEKlTfrcFbiICYir6pTlmBpJ/zKAE7o8nf/Tp5O18ncs3rbH41SSsx5m7VJB26Gkob0KSgLcStXz5ryS/n6zhKQVACmbY/J2jto3QEvk2n9y/xWm3NhtctOe0UUG1+vRDjnvu1xQIfBn8Tr3f38NJfwgWk1mm1VZ9+8l0C3v0VCet+SeA7j7Hu6T+TZfUG1W4CCVH7BCifZe3vfsQ7T3wf33ee4NAqN3asMuOxRwBucyy7XtzBxj9vY/OzrlrFhB3LGln7WhpPPS7Q9gtLvrjfPLFOoG0Nv378fXm+nicfs9RzbUjZTVOON8Ul+ehryrBZcYRdL2/DY70T+9e4s2ulTksbonK8qfqj9uubtOHToL3jhLiPErh3TP4f0s6nGkJVc+P2rjlCpc2fSdy5jZ0rqgXa6j9LG6LpXcsQqhoOVcOpVivrsF3XwftvRfILAcvf/nwjv//Fen756Hssf2EvUQcGZP8ix37KympoHiklNc6E1+4BfO3VMGUfQQKT5qYuesRZaW+qQxdkjynYig9LkuW8h/NRTAgXg3y5EhbAjaggPowMYL5TwKZ3kL76FIbKHDlysB6VK/A2cFuS3CsarMpvzQ2rZUwg56jJj54qA2oCfkPZeaIPq4i0Argeesxn+Uglr+6rYKzamdMTR7VVkgo6Zo6exNinUj4IHA1WUduWR4PA0Jm5i1qU3RKJuT2ic25epay4zpljAnGNZ8UemMV29NJWc4GepguM96qo1BcjQEqqZNSJYwvMtmYwWOtJQ6OeBt2sHLcCOJU49xIdFQ0MV9ozZkykt81MU1MZ9eZsLY+aArYGcw7mllL6elro7jKKDSukxVxBVV0K4/09WjRmvO8y7fozmGs/oDoqh1KrP6MXgDMJhFXmzlEhUKvLm5GOXAHaBU23wtlNyftVp+X4TotNOSH/31yhqgCux6zKUVmGni+cvsipmXnOHTsrdq9PXjsj52KOruYepqZ7uXhyge6mVgbbcuQ619FumKIsz6DluhzqnGas7wRD7TNMDJyg1dTFxNAoM8qG9g8wP3dai5heEYdagZlaeKIWRSydVwssf0JndRXmoiyaBBaHWjpkm9uHXVXU7tb//yMtgfvfC3AXlDRYU/+rSJwlxYiq3nHutACn7OuygqxTN7TFB40CX8a+Si2P4RdB7c6yzKET6NcWQ9RQ36Ojc7CVi2r+nZrHecvx3NQiwM1/DuAq5+4C3F3946UAzlk8e+/s/1WA68bba7+2RD842IucnCSqq/Px8XEnPNyXxsYKDh9yo7gom/TMeCor88jLS8Paxor0tASyMpOob6gkLi4cG9td5OSmUFpaytGeWqJC9+G8d594nRlU1xbhF3BIti3HbK4hONSPiMggzpw8SlxCtDZEUFqQKR6RmrvwqQZxF8UgDVZXUmn7W4h8WEvJUL3rCd57uRSvV+7j44gfQeZTtNh+l/UvJwjUNGG9up6KrGO01ihP2gJwFqNr8ZZb9DcoiiomcscqYqzXErl7E4aCaVprr2oAF7q/j1jvIVLCW4jx60KflsVAgQ2xW1/A9417OfjKDwl86zuM7b+X0wE/pm7nN8lMz6C2tZ9Aj2rWPN/IoY2xVNkJwG1dRkHcsADc385RpUCzMmtWwKJHm5z++Y45UHvsx2m7WX637P9lS8F1VTbq4C4BODWJf+8AXk5DHLYbEuAb1CJy6rNeAqHZ8UfR1/dSUNhLRmQD3cWO+NiksOlNy4R9VUpq85sl1O5+mI8Tn+Bq0D0CYI688MwRHv/JWsuEewVYv9rFAw+s4+Efb2LlX1ZRsuclSveuoKq2gJXLXfnr7634wy83svyVQxqkHfHuoKXJiLGhmdSoTjwdhzlo08chm2a87Dtw21XEM79azu8fe53fPvoWu/90DyFvfIP9z36Jzb+7n6d/uYpdW/0Zac+nw9BAuGc3hqJKynJ7sdvQw/7dfRwWmNnznknA3cSOd43sXGUUGGsh0KmTw7sKObQzB/etuXhb12vD6UECuwHObbiuSaDc+hlSdm1ix3IdNmvV4ombQ6ia1Dw4bXFIHTvfqWH3O+m8/5ITf3jsZf7081X87hebtCjhWwKloWrYXQDaT4C5orqJzuN1ZKV34WMr4Kgg3LGP0AMCcI0ddHV3aOXm2js66W9qoKdxhMbqMVoMYxwbnZHOekL+HxFHY4yhrlG6evroN2YxXG4vAFcr8PW3AU5FbIP39eIt5yXhcD1tOf5M1toyXBtPUbxyTBToW+bNdTVdZGHuuOzXmemWTA3M1HSG+ekzdHSYpBMs1xIBq3qaegVHzaW3AJwlCndbB660CAKnZ29wdOIY42NT0kGrjl5eP/WBNvT6hY5fpKZinDsJo8YKAbhD1OjrxCE6LoBkiby1VgwxqnNj0pyopRdpMIrDYcoTYLMkv23vqKW/s4XZ8ePasJyqyTkxIO2uuYJqAbixvg4NTC+f/4SxHoGy6g+oisgUgPsThogY8kLSydr4Y3K3PkzSuh+TGV6OqRYaVG65O05/UIB3Vu7tbuq6SjAaBqXztzhpWgSu9SqXBKquXIarIjXNREWCrstzVS91pPtD5sYv0dhURUF2Lv2m0wxXZzBRbc+gLoku/byA5sc06q5RX3ZFAPOa7P+ivHaRkzMfalNO1DQUtd8zx68K/PULJHfQK5obm5fraDnH6lqdmv+ISsffseB/Pyfcv0VrjA0XL1kg3DKXWUXtPtDOmyVadvu1+bzOqpqtd3j9zpCkAM4CbJbrLt+7CFQXFMDNX5Xvv8GC2lbdV+c+Eudhhubeernvbh1GXYrIWVacfn6I9SbAWYZQG/p1tPU3cnr+sny/+k4LOFqOSUUB1aMCOHkUgOtquDmE2lJ5/C7A3dU/XgrgVCJfr6z/eYBTc9zKGrooLUzTEuHmZMWTI5AWEuTJoYMuVArUTYzJdx0Jpq25nmpdIfFxEQJ3HgQG+lBalkduXgrxCREcOrRPQNCdjmY1/6eek4MGSnNCSUtLoqGuguamGqKjguhobyA7O5mD+50JCfYlNSmO4CAfLQO5UV/JgspvpBq5GAVtjpwYwrJAa0zbv0r/gfvI3vAjti8rxvVta4b338dM8GMUbLpXAC5ZoKQJuzUNAkTHtQUCXzS8IvGutSGluk9oNnysZVJXnnZL9UUMxWeJ8x0jL62C/NxkqqvKmB5qQxe1m849/87liJ/Q7/w9puQ4zgQ9ysyhHxHw4v8Pc0UZPR295Ce1EhfQSk12MY1Bm0nc+JYA3JAF4HTnxWsXqFzUkseujrMmb16Lvi0N3X5RKsLTRZxXI8kBZpL8G0n0M5ESYCIvpgf/rdsJXv4koat+je+7b+Dv2CRQN4znmj34vv0kSdufI37L8wSt+i0duduJPZylJSlWgLJ9ZSs7X7InfvmXKdzyTVLe/XcOvnQfh998gv0v38vqX/+U7X/8EYfefAh3+f/1X/6B9194nxqnV8i02YGLQNLTv93EH5/ayJOPrmb1a85a3drk4C4iIwKJiThClU5NKDeQn11Ara5W7psqgfxKiux+w+TBH9O77xHKtnyLxj3fZt77Qea9HsDo8Zx0oAVy3nKlE89kwNxIdkYO4aFBeOxpIeRAK/rqNsoLmrB/5Vl2//Fhtv/6IaKc7KkuqqDB8ZfMeP+cSY9HidrlJmA+Rfj+IWI8Oji0OZs6txXkOlix590a3HaYvwhwS1rZxPpXUkhY/RM6XR+m3fF+rJ79PU8+vplfPb6W155xlWvXLfA9jM+eWrKOBEo78SPWJxpvmy7t2n0e4NTiBDW/rb+vn+ysUXwDh8jImmRm5izZuZMEhQ4THDZKc+Mo3b29twCc/j8HODXnz6Gf3BQztaYKmsqTGC5zpa/Ig5iDRnwcx/B1GqPLfIX53hzGaw5xdu681tmrKFVvTwvGxmIGe8V5aS0SeMvF1JJHS2u5ANyFzwDOAmPSAd5BKiecJfqkIEI9t7yuht8+v63SRfne08egW1fHaNV+WioGNXCztNlL9FakMFnnxbnjlzl5/KIWeTp1/Cwn584KBMg+FwHEMk9Pfd+nFiiU9yYGBpkdHNG+Q5X8GusVIKr6kKqYckp3/5WqgABKQuLFQVR5IB/ntM8DBKx4lORdzxO17jeUJ9TSZvho8ViWJDak8gwmQz/1vXmY6vrErljm0anV5Q0F7fQZqhgyGhhsatEilWru34kpATWjiaaSTPoa83nq54/yiycfp7vpFM0V5+V3pgvEOTCij6Q8vpCo9b8naeczhK/9PWXJLVr1h2OTV8UuKvv4iRZxm+iRe+TwH5kPfFJLcVMSeZirV7BE1eQ8HJ+7isHl1xD7EJ8GfY/uOGsW5HPn5P0zJ65pAHdy9pzA71EtuvYfQ9zfSk8i0qDob+iz9y3QtHD6A87My3erKKXcH0vbqecKPufl2nYPdGDqqcaoFjWoaFy/AjQLpC0VxNdSh3wGb6I+g2yrosbVmAUCj6t5cAsCzwuyb5G2unpBrsU5dc8tgfXHdDaohTJqPuNpbeXxXYC7q3+4FMDZ/S+uQlULFVJ1XejMvZQ2qNJZXVQ391HV2EmFqYuKxm55r48yeV7c0INOXh8YaufUzDGuLywwMdzL1PgcR6fmxQCfEW/wHAvz4qWfuc5ct45hQygDnX3y3nmunLvBiaPHxNguiME4Jka6gBavp+k4/Gs6vH5PW0mqNGAxIMrwLBoFNR+uXy+dkOvPqN72XdJXf43Id39Cnt0WbFZmEbvPFX3sBhxWhmH3fiVH/HXkFIiHXq0Sci5B0u1qXJJOGqzSolFu1F2kJOs04d7tVOoqmJ+ao7yoAHNnG/lxh5k/+D0t59wp74e4FvIIpD8F0Y/i+d4T5OelUlycg8FQrs3lyMhNpSzCnYztKyiMG9AATn1nbckCNcULGErV8K4F4FSZofqS00Qe/OJChiX5OvYT7dGFoboSo7GUhnr5jaL6ujIMJgMJdk/zkRhnEh6ge98vOWxdj+/eIQpsljPr/lU+DP0RxD9Mv+sP0MetpyAime3L67Whwu2r2nB+fZ38pvv5JPGXdDrdj37nNyHtCfmNP8P7tfso3vxDyPgZJD2M14pncFi+CYPTcyQ6hrJ1eTXr3g5kw7JA3n3Vh91rYrBbW0t6ZAcJAvZGg57xkQGtGoaXAH5xcZZcnyL8PPdR7fAonx5Rq1F/TsXmr1Gw7st8GCnfm/gYU1EvE7/nLwzZf5Vxl6/TePjP1DfpyUgs1GreZsY1kJoRTUZ2EuErv8Hs4e8w4fwluhM2iEPgwdjBh7QOmZiHyD64kbqaPlrq+zCUNcm1bqHXUIA+Px1dUQtF2ZXE+Lex4bWbK3qXtHmZOAVvHKDH+bssBD5El+O3Wf7LR7QC/L987F3eeM6RUDVvcu80R3baMuryZY563kvaqq/guqUCVRbt8J5eDfIajW10dC5VLWmhu7uNBsMwISGD4jyNMzl8kvbWY4SGDZGVPkZ/VzedfUP0m7L/LoALWozAqQUOsb4dpES1EXGoj7iD9fSXHKA1NwR/+wYOWdVSkZhLV942ZnsM2tDpktPU0V1Pd0c9A91mrWRTY2uBNresuUVF4CygZ+nI7zzxXctv9lmU7dbHT7Ts/1+cSK9A7xMmR6Zpr2pnqGIvPQL5atjUVHlFQOks/WUHmW0v1L5bdcgqe/708DX5nAXaLMf+RfCwTJQXyfOFU59yYvoqAy1z4jSdoiHbQLndq1QH+lEUFMEV/+/LvfIAxz0fYNBVnif+lFm3L5PuGS/Ad03a601bYRlCPSX24xSNNSM0VR23vKY7q21b4bGdYYd/Y9L92ySv/SHTqibqpU/pKs2i0/orTHv+kLK1/4OYgP20NvfQWadWqQsAqihbeSejej9aEtZzzP070uZ+SrfdVyg4UkWL/kOtMoYailaAps7FSEcfx/2lbcb/lLMHv0F+oBNXryqAU+f5EwHeDyi3/zWnvX/I3L6v0xJtbYnACUypbdQK1MHhPi0X3OmjC7fZ3zvJMl/uDtsswdoddCukqQL4Z9U8PYE4Vcrq1u0sUvOp1UK5q4xOjNHUI4DWv5QzrvYzaQseBNo+yyWnonH9ek0K7Bql/1ER4NNzH3Dq6Eecmv5Yfp/SRyKBVtGpmRvMT9+go06um0o+XWEpp3UX4O7qHy4FcK7JliFU9fxO2/w9UhAXUayicZ2a1HM1tKqkFjmEF7V/9npYYRt68SjPnDpNbLA7rSErGYvfTueR3Yx3DWgeofLMleGc7ShjpMKBswJ756VBqrkOanHCwFAPbUNmyjPDOO31gGZ4bgTdjzEthMsXLYZlySioZJjt+XF8HCadcfovmfN+hPA1T6N3fom0ne9TGbSPCfHM/R0aCHI3oausokpfSbOhU/NozcrYSoNUj0qNFWIoy5e0mDJAd0E69Evkeeyl3mM1lc7LSDq4FlNzHXHx4cQmJRLsbkXe+/9Gk/N9lGz9LhXbv0OD7fcx7P427jteJb80j54WE+Wl2eTkJuDgak9GoBvFDmspie8Sw/sxZUeKafBch9l3A5UHN1Ca1Cwe9XUN4BrFcMT6DONn/0WAUxPWVWQlfH8PaRHVpMfmkRZTeFPxVURs+TOECsAlPkDP/l/ibVenJa0ttF3O8UNfE9BU0YWf0uciMBaynbq0GKxXG9izpo5d77fh8sZaPg6Xz6c8To/jDzDslM+kPaZ9JnzlEwJwD0pHItCacD+xm1YRt20rNU6vcmhzGluWNbJrpVpEoOahWR63vFlLSki7wEmNQIWZ0oxe9IZCSkpytXlssWsfoMXh+zTZ/IBmu+9xPfhesnf+hNTtP+WS/w/4KOI+uv3+TIbDs9Kp/kQDusGg5+nu76SmqorMiHHyEupJS4snMzuL5PX3CWA+Kds+zHT2Lg4f3Eu7wz1cD3+Iy74/JM1tLdGJMWRmxZOeHiuAXkBKRgoHPNxJTo0SKK6gJL0P991mnDaacdxgxnljEy6bzThs6sR/wwE5JjmOtKfod/keb/3i97zxdBhvPevLtlUxuG03YbOhg/id1hAnsJz7FHqrHxKyX0d+/DiFKQNU5PXS29PPyNAYYwIrE2NHmRyd5vjUMcqKJoiLGaLecJS8vAmOxI1izMyg+vBWTGVFDDbnMaJzIsq97m8DnEjNgVOrb9VzlWbE19YyBy8+cAZzgYGjJi+yHJ+jYed3BES/R4ntLzh17JIWmVhaXNAt4KZvyNDmlZlVSo62Ioyt+bS1VnL22GJqhjtGYgTETn3MzMRRcdAWFqHK8rqCDRUNU5337Z+xAN+snIOpcQHW5rP0lh5hSOetwZDqTLtUHeMKZ+aHOrUURRfOfshAq1q9fZax3osCcLIf1fF/br9KKvKn5oidPHqRoZYJgcBmLgzpuDyh56ghgQq7l6ny90aXXE/pvq1kW28jeuWDjAroqAokpw5/Dd+toRSlnqZNr2yFWrhgSRuiAZxyCrXImyXar6Zr1FVNYg7dqDkOZPycUqufoi87Sqf5I+oSUvkoTNpi7q8YdP4WeVHFDLWhzc+1gKEaMr5BZ00X7UmrOX7wB5D8CL32X9YAzlz9ISPd5+U3f6RFzcZHxxhp72H04E+5Km1o0uFfyfN35MZ1dY3U71fRyE9oqyzHmJcm0JrMQFOrgJ/l2iytJj1x9JTcl70a0Gn2W31WXr/1XC7JEnn9rwGcZtPlUZXrOiufV1kMvrjNTakhVzUv7pJobnaett5GGnoqNVBTxfC1gviLALc0pKpBnHqtT49Rtm3pkef1/XJNTtIi16y58pQ2X7FF/V81L49qJOasSMG3XFN1DbRUTxfuAtxd/eOloM0p6X9tCPW/qqjSLlLKzFQnHcD12S/RvusrjDl/nZOe99NVW82lC6q48odiZKXhdeoYLNvDifFRzQPTPEIx8BNqAu7UsHSYQWKg7oGoB7nsdw/NufHavJFbjcISwF31l+1ifsRRj/vY/qo7kVZuVDs8T5ntC9QGbyHWU628lI7NqYeI/b00VLXQ3GXCWF9Lk0BEvb5aq2c411XP6e46TolOi2c3WDesefr1FVcpsf49hH+HT4O/Q6P3MmprzdTXNDLS2SwedqoYbzEc5UaMpW1UFxVTnJErBrWO+qpqRvqmGDCPUlPaSlGenqyUbJpSfMjds4KiuBZajZ9QEhjAB0HKy7+fKffvkxmSS6vhAw0qVeegFjIEOFnSX6goiprHplJgfLYa1UnBXL+2kjJk76LkebTnKN7rrKmx+zMNzs+TYfUuXjZmfJxGCNtiR9qG31C6+1mq7Z4jevXz5AY40lwQjtW7KsJUx7blLVi/5kzRjj/SuO8ZdE4/I3rNr6myfVH0HPvfeIcUm+fpDPgrFbufI2z1GxRYPUep80oO7FArf9W8szr2vGdg1yo9Vitlv2/rcd1mIvJQqzacare2noyYLjKj+gg7YKBcOjWtxFTqz8je/Gv2PP8erqu9cX3fF6dXVuHy2hoSPLzIP/gaXXu+wqDD16g/+AfaTMcpzxrXVu2WpjeSkRFDcWEeUWvuYWT/D+mx+xbm6C3k5WeS6rWOxP3LyPJcTWKQG80t9Rj0ZZSW59BoqqK+TkdRSQGGeh1To52cF8/9tBj9iSY94yY9k2Y9/bX1hB4YJXyHDx+E/FCO9xGGXL7Gpud3476nBYd1Km9dA4fsWvHZN8iRnTvptvlXBvd9h6SVX2agfVig4yMBJHFeRFrUQe5rBTeW4T5574zAzYkrcp/OkJU5SnH+JKP9J2mN96Bgy+8otn6NWv/N9BVYkxWq05I8fx7cbpW6V5ZW32qLYBx7BCBn6TBcoVHaXKXd/Uy63cPEvu9S5fQ7zkknaYmqfSLH8imTgyMYG/LQmzIXV3YWYlLF0wcHNNhS26nf8PnC5+o3XZDOua/LyHEBAsu2ChLU4oZri5GdJSiwPCoYVB16/2C3bHeFqZGP6axoYLTqEO0VrQxUHmGs0oa5tizOn7zOqTkBmK4LmMQBU3PNWmvOcXruhiXCs3gcS1LgsjD/EUdH5wVG9Qx2lMCJMjhVIV5mLWeaY6mwfQmd90Fph9dIDj/KAdtpHN7eSdbW30lbeI0iqz/huTWNjOg5WmoUoKmovUCcyv9WtVi1QUGcJrVI6hJ6/SD5h9+k3+bfGN73TWLf/T66nFnMNZ9SEppI654vMXLg+xSu/m+k+GfTZvh0cT83Ia655jKm5IMY9/6UXr/XKbEXW5fUItteE3C7oUHpcH+vtmhjZmSG2nhfqiP3URpkT0dNFVcuLsGzRWoenhpWVdJWocprS3Pf1LXQYFtdT3XOBOqmRkYtpbo+g3AldX/IZ1UqKQVkn72+qDuA2JIW1Hw3sf9Kd3r/i7IAogK4K/Kdp05coH+4m6YeATe1uKb/ZtRNG04VcNOicirypmBOJWvuqcNYO0pTuVyb8mM0VjfSVGuU8ztGY9lJytNmKE4Zp774pFw3laJGOflnMcnjXYC7q3+4FMA5/2+IwP1XFFMhnUKaeD1uv+LTyB9zMfgxqrZ8jYUAMTT19ZYImjQ85dHPdVUJwFkzPzGh/b/U0FUncf0SDJk7KHRfQdnBdyh2X0a3QS/GRRkMi6FQxkP93y1gWHpgGaWynf+7z7PplUR2rTYLnFhRtP1JcrY8RcQOZ3wdu0XDhLkNUFVaSXVjGtX16TS152NQq9Vai7k6WynWoBzmRaeKmGzu0bLF11depMJBFXm/HyJ+QKPXWjpMH9Kuv85wfQvD7SW0NnUw2nmDVv0ndDd+SodAWUfDp/SYbiCsSEPlh7jsHGD32j6tUoPO/mUyd75NVrhZA7iyoCCIfFDzqE94PUhmaL50HB9qANdae568uHHpcLu1Fai36tbOWXXIanXpZ3LuJ+JAj9ZJe9i042EtQG8nMKt15AO47Whm/euVbHhTpz2ufU1Ppn88fWU+2KwxsP2dem2e147ltax5pZp92zLpLd2Ln306q16qke0r2b28mpysImKTC7XPh2xyptrmadL22xLu242fQ7d8X5eARSc+9l3y/ZYi7GoocrNacbrcoA1Fbnpdz/pX69m7o5qCnY9wOujHnBZwj1j7HmveaGfbO6oUWBOb32ll20ozh2S/JSm1mMsSaK1MozCukiCXAbys1bnoJSemn/LsJsoyWgh1SKDI344Sry3ogp0xl4iRr5nDUDGOoewoxpo+dLkj1OSNMNA8yUTHFF0FKXRXZzHSPsup4QE4WQqn5f44J7oonfyVMgZqa7X5Yl7bE4hY9zJha1/C7cW/ym9IwNRTRejBcuzXNzI5dFGLPk8PyH71tfQYDHI/12lRp0vnBGykw1vSrRCjOlFtGEvNzzonHdyJq1w4dZ0rsq+zxy/RnpNAmf0bFG5/mnKnF6kJdyRUHBRfJ4H9W+6LO0kDf5G/ODUFiUdpq/+UhF3vkr/6Xyja9C0OP/1/Evbeg9LW5Lg0gLMsJpganaS7w0RLs5zD1nwaW/IZ7euSDv6D25LvanPP5NHyuyxDlaog+1ifgjEVhV+M8mjb3R6xUdEdLb2D/PbJ8Skmx8a1+UgnZqTNVY8zXhfMZJ0HY0Z/ulqymBYIG++/RrO2mtwSBVOJsZurzjE/c13O3xeBQkHO6ZkrmBpM0jYHOdall2ssAHdCJydXzylznAZwVb4CSuUXxLEYlHOlFnn0cNi2g4PSlg7ZdKBSrhzx7BM7oSouWEDNoluGVLXojYKAizTU9lCSlUNRpDh50WUUx4q9VENzVZcw5I1TFF1KyZFyeSymrmBKe/3mPi1qrLxKa3kbvSUO1OfXU1N0XoB1MeK4OH+rv7eNtladBsZqsYRKEaLmCytAW7gtTcjntRgR1dKN3Lwu6nqp4dTxkSHquoqZGB2W/5cAzpL/bXZ6jt7+do5NnbDAnFxXLWqnpK7xHWBMwZua72aBN7lOd9jm81qQfauFDRfOqGjgh3Jfquc3mJia0MCsUUDu1sUMJm3YVL/4v47GwRqaeuswNXVjrJ6gQdpkW2sBzSYduYl1JPh3EO/XSWJwKylhnZSmHdWiceYqpbsAd1f/BC0Noao8cP+sCJwF4GoZ8H8GUh8TGPk5aWu+TeqOn9NtNHJVW930HwPcklSncVYa6pnTFi11Isr4zx8/L41e5ZyydC4LYoyPzX7CAZtODQo2v9PG/hX7mDn4bRZCH6Fy878RsMWWQNdRwvYPUVshDblNzd9RST2LpBMqoNZUyPhQJZ8cFwM+r1TGhLlLjLcYTTGicbuWk7ftEXI3/5h0113iMV8Vw3uVM0c/YtP2zdxz/w8xVvVRnXcMXVoHVWlt2qOhYIbEvXuJ3fUeB996hW0v7MNuZQ6lNq9oqT+yQvTSeUJeYAK5254g3+rnpG55ksKYGoHBDzWD3Vx1AX3+Ma3j9ba1rBS8tTO+DdoWpb3n0kfEQQV9KjfY0KIGtfcU7HjK+bJ611KeaudKI5vfMuHvkkxLniN264oFsuosALeinq3LTNiurqe7yIfS6AT5XyVGNrFzeT1OW+qw29TAnvfqybTeSpnNSyR4FxLmOaylzggUkFTRwWDXAYL2dWC1slagrVYDwx0rauU7VOJbATkBxkC3enyW/ZCgV/676L/h9PIr2grSXauWYNKgweWe92qxed9Ijy6BTl0h/q4zWmeqzo0WpVTzvVyHURUpDlnX0eb2By6EPcpp7/tId1xLtPcE/o5qCFEd16A2lKjKR5UlqblW56g+uIdS6xcx5AhAtAxbojMndVwYLuV4Zzmn+kooS6yXc6jO5wAHbHvZsaaOt56pwnVXNVWmEgL2leCwoYnZ8StcW+w8tSiHtAOV2uH2CMbntQRwliiI6pRVwfKl6IZqM2oO6GzvCNXeOyjY/le5p54l1cGeIKcm/FwE+LXFLbffK7dKLYwJcu2kJHmK1oZPqD/wtjgoD/Jp7M8If/1/kBd6yBKtWfpOAcnpiWmmhifo6mjA0CRA32bg4skPGRsdZWRkQBtes3ToFoBbEEA7eXRB4PM6o/2dtwyfWqI56vdpqSQ0Kdj7lMlRgbSRETr6G5kYn9AgRAMIlfg2rZiknb8kx+HnxIqjoGvKoblhhsayC9IeF6dBVJ7VnjdXn9MiUmpIUNu3gJx6VHAxN3OczsF6Gsz1NJWf4niHUWvznwe4Gv/D6ItOafMHLU6TOqdD0rYs7UmtXo442Iux7PMAt4BZoM1UNUydvlKzDWoITqUqaq45R4vhY23qhKWNq8+p6g2Xtdda9B/J+x9q8KZ+z637VGoUEFQJZUdrghmujhMwvCT7EZt4QkVyLdFblS6lv7OVa2IbFfwqGDv7uajo7bLA1jmBqTsl+lXn/9zxq3T0NaDvLWZwSKB9sTqDOp+n5+T8d1dR2yV2VNUa1e5fgSt5TznlWqRV7pM7AtlpNWyqIqVffO9OujmEK99xRo777AcapKvyWMeOnZJjbMXUW4VpUHfLcOrS4gY1zKpgTv7vrUZfX4upuZBGcxk5iSYC97aJHemSttNN+KEeIj37ifLupjRzlLrSaYzF/XcB7q7+8fp/YghVAVxIloFkq19phborN3+LVJd3GR4/SftAC8fnzmnG5e8BuCWjsWTUlwzvzOw8hs4SBkf6tIiAasSaNz33Id4ObQJwtVrRce81e7W6qeT9jg6He0je+BuSHEMJcx8VgJPG25GvwZsmAThDUyGGPh2zo6VaR60iLhPmHjHMql7jeQzF81TkzFKRO0td8UlU4lNdeic5Pk7s2/g8a3/3NVr93qTM/q+0O/+YicM/1VZ9Rbl4CJT9hsv+3+SD4K+RsPFNHDbXUeC4jiKr58gKLKG19rrWAVhyTc1SJbBmqbtoMdhqHpxKYXLEp5OkyCaBLwuoLHXEQa7d0sFYFLz4qDocSwklBXAKoCzz5QJdLdJgam87tu+rCgEK0lqwej2M/B2/pN3nV6Rt+TNWb2ezY2WjwJZKSyLn9S057vAImnK9sVpdxZ736wRQFoFqTSPumzMot32ZAod1JEXptSTCn8GkAgYBuQCXLvbvMOO23Yz7zmYO7GrmoHUjDhv17F5tlOMoJXvjT7ka8yjXwh4kYfO7bF1ZL7BWj6NsowBu9yq9/G/AarmAeOoB6tLC8bKzDB1qAOfWK9dZnYseOYZhPPaUctTn95aFFvE/odxvM4nhowS7iaF26hWDbUnloR6Lk8ZprTqN7rAzxbufxZg3yGTriCU6c6aClqJafBx65LdYPuvvNI7HLvHaN78u1/5FAamn2bfcBav31Fy/Gm14eGr4ohY1W7qvtYjE35jkb4lCKKnpBosAd+pjjs+cZmryqAYzt26rgHC2q4764HcptnkBnc1fyLd5lxiHGDnXKgp7+5CqugdU3V8lDarlPok42ElB6mnq3N/mk+Dv8WnEvUS+/t9oq2vW0lqo71LtT31fR2e9dHbFGIy5dHfoOXv8stYO+wc6aOyq1kDthnzmmhyXSosxMNpDa6cA0fQZ5o+elH0tgZRl3psF3NRvEkiT92amZmnuqaG5o5qa5mKGh0e5cMoCkZdkf31FcUw7fYWLoQ9TteWr5OnCMAvAmSsEdtRcM1W6SqRF4ATgjk1ekmO6pqXTOHPsqnbeL8v393dNYTC00VR9TJvvelx+150ArvKwEwXJc9Jm1FQFi0LdblZj8bXvJS1sSIv23QpwKtpmLD9BXUMxje3ZGJtzqNfXYqhsl/dPYSpXQ70Lt6vspoxlauK8qhd7B5Wdk/ev0FVezli1PW3lbfLbLzPcIaAs51QBW39PK43GUvr7eunpaaOn08y5Y5e1e+9OEUkFWCqKdhPcbt9GXX9VXaOztxF9ZxFTE5Ofwbqy6QrgzH166vvL6Rowa0OuJ8XeD48PMiOwfFmu80VVfH/eAnHnVI419VkFYCrfmyq9uAhoX5SK3inJc3Vc2mvq+OQ+0o7NkvxXRQgVMJ47fZW+4T4aOi2LG1QNVG3xggI5bRhVrVBV5biqMHcbMLbnU1FeK9e2nQBVmUddVy1XprQTh26i9ulJ2BdK3j43ilzX3wW4u/rHSwHc/65SWn+/OjlS0oZPYhkh8ala0fPZ0eNa9GFm+oR41WPS2JUn/fcBnJKaFKs8R63Tk85L1V8cGxtn7ugped9iZNTS8lNzN/B0aNEAbvvKFvYvt8e869/pcLmHjNVfIWPrH9E5LiPBvZzqCuNnAGduL6S+KZu69iIauqvpbq3j6qQY8lOFTDVbAE4zyFWW4vJK2nP9NUoisui2/SrHPe6hxea7EPcIJw7fy9VgNaH9F9ow8oE1dgJFf4Ikgcn4H5K8ZQW71zeS57SFwp1/Jc23WFusoFKVLO2/WQ2b3NIZKIAzFMyT4N+JvqGCGL92/BwGBDj68bXrIeFIFVk55aRllJOUVkpOQTVhngb2bW0WWDJpk+1dtjSxd6toWyN7tzfitkO0XS0qsKTD2LaiDds3DnDW+1uoQuBzh3/InrcT2bKsidSASkyl5XjaHiBkw9M0+/+FyPV/xvadfewWcNuzWmDqvSb8th0RgPgz6fZWhISYcN/VJEZwQCBiUDT0mQJdhzVpJcfcBIBs+wS6TWx5p5X3XymmYJOcq8yfyjm7Tztfa14zsvVt+R3b6rDboAr3N2G/sVGOu47mLC+M2bF4OUzj7zKCnwCLqlWrykYpKAt0GcNjZwVl2x+i2/lrdNt9ibAt7xLoNqlVHYjw6CbykGzrJJ/bO0ZhRrN45GVUBTtQuutZ9InlTHVMS+deLABXTHNhjUDnAOEHh0kJ7uOIn4Do7kTaHB4QQHxEWygSsX4jG99Wc9+aKEgaFYi4LB2NpYPUJEBhGTpUnZGlI1q63y+elI5I7nn1qEWn5D0VhaqTe7Wjp06Ldlk+s7i9tKX5AZOWbDf1cCpJ1vupsHla9BdSbewJdm7Ez2VCuwZqDuhBAea920zsk3tAyW1Hk9wD9ThvbqRg3wpaDv+O+gNvkb7XlvH+i1w+fzNKqNru0fEZGsx5ch+mcXR0Wuu8FcAdnZjG1KXj6JjAVLmO2txsanOyaW2opn+0g9nJWQ0slqJBI10LdDeeo695gT7zObpNZ7V8W20NI9TX9dFiGmOkf47B7lk5Xze0z129DtP6VK76qgU1T2C2/h758j2t9Qt01l6jrVraTIW0I20oVQ2hXqKlWs2FOytO0jk66hbE8TpJb/MpSxqh8suy3cVFgKu7DeBONsWKM/KidNhbSAqeQJXc89egTRwjlQhaSe5fNS+1OHlaSzOk2qr6Xm3RgQBlbUUrdeZ0i5Modqapu5CaxjwB42N0NF6ny3hOSxLbKb+7s+Gc9r/2mmiw7Tyj3RcY6xF7p9R7iXHRSNd5hjtV4uNrjHfNM6E/zKghnaH2qwy0LWipP9Sw99jgIDUNqegb06k1pWFuKmZBIFbZ0vmjVxbh66aUfbUsWrj99dv1kTjhZ7Q5jBrQyzU5p67pBRgaG6Kup1SrW9o92MLpmZM0dRoo0ldQWGOgvW+Q82cF2BchcUEgckEbArXA2Vn1uvZcvucLuuV1ra2I1Pdr7cASzVVD7mpYVSvjqO37Iyanj9LSXUdjbzlNi8CmInKWxQ0qtYiB0ZERmpqrKM6rl2vbqdkMf7nGKnod5VROsu1hsu02UbDndbK3v0jm7pV3Ae6u/vHShlBT/tdKaf3PqZOYyn5iK7vpHurTVjxdEY/8injko6ND4pUtaPmW/m6A0wyLZS7QEsSpiIQq0aM9l23UPCI1VOJprwCuBlV/csvreUTZ7qAk8B0cV1rjs3oDiWufJMVmM/rKSjEuKv1BHiYxqHp9JY313Zirj4rnfIZO/RQTzV306Cc1g7wEUrfKXHuViiP5XFUpQ5J+Rq/zD1ClqI4L+PQ7fVtLWzG+999xe3c3ERtW0rr3KRodHufw8i3set8oALeZwh1/JcWziBb99Tt+x5JUZ1OaelSrTVmUXU9iWAve1gMEu7ZRldvP+NgI8ycnmJ4epq25meQjJdhvKBfoUfPYbtbhvJO0XGa3ANyC7ze11XEzHvez4/Vktq8wcbytBD6uJz/CleY992i/k7gH8F65hY3L2rQh2K0CYJE7PTE4/5UMd1cCfduxeb+NULdhwlzbCXFpJVRJnlvUKaA1g8+uLAI2OuKx0g6Ht71Y90Y1/u88jcnp9xhsfyXXbSdWqwzsWVWF+04drpsK2bshC/v3snFYlYUhxpWqWD/8bIwE2Onwt9UR4lChnRs/1wnRmMBZL25b0nDdEIfz+ngOWVUQIGAXuG+czOhZ6kpPEO9TR16yQIdBgLqvivq0gwJBL1LhZU93hYFpcyezncNUZQwStq9V7pUBxof7mT8xQ097A31uApzxouj7CFi9lbf+aiY5ahz1p6JRS0Onah6ogi6ts5KOR0UlVI1QSyf0CUPDfbT11dM50KhFrNVrp09cYk46xFPHzqNWct7aPtS+TvQ1MFJhR6KPCR/HUY44xFJgt0pg+o/k264iziFKi7j5CeDarpVr9bY4ObfcA2qxyq6VBkyZ3gwZkmhQiWGrPmCg9aLmQKkEt5aomcrHJg5GczndHQZOz8n70gbV62eOX+GYHONk/zg1ex6ky/6rVL///yXPz56PP7aAm1poMK0K+DeevBltujUCVaEiZyqH2lXaBXKC/PzIzcgSUJzk/Pw1Tsj5CLJfTcXOHzIa8mcKrZ/EWDxEjwCgKjHVUttCv/kEbYZZDQZbDUfpNZ0TmFJt6CLlmcc4ZG0W4JqxAJy0LZW+Rw1hnuxtFHATeDtTKweq53x3kjh8r5Bjv54IBfiOqkpHH1EeAxSkGchIKpH7pR5dQRvGkjm669UctwsCkudp0S3QXnMJU52J1s5iOrurRLXk+G+g1v0PGA8+T33oLgF7ub5nF1fgyrlRUSgllbxWDScqx/TzUtEmNQ9yauIMJ2auMNtRzETtQa2Sg5b/TYOcD7WKF21tAitt+aICWuSaXZBzeHL2Azk/Z5ifFtD7XCTO4mBYFtL8LalRELXad3Z0ntIDb9MWtJz6g69iyA2jabSBZgGjoeFu+c5u8g3NVDaZqGw0kFlRj6m9U6uocUFzQuR3ym9cUKMrchxqDtxNgFsEsyVo+5wU9Kmo3VnlFAmondNgbml7dY7kXMlxquTMJ+ZO0TfQQnNvlQBbJUZtWFXu9T6DtHMBy+Y2TA06cuLFAbXvwVvAPFgALtYhixybdeLEvUCR47voDrtTHnCEnHDdXYC7q3+8FMA5JLTj+U8cQr1NFX2kZ2WjF0PVGGWLMcIWQ3EiMzMntPxEs9oqVJv/FOBulWqYagWr1lClEWvPpYNTAHdKAM7LvlUDODWnastbZsqjUxjV2ZO37VEa7H9C6aavE7fqEfTpYWJgxCMzNIjxHhMtLfkXb1wV1i6/iFGbU/PF+SdLMtdeoTymlP79j3HC/1EKNt9Hmd2fpON8EZ81f8V/uysH13rgaVUsneowXnYdAjRVbHqzCrv1NeQ7iVe3/a8kHiyi9T8BuNaa86SGjONtp8poqY5kgND9rYwNjDEy1kZtbRnXr52jvd3EiROTzE5Oc9i+kq1vKThT89gs2qG0/HapfG+q1NTW5e3seC2cmPeeombfU2Tt+AW2KzPJCqrmw6Nl0gMbyQrdR7fTQ5D9FCQ/zoG3N7DiJZ22CEGBXoq1NQ0H3qTGexMpDrsJXG9F9DYrsqzFEDoLsDpsIHXnMlK3v0nytreI2WFD/LrfcsH/+3xy5EGqdj0msB2H08poHJZHsH+Nn3x+N3n2W8i130C+4yZydr9N7o4XKdzzJlGrfkbSmntJXfsAR957TDr01yiyEe15mWwbAXaHQGKcM0RZxO8vIvFAMbF7S4lzzSfaIY3cgBx0wQFU+TpR4ryMMseXqTy8Hl2QNTq/LVS7vEOd17s0hG6m0s+TsrBESmKyGO3q4szZKcLC/cR7b6Cr3UDo+sfpCFtGa9BrHNn2HoGbfMg6FE5rQRamrHSMyVH0FmYwVF3GVEcfKteVGvrvHehgSk3Sl85GgVCXdDY1PUXUSUczd+K85uyo9qFNPZBO6fNt4laAS/JWw7uj+LuME+psJNXWgQq757WyYJn2NoQ6lmGztpmtyyzzCW/VpjcbqI7zZLwuTu45aQs61RbOaZGhwfZLzM9c0yLpk+MTAgNlWs1idUyWqI2l01THOjUwzYngX0PqE1zy/jY5XnbSwcL80QX6h8wYjfU0lp/UImW33uPmKgHDGoEgUbvhQwxlAzz77NPk5mWSmpFEUmI8nh6HeHflCjZt2oiDnS07tm7iSFQ0bntdWLvmXUKCAkhPSyZFtk1PSuagOBJ5WVmMdd2gJu8Ee7ebBFhrKU2blTa1+P26C9QXHae3poy5jkxOdudxebyG+RaBedc3pRPfTPCBWfz2HsNX1Q727SczLQZdVRbBIYfJzU1iqLub5oZG+ppHMBvqGekdpru1m442A51ybzQZa2gyGzmy+WcQej+EiZPn9StG+9SIhBo6XrRtt+jz13lJatK/SkzcZJ6gr2OWs1PHGKt2E5DTaffJksOrgPnY5HHMLSVaObH+7mYuyX6Vo6vm2w13Lsj2n9u/wPh/HoX7WHNCxvsmaNrzTT6JfoCT+75MY6oHrRMd9LbVU5YeTVJsONkZIRhaMjCP6qjt0pNfXYPJ3MypuXlxWtSQqRzvIpRZ0ocsApzcT58HOPWeZbXqYiRbfufSZ5QDdEUeL8lrl+T4LgnUKdBVbUpBnALaUVUXt7sOU7+OBlVLtV8grr2C+kZx2JoryYwQ58fWMr3kiEMy+dbvU2D7CiWHnWnNrqNNd5zW6gXa7qYRuat/hhTAuae145f7zxxCvanY6hG8A8MYcPg6lwK+w1mPb1MW48zY9IzWcc12VVoicJOTWidk8aDuINWY5VEZNbX66PQpODmvsnF/xBl5rg3hyOdVCgFPuzY2vq6iC3UCckYKQ47QV7ST8YMPQtZTXA56mMwNT1C2b7147n3SaagSVkpq7ozqSJRRV53XBXlPyVIdwfL67TKLB28omKMgeD+l/itI9oojJ3GQ2pLzmKTjy4kdEW+/DX+nBsLc6vC2rcX2/Vo2vdWE9dp6DeDyBeBi9pfRWvex1mE26dTQqZJ6Lt+jjqP6qnjMN0gOmcHbYQQ/p2E89/QI9I0AN4iKDGHr5o0kJ8Xh7X2IBvEm1V97cy9b3zFIZ21km0CakoK1nSsF5m7RnnersVlVhtPaUuzWVLLhjUoKo3wojfUVYNTzwUyV9NI1cqKN5EW4E/La19FZfYdG2++T9v4DJK/5MXtedcRtYx5FDu9Rv+8dKuxf4ciyb6Lb+W0qtnyT9PU/olzANlN+r8nmPk77P8hJn/vJXPdDMtZLh3ZEJT7+BZ1OD1K0669U2L5MuRjPSoeX0dk/T9HuFynY9QbF1q9TYreMIrsV5NusJG3dj7gU+AA3In+CYc8DZO16WwzvMgpsllGq5oPZPU2Vw/PaPnTqcem5qMrhBYGb5yjZ9SdK9jwn8Pa2aJlWAqx4hxqCfIlq1+WaqlzfotzmrxRt/y2GwO1ydq8yd2wCDw83wiMCaW6ux9ZmJyPDXUxNDVMZaIPO+i9kbXyUnDVfp3Trd4lZ9hWK7V6jbNdz8htfRO+3h8k6A+3dRoYGu7TOR5U/Onb0BG3tehob8gWGhjg2eky7/9UCCA3kPicV1ZsfMGsAl+BZh6fNhJYc2MthUu6XUcLt80nfvUVLFVNs+zph2zy0YXN1H6pqG6qdKL3/ihldjBdjhlgtYmW5zy2Rsfris9rQ3sm5G+IoLXBsYpqzxxe0YuDnT38gx2cBDrXSdmpgil73Jzjvfz+jTv/OEbtddDRAS+0ojcYGzKre8OK+P4M3uc/1+ZNUZvZqqi+a1QDuvdWrMNb3ERwWy1arXWzavIV169exfYcVz73wKrt37MbzsAdu7geJiY3Hy9uLqOhI4mKi8fHaJ6+FEhDkQ6vhDK5bG9n8Rg17VtdRnjEnkKiGVy/QVv8JSc7WVO75MQaXpziy6nvkBifSXTlCnlyrsJVP4b/JFe/1LnhZG0nwGyE6PJTszCRKS3LJzkrEaKrE1dVOKy3Y1d6kXT//wMPExkVSXJqplRJMzckkcecv+SToHj6N/pHcE9+jQpdHr0CPirppFQE0ePmPpYbVVeRsfvoS04PHNfs301rEiM6V+dERARplMxUQik2d/0AAUo+hMZPp0YnFucLXaakSEDGc06Krt33nHQBO2V0V+bukRQDlfxUZlP30twwJwH2DT2IeYN7t3+jNj6RjtJuogL002tzLmaBHmDr4AKWRPjS1tWNWw5cCcZX6MvoGmllQZayUbT+rQE5suZomo75TwZoGbBZosyT2VXPkFLypbeWY5fer360WaNyQe+7ssQtMj0wz1NvLYL+0wYkpRkem5PGUNpSqjld95ujUDM0K4uRYGvur0JsKaWoppLWljNLCMhKCmolxyiTPbpU4gS9S5idtu3JGYF/NrxRnXndG7t+7q1Dv6p+gz4ZQc/55EbhoUURxu5b8N7JyCO+gSE4cvg+V5f+jkPsxpwUxPj6tRc7muqsYLFV54Cbkf8u8mNukvCy1Iur4Fe1/1Vl160oodn+HKp811AWuo8jtbTrF471xRaBu5oYAXAs73qmSDkovxrqBotAj9BbuoMPhh3wc/SizB+4h/r1HKNvzAtUh0TTX3pCGqeatnJVHy/CNKqWlJgrrS06jLz5FvVZCRXU057T3l9Rae4XciDJ83voBietlv6t/QrbHAdr0N6jNHaFh/yv07/85fe5PEfHuvdRZ34/vOld2rWnDc1MoJfZvC6C8RpZnPI3lc5jL5kXiMYua5LnlWM5iKhqhJrGadPdkkhzCSbI9KJ78LkaajBqolRTl8ubrr1FUnIvJVEtNTan2+sxYH5G7/Ajf5EjUFjuRA1FbbYnduo2EHTtFVqJdpO1aT+6e5RTaLSfHdi1JO7ZTeXgDNb5bydjnzVD+QTrjbelMsKf4wAasnvsTdq/+mbo99/JJ3OPcCLmPyPd+RZnzGmoFdKpc3yHZzZb8bT/W5tKR8FN0jq8S7pyLv3USAwfVYgJ5PeVxMne/jf/ql+mw+wZ9++4ld+P9JFltIXX3Vjm2jcTtciHMNp4ot0yiD+YSsS8HX5tK/AUs/R1aid/0MkT+EBJ/TIP9b/Cx0RPoUEeYcy1RLgUkOAaT4ewmcifDxZ1Ml/2kq+eiNEc3Crx9McTnUZfRSENeD3W5ndSm1strOdQGu1Pn8y41Lm9S5m6FPj6T2uhkjNmFfPzxRa5ePc2+fc4aQJ+RHsJ7618Z936S41HPkLT6W2QfsqIj1oErAffK732SZof7yY0PpjcvmqZQG5r8d9IS485sd6eA0XEmRgeYGBnixoXrDEjHXm/3GIU7HiZlw4MURnhyZnqEkxOjzI+P3KZTU2PSgecxUulAVnApsYeNJPvoRFUk+dSQ6Gsk1aeY4kM2ArUCxwKWERt2a3VgvW3y8N4jjyLP3Xk0Zh5gRB9Pa/V5rdNSUSoV/e0Q2ClMOsq+HSZ8Hc0kBjdSntnNWM8Cp4+pRRaqg7csWjh34pLcrzlUhKdRGppIeVKTxVGS+1mVl1IrMdXqylb9B5/JXPsxua6bGdj/CMMHH6fMbR3tjZfJiY+n1F3uT6cX2PfStwWeDtBi7sBkqKOtrow2AcK+9m56mqqYGWxkarhd/hdgqainvtJMS0MbuuIGvB1b2fBqtTZcrABOpeSpLzxBTd4xqgovkbrnbQj7vtyTv6Bs7b+Q6bma0aow4tb9gjbbr3Mu+Ht02n0F7525xPjJZw0ldJimyEvopbg4g9z8NOzsrQUYgykrzaG13UBsYohW47mlRU9fTysVlcVEu66i2OUvlLs/w/6Vj9BoLqVttI4TMxe0CgpTQ5dug6cvSpxYAZnL5z5ldPAEvR0TXJHzfvroaUarfTWIm+k2aNNLFBCenFnAUJdDXVMWYwP92jU6c/yGXFOLPTs+pcpuWeBb7duykMEyhKpBkryn5swdn7rGzOg1JgYuMNR+nl7zVQHucVL2LKNcHJy8PS9jKM4kPeYQSau+zjFPcZjTBVbDfkx5cIKA8kc0143SZG6nylRDc08VU5NjnNdgUQ2dfsDpE1e1qLSSdgwqiibHYNGn2u+xQKT0DWfUKtnLHJ88Rk1ZCTFx/oTFHyQ8+QAhcS7EpQdQU19JnaGJ/t4hTkj7Wjh1jYsCg+PjY5j7amnoLqLKkEVjawlNraUYjTqyguIF2jcKvL1AsacbbRUCfFXXaC5T0WhxZharbdwFuLv6h+v/iSFU9Z05dQMkVnaR2zhB8JFU8mx+TduhP2F2/zO6zEBM/QbGxqc4OdjJuM6JifogjppjmWqMYroxmilTNOMN4RzrzJFtyjkuj5OmKCbNcbRGrBCv/uss+AgUJjxCn+1XKI+05lRvNhPGcMxZPtIJHcaU5kVdUhD95d6MVe+lLuhFWkOfoyHwGXTer1Fu+zxF1q/RlOrFsD6KQV2EKJzBqlCGDVHURVtT5/oCnd5vkmvzAuZsT3kvnP6KkM80UhtNjs96Sjd+VTP8RD1Ei/df6NMF05y9j6N+T0DyoxDzGAnv/AvHD34Hg/frZLtYU2H/MtWOb1G7dzn6/Suo2r9etE20lSq3zVS6baXyoA26g7upcF5B0Y4/ULD11xRv/62moi1PofPazuXz83R1tZCSEse16wsMD3cxPjnAB9KTmhIOyXa/pHTH7yjd+XtNldZ/pMr+GSptnxb9RRta0wlEVjiKIbZ7g0q759DZ/pmSXX+R73yOij1/onjnH0V/otRKPmP9DNUOr1Bk8wbjBwTQ0n7Oeb8fkLTmfioc3pB9vUKOoy2hfgZytj0s5+Uh+f3fp9juXTwcZnDfZaZq98+Y8/omc4e/StT6d3DbUYvr+lhc1sXivjUL/33HCNgVS5n109S5vEH8hjdISawhzeNdjK7PUePwHNE7bPByOYH/+h00ONyL0flhjmxcho/TGP4uowTvG9Jqvfo5j36mgL1qYcOwliNN/a8K++fEn6K9/oYW5bypi9qEd1PFPDXhPujsX6D0gB3N+o8w13xAQ/kCfc1yjj84S2enifn5KS5cOEO264t8HHCPXPMnKHrvv5F9JJm+sjzOeXxJK7vUYv9DgQszM8dmyM1Oo7Y4jbjIAFJjgigryaGqppwj0aE0NRnQxbnSaPVNzLu+weC+75O77qu0ZW8RSLNlqGzPFzRcYcd4rTtDOjfGa5yY1tsxXWv/mab0LkzUutCauIGmoB00B22nLXo9I+U2jFc7Mqazl7Zox2StA825gYTs75Rz1SfqIciti5ADvaSE9hN1qJWw/UZ8HKoJcKklwd9AQYJJnJYJmnTTdJpOMdZ/iQ7jdYxVH9NU8zHN1cpJkg6wUkUxVJ3fy1pqnbyYRpGJwniB58obVOxdqeVY5Mi9NB54HZMeapL1nPaRe0icgAWv75Pp5cSnN+DK3BwzhoOcGR9CFRu/fmycGyeG6a1uJjOoDtct7ThsaNaqZditNbPh9Xq2vNXA5jcbtOkCXnbd2gIElSfRy+UowatfhVBV1eAxKtb/N+KcV2NOCiZh7ZNa3V1yn+Skz4/w3JFB8P5BqgsGSA4akvusj7LsIQHQHs7MzzA/fRazvpvRHoGrlnG6OxoYHDLR12dkcLiR7s4Gugea6RDoNNcNMtgp562hS+63UxhLzgqIqlqyH2sRNm117llxXNUQ65LOqHm/AjtzV6hrHGZMIO7klKq8IBA3fVJsaQxDpbvFXsZzZkYtNICuNoHZxmyOjk1pK6FPH78m37eAsdSyUMKyX8v8N5U+RE1NUeCmQG+k6wLtdSolyxlte1PpBZFcy1L5nbpTtBou01irctudpLR2jKgDVtRt+VfMNj9g1u8njLp+m1wfb3RF4pSWHhOQO4HJ3Il5sIaO/jotl+HFU+K8q/nMCh7l96nyWedOX+HMsXPMTMxxdHqO2ekZZqZnGZs6Rv/QFE1tHaRnJxAcuQ/vEGsC4x3wS7DFN8GGsDQHApPFBqW6E50SQkFxipzvWnr72gTwRwV8ezE1l2JoysFgLqCpo4r2lipqMqLIcVpBodXzlHh4Yy49KrbgMubyC5g1B1/ptDggp+4C3F3946VgymUxke8/A+AiitrJre+nq7ud6sYuBqWh1Jh6KDb0cGzqNMfFGxwd6ddq0HV2GzkzNctEYzJzTWGMG8PE6EQzIvA03RTHiY4sehvLMZqqaKrNY7YllfGmRLrjNjCz//tcU6s8U3/GkP3XiPHew1R7PkNVCQxWpzJUm8FYXTzDtR60F6gOyYG2khi6dHn0VOXSL/urDnAUKBGY2/82fTWx9Df50WcIoq8yVd7PxRS6notqNWbCw9RbfYOO0iCOd+Uy05qxqHRO9hVSFmlDyYYvy7E8qaUsafZ5iY6KTIxZofS4P8rFoPtZ8HuA8Ff/G127/5UKVwEo17epdHyD6r0rqNn7DpWuKyhzWkmZ43KLxIiU2r1Jye4XKLF+iUr3bdT4udOaEkZX1hG6c+LpFI+/POEADfU5nD19UoDtAp98eJHrV89y5uQ8k709tKYdoTM9ks7sWLoK0unMSyXjQBDhuyOJsD4iihZFEe1USNRePdGuVUTaJhGxO5wsZxf03u+Q6rCfeGsfEmw8F3WIbEcncq1XkbP5x+htnyB/1/MEbHIky8GJ8j1/JssjkCD/FtzfXEGe1Rvy/psEbTywmOajH/cNYexdfVDkhseWGIL2jgsoTIum5PkEPq6zRO5054r/1+S8PkyLzb2EBRaTZaMgWcBdgLDC9lUO2qg8XD205HpRnRTJIdub6TKCXb+Y5FirA7pXJTW2pBrxsu0mN3aWttpbh/PUMMlJmsXzVpPe6/NGKNz9MiUC0cZC8dyrrmgT1euKTtDVOCmd3nnOnRIDnxNC8op/46jHQ5wLf5z0t/8PIlx9qU1ros5jJXqPF8l0fpnh7jbKdKV4ulmTv/l71Oz6Nlkr/5Wo/VtITkuhoqKQmno9pnQvjNu/wscRj2nRu659jzBoKuZYv5G5HsNnmu3WM9fbIPdjjhZ9qU6MJjs4n6yAQrICb1eGfyEVCTpqyosxNxsx5sfRnuFJZXwK5fFFcj/lM6YXJ6UmUWC3gb1bGwV2Gziwqx7XzXVUFtfSaKzUIkrDQ+0CI010tjVSWZpHa0uDgLCZzAgDQc7V1OaM0qo7Jp3f7KLUylR5FBBQUe+S4EhK13+JetvvkbD83yhKbKRQ2sAp929w9tB3xBF4ViDjLJWxuSwEiBMkjtDVgAc4sO01ior0nB3rYFLvyrEBIwvHFzgzMc6psRHSAitw35KFp1UOXrty8RR5787FzyZPk691HgF2ecR7VpDsU02ydzVJPiYS7NfR6vUz9HvfInT187htSuPI/mYS1v+W6h3fpvfA41Rsf5BdbyWwe3UjzptMlhQ4Vm0EOPUy0D6Om5sNqQmp9JmuYSq7SIvuEsa6GkxtWTSpkmPtxbR0ldHYnkdjTTcdNR8KDMi9J1ILpdRQdZfpAidnVcqTG5a6rK3nRZe0xSQDrRfob15gZkjAq3eW7KoeOlrHOTZxVlt1euEc2mKImfYSRisdGanxlvMyxdToFC3NFVw4eY2jo9e0lb+qpJcWUao4x0T/BVQOtqW8fSrKpZIfq/qfDQrayuQYyxXInBegkXZhGqG9vZ3WTqPAWDulAqJluiHmjl6lIdOLth3/SuWWLxP50v+HYLu3Ge01yzVLJizGk+TkBLIy0ylrKKFlQMfUhMoXd02+U6BRLbw4fZWZo8dp7++gytBIVnkT2fpW6UNMFOkFznUmIhJj8QvZy6GQ3fgn2xMmTnh0bBwJUWnER6UQHRNDSMJhAtOd8U2ywT/cmrycIJqMWbS1l9IsMncUSR9URrsAXHVuCLpQB/KtXxZb9RwlXh40l05p8KaixpYkzMo2qLROKkn0XYC7q3+CFMA5JVrywKnnd9rmf6cUwBU2DZOdm0FuThr5+ekUFWYTHR1OTU05JSV5FORlkpgQTU52CobaClKS42luqsXPz5MGQy2ZGSkciQ6DD0BXXEZGVjKJSbEUFuQQEBwkHaU/hTsfotr+cYbCnqPl8J+w3rycVPlcf+OMNLRr0sBuSOc7QtT6n5Kx9rskv/s1Up13Y675SN67RFOVNEzpUMr3rqfU6jl0keGYOlpoMk2LUbuCqRqqQwJZOPQlPop6gJptX2e4Z0qbg2RZsq6k5uzdoMlgoND+Nwz7P0XfoT9S5nMAo+4G+vxpfN9/HvfXfsqBN37K/rd+Tsi2dRQEJVC1bz0Fu56mUgCuyvkt9EklYiRPYSqZu6ki8TILhmkUaDCWztNWd06M7KdaIuRrKhnyAjQPNVHfo+PE3HlOHV3gaN84xyfnxXNVKSo+0I5XTTZWWiqTk5d4DE/7MS2thJ/LpEVahEpFq0bk/3G8nWZI8zcxXruX7BA9Pk6TBLiOLkql6OjF36GD0vBAqhMO4mGrQKmHXNuNAnDPkRqSzF77Vta9omf7u7VEBjaSeKSZ+EC5F3dX4rGznENWOrztmgTaJm6DLCVfDeD2c8Hny3wS9yCm3d/DZZue2NW/5JOI7/FJ2Lcp3v0SB6wHCRKA6yryoT49Gk8BOFVxwlcU6Kxy33Vr/1skUOc2SKj7AKqkmgZwNt3kxEwLwN26ylgB3GmBtJPSyR3XEjhXHHKQ7/srNcm1NNeoCeALGsQZy06KTmFUpdaiY2m1+RYFm79F0rtf5sDy5ymM0WGu/ZCq4kvU1vQSGXsEXUUxI8PDpMUEcNz7Ycj5Nef8HxaI+RqR7/+YtKRoavU6MpMjSbf+A4MO32T28D2UW/2I40evaMl/P5v/JveAWtSwcBKOChgOVzoJmNRz2GZKmwP3eR22GSPGaxx/Lz8Ki7LJzExDX1lEm7GeZnMXqck56KsqKSrIpCA7lZH+XspL8imX/4cq4kiMCiA9OZrqijxGBzvJTk+kvbWBouIcUpISKCsrYLyrmGGdJ4O6w4zqfRitdpf/XRiq3MdgxX5GqkPFSYumNWYlH4Q8BLm/ptvxB+jjN1Pq9yqJu35Gwq6fk3fgr0wYPDAnbcTs9hh9fn8ke9O97Fn3FllFlZTH2mJO3UydfK4lczdH692YMaro417Gqlzl8T/WWPVNjavHGhfaC/cT6tYgjsCg3CPj2qrpIvtV5AvAO7+XyMbXS9j6VjWb36hl42vVbHmzmg2vVuG4wURXSw8/ffSHODs6MGBWCb4VmAnACbRW15bT0JIvECUy52FqzcVYaxYbdEW2u4zK36ZpMY+dGl5u1iLBl2kQEGwotSyoqi8RgNKd4+TMVW2I8cTsJeZnVToQNawo7VuVw7oqugYnx8cZqfKSc+FCb10ihvo8jo7N0tlwnobipXvdAnFqXpeCRbWCVQ1XKnhsF3ujom1quLuxSuyRYUyOv5OWfj1Vzbnk18SRVJBA+JFQcgL3URNox5Qxifwj+7F+9WccXvsr/La9SHJCpDad4+zpKfxj7QhK2UVAxG7c/W1JKoxEZxSYbW1kcHiEtq526kyt1DSaKTEaSC2rJ7miiYSyVpJKzcTlluETHYKngFt4ihPB8fuIiAqT9tUj5+UMnbVXtVQyan6frqhf3osjKMaDiNT9RARupfDQGprSDotNDaexOEycpIMUua8mc9dL4mi+SLHDKkp8w2ktE0ejWn63NtyvAG4J4pRtUHVuz9wFuLv6x0tBm3NSO97/RIArEoDLL8gSiMuhQAx/QkI4qalHKC/PpbNVPLaGKhqbasSLrycpOY6S8nJqpANJSkvB19+TkNAA9rk58/GVj6guKZX9pGjDg15eBwgJ86WkOBt7+z34BxymtDSXtpY6GurLMTVKZ1ndQ0P5MQG/HjFMw0Svvp/qbV+jYv2/keW8iSbxeM3a4oAFmqWx18YWapPXS6RzrvTxwJg7LO9dQPokCiPySdj6HHkur5Dq8AZz46e0FXZLuYcsea+O0tCsx1QcS1noJorjm9AXqY5fGb4FDEVj4t1NaGoonaS1Tk3kvo7Oez9lLuuoPrCZEptX0ac1a1EJZbhvSq3Iu6pJAWen8YIY7Y+0OSxquER5ynOzZzmh0kpIJ67mEH4m9f/icS5Jm4h89mMKkybwtr2ZhPRO8nMcJGJ/iwCBC7UJSfhI568iZ5pU4td9vXg7jFNyJJfRKg8iPYaIskuh0uYZOV/bSMkws89Wpaaox/q9BrlONXTOVFBUaiL8vZeY9niYo4d/Qs7uN/FyUN95e7WAwL1TeG6JIGz1n0je+SzhG18k6lCHAPA2Uq2eJ2m7yNmBsow5KtLH6S/zp6skjNyESXITlSbkd45RljpIUcIERfJaXswwqWEt5MR2kB/biy7zKFWZKiHzMeksT8p1F+OspZNQRvqUAJoqbn2cZv0H1CUWUbTj99SEhGodq2U71fGplcvSCVZ9SGlQJKcPf4sPo+6nZfeXyAyvoq8dCkLTid/4KwocnyXL5SVOTZ/k4+sw2FxFp/23uRj6Y1od7mXqwP10OD1Anqt0MgE7Gakt5tTcBYabTIw2GRlubtE67ZurEy3zglSVg6PDpznW26aBS6J3DX+rmL3KGZjgO0CIfwBG8VIy0pOIivSnpiIbX3Gg7KRdhUeGkZqSTEVOJmUlWRw65IaP5376SpNIiQsToKsQSBukUdrx5s3riY4KpX+gXRyyNDxl257KRKqls6yLtMIQbYUpI5S2kgL6ykMEKJzpLvaiozRazqUVM/u/xpXw+6nZ8m9Uxvoy3mRgWGzBoKGLgZouesqb6C43os+q5kh4FB5rfs2BF75Gyu7fEbLsWxz3e4w57wcxejxHXWED5opWkv3LxEnIxntPLj7Wt0u9puRnm0uCVyUpfrUk+9ZoSvGrId6rieC94hS4Dss938GBXQaObN0gztafOLgukt1ru7SFEPutzALEbfi7iG11aBXHoVWcgHGmBZqG2ucs7V/sjIpyqaoL7RUmequDGNe7MVrrJr/tIL26CAYqCwR0i+SxkP6KIjlHKaIoessLaS9vpKV8gNbKKfldc2JP5mksO8dI91Ut55oCNjUnTEG8ejw2cYpefTUDhmr6DDXiyJ3l7NwCE8Z4xioc6NL5Mdk/RJfxsoCgmsN7E+KMst/+lvOyT7mvznxIb9M5cRrVPX6GhsZOGvvEXo/UUN9RSFJeEN7RNoQkO+Cf7oSH6zNMuX6TBd8fMHvgB5SmBLDH1Q33Q4fp6OvUFnGovytXz5CfmUtEuB/+4W4EJjoTkOTCwSgnfGNDSM3KIbGggJjscpLzasgo01NhaqK5z0iNODRpiUcEyJw4kuJAROJegiP9KMgzYao8Lc662Ev5HVqEsPwiLQKdbTpR9UWqi8dISskh3HsPuXteIn+72Hu7Vymxf5W8nc+Rv+cN8hy3UREUSlN+D61qwZq6furcLEHbrdIqfNwFuLv6J+gzgPsn1UKNLG4ny9BHZ08nJXWd9A4M0NMrhlhFB0YHOCYG7uTMFPNzU5xfOCudaDgHVj5GssvrBO1+RcsY3tUhxrDFyLWFa0wNjdHWamKwr4vhvh4G+lQy0HHMjQ0M9Q/Ia4MMDfRybPqoeJfjDDRJp11cQ3FJJTUFs5Tu+RXEP8pHofdS57ubBp0lWW6TTs3fOCdwdB19TK4GUSVqjpjd65QetJPXcjAWHaWl4WPOinFUXu0SNC1JRUJ6TM2UOf2aqZC/0H/wUSojkmiqVVE+ZfzOC6ydpaXmyqIsrzWpuUAlszSXDmLwdqR493PoU00Cn2olrMWgqqS9zeIBqtqKDWohRaEYjppznBWA0zpwlUPplDw/LR7zqU8W548ofcTCiWvSqasSYzePVUnNcbm08AkV2TN42fznABfu1sxQhRM18fHSmd0OBCoLvY/jEMleesar9pMbmEWG1TrKdv2F1KBwqtpMRIZZUpjseLuOrAyBlbkyCkoaSVj7Jy1/HIkPUuv0ModU1nOtNNHN/atEqb72Axzxm8VYeVV0WZt0ra6XseqGJnO1eNryWotA1EBlEMNVkWJ8VSLkC2LQlc7K83Pa89a6j6hJKqfZ7beMB71Ihf0f0KV30G6Q/SwlS9Y8a3X+5VwvgllLhQCcAJshp4dSh7cocVgunegxef+yvC+f0wn4yfYKtqvT26kMCac2PJLiwDCqswdprYeqkGAueH5F7sMfY7a9l9Mz8xjqa3ngvu8T776VFu9Xadv5L5z1/B41O75Omu0LWnWOIgHX1uRQuW6fcuWaJYp6E96UPtKGzcYG5hgdOc25yUFGdS7/IcCpRLQJvkNkC6AVFSTS0mhAV1YsbSaf9mYBpap8ulv1dBgNNFY2irNlpFQcprqqctJC26gqNZAX38yhnc3UV9eRlx1Pg3SuMxMj9EubN+gbKIkLosvxh0wfuo/6bf/C3jWHCfVYQJcgsFJ+QI6vmxD3SQLtq4ja6U5FQIicrxBq86bEUbkm97y0D/0Y9S0dNJh65X85v9U3yIwXoDn0rJzHn0DkT8lf+1WI+ZncRz+hxu551r2uZ+uyRqzeNbJjeQO7VzeglX97u57tWsqUBqxWqsd67NebBLy65R5WjshNqVrJAQJlfnuHCN+yA7PTr+h0/RnZa79HzgFfKnPPCPyoe+OMNuzeWntRHtV8ycuYKqSNy3G2iF1pqZygu6qe4Zo4Jgw+AtZudBceojopgcojGXTmeaGSLveXutJV4CZwvF/amjuDFYcZrPTSno/onMQ5cmG8Rrat9RXwC2SoOpKJxhSO9+g4OTbCmZmTAmkXuHbpU7EpJZh2fIXJ/d+mz+5rtOQna7k31X0y3VHDULkDk/WhzAwcEwhU9ugmxKmh2zb9Oc6cuM5Yj4r2CQhVnKKxrYHmsWqaBqrJLo0hOM4enzgr/BOsCYhzIi7LjyOHN3IjRK5JyhN8EvU4zRUJpGWlMzDYwYkTU+JY1wq+fcLkyDhNcu5axP5W5/eTmVpIQJSnQJwDgfH2hMQ7E57mTmjyAYJi9hOc6Itv0mHC0w8Rl7qfhBS5t5NsiI1yJz+tTo75BG01FwTcBN4E2FRZMQVcaijaLKDVrGCu4qLYUrUI5xymgiGx63niOERS4OZI3l47asOiqYsvobloQPal7jPLvswqH6G0b1W0/gsApyQQdxfg7uofLgVtjv/kUlpKybou+b5OEis6SavqIbe2lwT5fkPTiJar5+LpD/jgOpiTfZlz+Xc+iHyIdod7tWSsZ46e4ap4gmfFmFw6+wlXzn4s/0snpoYI5PWrAiGnJq/SUXteS5jZW39WPK2T0gAFmKpOUVFWS0lZDfqCCYGyR8TI/4iPg74nsLTtcwAnDV6eqw66IaeTqkA/Sp2WS8f5e4p3/J4yxxVU+R+ip7SIc2IklderdaKLIKeGMtvrWuiw/a50IgKJwfehC/LCqLuihd61ya6VYrDEe26pEhAQKGhW31lxApPuNK3VJ6jztBOAe34R4FT1BbXyT5XMmiczcpwjngNajUVf8fJDDhrJycsmOz+LvOICbbjq7GgD12ebuTpttuioPJ+s5eLRYRbUEO9nnb0F4FRG/drC49rQ4ec791ulAC5snwXgahO+CHCqfqZWjknUVRqCMXIbpeLNZtm/T25FDaWGauksVYF6A1YrDBwJMFKYbyIuopvo1b/jetB3uBbyXUqtn+OwgNoXAU6VJ+oh3m9UzoeKZCiPeAmAxcDK/5pUihfpaBTADekiNeNrScqqOiYFZGrOimxT+wk1MRmc8/qmdDSP0mn/dQrj6gWwLXVmPwM32d6sm5frpNJcSKdQeUz+F+NffopC53WU7HkWvSqeX/2BXEflqZ+Q7SwdupYzTTpwBZdNNSqaKsetB50A3PnDXxLw+JFlYvfYrDgq3Vjb7KSvd5whQyV9ifYMpTpTf2QvUwMjjNTXUem6ioLNv0XvY81M77BWjFxFXdS11FZon77OzMg8k31z2tD6uYkBbSgw3b8cH4ehL5xPJa0skGs/RSm96PJayYnuITNilJKUSTKCe2kqauTkiJHp1irqo33I9M4mNqCfcI9unDY3yHVvxW2HWgigCvg3Ex/UKfdoB4HOZrmGLXg59hBhH8W1sEch9ylOCZQ6vXsQb6d5ckMLGa5w48gBM952g/g5DeG/d5KA/cN4OQ/gbd/KYVszh61byE/V09BRSk1dJfH+XUR6DuO42YRuzzPS1u7Vqp1krP4q5wIe4WLYgxTvfJoNb+g0cFNl1lROO3X/KS3luFv6X0mlULn1/89r8/JWot9/XZtrSdLj6Hf+gHJPV4EeNbQpnbxmQ9Sw51WRvFZxko7KXnqrigW0ouU6HBAYk+1z/CmPSSPNr4rQvV1yXQbxshsl5pBRi0aWRebhL/d5ccIQ7dXz2r3cJCDSUnGM9so+uR4GiiJzKYtOEQckDmN6JO35h+kvcWSo0pmJWrlf9J6c7E7FkOjMGb+HtfmSRD1KV0mGpXC9aH5WHKC6VPrK7JhtK9CmVkwNXdEib0sA121aYKJ/sS0IwLU19dEyLM6wPpmIpP34x+/BO96KmFQfWpqaODV7QWzgJzQWZKPbeQ+N9vdTu+cBzKWJ3LhxhU8/vcJHH15iYeEkfV2zGOR3NVZekzZ1gTY5Zx3SPvTlU2Sn1WrTaKKSvPAOsSc0ypasFBsS0+yJTnMiPs2BnFQ7shOcyU2IwVjYL+dK2pq6BhViA+TYFYgaxREzin01im1XNqBZQKulQtqzPJpluxYB7LaqK+LkLdBedpy28mNig89J33FVrucl2deCZVvlMGhAqB6Vvb4F3D7TXYC7q3+CFMDtXUwj8s+IwC1JpRBR6USi5VFLJyJSqUXi5LXjM2rOxkdaVKsx4RALHt+AtF8z4nYfRquvM9LczIJAksr9o4aJtCFA9bgoNU9jalg8Xq3hqnxrlrI16rlaJVRd1kWlro46QwNZru/Q6/kn2t1/Srm/F43i4d8GcFrHLR28Nt9EwKt4mtrYXCrFWFc4vCUg91tt9WXl/rV0ZkQz2dKuDVkpo/jBB9DZ2EnT7m/ySczDXPW/h4pAbzEgag6eZb+NYtj1RfXUlprRl7WIWikvMVBTNoqpdIoK982U7nmRuvRG2uoEJMVDzYubJHR/vwYwvo4DeNl2EbT811Ts+hHFm79FkO3z+CVEEJ0UyIXRPDhVgVZkfVGfHivm8uzo3wS4+tJjeNv+5wAX6S4AV+mCTsDn8wAXpBVAF8hyGpH3o6l2e54SqxdIjzxCWXMDAQd1bHvbUnTeaqWeQ7vb8JfOy89xhIPrDuO1eiu+G6w4tDkYb+cp/F3HBQiH8XWZwMdZzc1TZYt6ifMboUWVRhK4UiWRVL1YpUaB5LryS9RpSZfPMnhHgBNDq0kMs/4TAdFC5j3v4dPkX9Jm9x0BuLrPAdziZ+S+UKvrtPuiQkBOPH1zzXV0oZHaSuCGKG+mOgfpNfTLdgrwFKjf/K5b1Vz7ERXR2dTvfZYun7fker/N7Pgpbsj988nVD7l86pq0BTU/CM6onF2Lw2EK1ma6+6n12Unhlt8LzL1Lb1keZ1QFE/msyrV2Yvq8wNsM5099qIHdufFBJmv2khtU+DcBTklBnIrEKam6r+rRy6YXj919dBhOY2O3g58/9UtaktzI3/IMoesdsHo7n81vqxxqermetRrkbHlTr+VbVPPBtr6tF6iT/99sZNer/rTI+R31uAf9tv+B63sH5LqeJD2gVJuPleCp/+z41ApOtRhg42s1bFF1dgUMt71TK8fUTph7DyH7erTKI2ro3m6d3Fer1mmroEut/kzyqm9g2PM96nd9DZeXX2LrOw0CaipZ9U1o+4+k7s2/JVVZJGrNaxD+bT6NepBaAbgCh9Xa3NTGqg/knhNoE/jormpixFDElCFQO/e9JQepTw2nKCJLIK1RoLZH+60+DsMCiRtMIwAA//RJREFUrMpJkXb92fSEvQJ3cRzcNUJ+wpSWk07BYbOCE22l7jUMxecIdhsS6BvSPhfgpOrWdhIlEJzmW0tBeBrFUQmYMuPJ9XxfzsU3GHH/Ad0O3xRnYCsnh2oEyDuZHxthtG+AgfpUxqoPcuHkeY5NfSwAt1Rr+Yw4SqflO8UuVl6ho2ECXUMGiZne+B7Zg0/cDvwi7MnLztFqyV6Xe1Cbgyl2+tTsRcb7jzI+MMPk4Bzzcl/OT59iamSK+ZkTtJYXU+BugyHwMGV+hwXABuUcir0Vm90sINequyoO00nqyqaozR+jMsNIZewhykNXUxL4vjxupSrqMPU5BloE0lor1MKCm7BlSf+kQO2sBbrUilEVfdMc6LNaJE1Bl4Ixs7RRBXMa/Inzpw2HirRzoMBMPZf9qLbcLP2L2s/t4KZk2fYuwN3VP1xLQ6he//RSWl+UgrkjJe0MDZ6QTueGlnzUnBNLq919zBx6gB6nHzDm9kMm2tq4KB3UUi6iz0stb58eviQNVw01KoN3+Ta1qJw9daPU9RShrzxKe1YKHQWOAmdT0vCuii5KA5UGrrvZ0WoS46DNO1Nz0aSBmwqGqY1MpmTvVspsXpKO9DdaYfPqgxvpK8rg+NAE4z2j5HtuolAAJmvXTykKz9Q6bW2lojJS8h01CtrKGqgoNVFRZhSZqK9UCxVmtGTCZXZvUp3aSmHSDOHuqlNVE+4XV0+6DOJh3UHpjscg/RHxrH9E4aFXCUiJE880nAtjRWJBq6U3132mT4+V3RHglK4IwBkrjuNj97cArl9LweHlOEVWcA2Thv2k+NbJMd0OBArgQtRqTpdxEh19qdj9Z3Ic11JQqSenuAard/TsUMXxl9ex+70G6cA6CZWOSK0MDd4/jp/rJMEOxUTaxhC+KxT/3an47CkheGcwEXvCCdgZibdNK3G+4xrAqeuhLzgq56ibnLh2kuw3kW31e7J3/Z64PavpKfNnpDpajPOdAO4CauFBspsboS//DyLf+r/xf+seqrOHaDPKPVj7iQZ4zTUKvBc/o0GZAnB5VBOa5fOmvF5KrV+i3ns9832lnBisZqbXTLv+NC01H4rkvlu8By2Jn9UxqGFwcSoK5qnMO8FgtyXzvZqjeO7UR3QPtmklfkZHBsVRUakjLAlYlaOiIE4VDm+K9dWG+It2/JmqQ+sZNeiYG59nsHNGOtMb2spDbfXh3wlwn0lATj0GugzI9ZjikN0khrJLxCbEsmOnFTUxiRTveRW949NkWq3E6b0MgSSzlkNNAdwSCKkIq4L0nSvr2b6ime3v1LD7nQQOb8/Ee2emwFgbhx1PkRFay3TDfgE4w02A29vP3m1mrYqHBarq2LGqFQ/bMQH5Gfycxxe368Vls0mrYLL2jXreey6SiUNPaomfiX2EfW9vY/PyDjkGo+znixUm/qtSv8Putd0k7niBDIeVxG74AyXK0UrIpL+ujaHqJKbrPBkudxXHwJZYjx1sWPY+9hvipG2Mym8WZ0SAS9UA/ux8L8oS3W5lqNyNyrgYDu0ZJT1iGF3OMcozjqHLPE6jgIka+qsrPkH4gV75jAJvVVi9XwNBtW91DtXCFB8HNT9VzqeDES853+H2iaS4H6Yq1kPs3iEt6qlW6x5t8Gayzkd0iGPDs0yOyb2v2TzlrFgi1a1Vcp+XzZOeHoFf3B78k3bhG2tNxJEIaguHOTUtNkRbyLVkU1ROug8s8/DEZispqFOjFOr1UycXqIjYx7j9/+CDiHvodP4J+jSjNtzcVCrtTDnhYiNbBFhbpJ22C5y1V0s7zK2kLXwjbaGrMMb70lkyoY1OaMnTBdC0hLqLIGWRBeAU1N3+uiVf52f/a4BmeW7WfrPK+3nztS/q9n3dqrsAd1f/cMUJwNlIh3co4587hHonxZS2E13UgrFljEuqlp/y3o5dJitsH2Ubv8L0oQfpcn6A8fYuLoqRUDmBbhqKm1IANzkoACcdY1XBcSpy5tDlH6OmUJ7nzomOa6s2TY0mTOJVjpbmiue/n46aAVrqR2ipFSiomdSkVljdBnFLEmBQUTk156qx7CT1mS0YYrIo3beNQqu/UrT1t5Tbv4HB354xUyvDxly6spxpKRiweOnF05+pqUi+5zNN0Fg0rUX7WsSA1Lhv07L+RzqXaqW2/BxuT3uhAO6QTQc5G+7jhsDbWa/7iXN8Ds+YCBL+ZwDuwqfym+a16J6KxNz2XQreHDvx3VOGz65ycv386MxzJdK9Xet0bt9W5NpPiGs7GbvXkbHx90QeOEiuXk+op47ti3U1rVbWsOWdUvburNcme6sUHiGqwPzedgqtX2HB/7ucD/oBGdv+yr53dzLm+mXOh9yH2faHHNxWxhFvdZ3kGglAlQeH0en6KK17f0W3070Q82M48gDF1r+hucCHkZojYpSlQ9CuoRhZNawpzxWUq4TMyRsf1yo/HDv4XWo9t1OWMUK8zXoSrd8lYfdK8kLSBb7UAgUVzbV0aGohQ2uFmpt1UbuuOrleCuInTVmcHK5huC5J7o1aCuKayU/skfvwuMDacQzFJ2lW3y33l4JP5WiouY/Tw5akqWpem7q/OwXe6rpK6OxvtMxpXJzjplYCnjy6wHT/GFPdA5gzYqhwX0+x1bOiZ+Q+XENLZixnZ85roHfporSXyZH/GsCJVNTTx64Rz1Vr8X33Nfzfe53qKCsG9dlEHBwk1L6cHJsN1Dr8lbzdb+Gx/gg2a+oEcJoEtuotZdm0qFcDO98pY/eyJLa+nsyal9Nx3NqEt8sMXhs98F7+GmHrniHV4Q9apQhfudfV9yuAc926CHACX9vfLsXxleVyLK/gv+o1PNcf0Arwq+1UpE5VV9nxbhtbXo9n2O1hLof+iGty/zi+upqVLxtY+1q57EsN3//9kbg7afuyWmzXmaktkftB/zG6AF8B6L+gO/gOPUVO1CXuJshhN+++uIk/PbmWXz+xkb/8ejfO24oE4O48/3BJCsLUY0t2KH2lh4lwaydoXz+Brt3iKHUT6dEn9ktFxC5RX3IT4D6/n1ul2rK/s3yvOEYBrhOagvbK9dvXRvxhA5kBpegSM6mKdiLR6nFSxSE9snMFZfG10r5u0KpsncBRQVodQZGH8EvcJQC3k9Bob4oy27T7eHrwusCZ5f68KZX4V9VtVeWv5L3F0RJ1f5+YOU3rSAuFYTZc8Pqulrh72vtJ2nVN9Hdfo894UpyzEzQoW7sY6VJtV2uvuVXURm2iLnwH5twWAcvrsp1q05ahzaZKVYbtPwKvvyEN4MQ+iP4+gPvbugtwd/UPl4rA7VeltNQQ6v/DABdX2kZUcSu51T2cPX5dGyo6fXwBY1MRhpwIGuO30JjuoSWoVB3YbeVcFjs2JdUBTgxcR5feT7XbCtq83qB232tk73mBNp9lNO1/ntKgIxilkRrF8AyVZDFa6Yq5tRLjUCWmXh2mngoaTWbMKiGlmjStvLrPyZKbSR4rL9NU/aGWgqSx7Cz6lCaqA0MEHN6gYKtKePsSpTava0lsq/a9L8e0nup9625K/b8k+b9KIKDCcz/GjDr0nnaUWj9LkkcSgXtHPjPuSn4Oahh1EC+bPjzXHiBj/U8Y2fs9TI4/ItbpZaKSQrgwUfwFgON4+ecAzmJUldTCi07jGdn3HQBORd52l1Bv+yiTh35Ep8O3idjxKlGH1Hylz0cSLJG6eBtPcrc8SqPtj2n2/BO5zs9K55fG9uVNWhTDYVkg+QK71c4vkbzpWTz31Mr3TODl3E7d3uVi1B+F7J9RavsWe1c5cT1EwCznKY56SicT2Ehp+imBqrMC4lepC/WCkO/xacRPmXR/ACIfkuf3ULj7KQHnJYATY6xTUsOgp2mrHqVNQL1WgKpw11OQ9jgkPERX6B7SImrpcPgBFwK+y4Ln1yny3IdJzV+7BeCaZX8t1QLl5acxVVym9NA+Cnf8kZ4cP4abCzDtfZIJOZbU975Oje0TGA+8Rc6uP1Hk4URT4yhmY4cGgSbpoNQijDNy31s6QRW5+Ihzx69ycuYMx2dOymuqsL26Xh9pw6QdZbn0utzPlOfDtDg/TEN+NlMtzRQf2EbBtj9QsvMv1HhsoLcokzPTpzkz3MW0YT85gYV4qTlmjqrj/5xD8DkFuo6xf0cVZoef8uGRe7gRcT+pb/0fRAqsRXqM4us8SbBzq3T49lTZPU2l/Suk7NzKwbWRFtBZhLitK7rY/OIhzDbfJm/9t8hZ+22qbH5F+OZdZFm9y4chX+NGyD1kb3qQaA+9lrJGzaEMEXBx227WqiPsXNnI2leyqdn1EB/F/JAPI75Dxo4VeMhvCd47sAhwFtDb8kY+IZvWYfR/mugtbxO87BfSjp6nZMfv2LvMnm0rWr4AZf8Vqeix08Y6Djvksum9IAI3b6bK9jmSdrwm9+5evA4F8evHN/H8HxzZsTqJvdsrpD21yXHewdG5g1QELe6wkcGywwKEPiT6GC1RNfteaW8DYn/OCFhdoDpvjuB93V9sq3+HtGid44DA/LAWqfNzmcXHKp7GnV/hauSDHN37r1RHZ9BmgIqsfsKigghItsUrYSshMYfJTRJ7WXJS2pCqvnBJoOymg3GrFk59zNn5q5w9cUWk0puocliWclwn589SHLGPtBVfpXzHD0gXWzE3NM3pCzfoF6elr7OTRv0sTdK+LHOG1QKQK2RnlRGXZUdQiB1VeZM0CmCq+W3aogTNNquVoArE7gxXf1P/2wDu7hy4u/onaGkI9Z+VyPc/U5QoRiBuenJBW5Sgkk6eOXaJ8cmjHDUnM9uWpnlvFuD4UFsooLSU+0pFKVRofnb8BsaiDma9HoGkhznleS91O74KqdJBh3wXY5gL7U0f0mMWgKuOYLA2guYWI41dAm8DYpiGy2kyN0inOotZPyeaoVkMiXo0y2OzvNZsEGmvyf8GeV+pbo4Wo3iWosbSFvRJCdR4b6Bi78uU2qtViqspsRc5vE+Z02bKnLdoKnVcp71e7LBGq+lZuO1XVDi+SY3bGsrtBD79koj2kk5XoM1ifPuIPtxNfECHqJMIvxmOrP8rxD4s+gkdPs+RmBLDudFcAbhKAbdyi46XcWMqj0tHh+Q8fSpGVBW1VmVpRHKur1z4iF7zKfH0e/8GwBVzwu9JyPw5H4beT/i2V4jw+CLA+TuPEO6sI9d6BVXWqlSWnPf0x2mxuZ/3nk/BanU3W1YOcHDVIT4K+RZkPUaP0/fw2FmmRQn8XbtI3vICHY5fodPlG4SvfILdL7xM9bav0ibbFW/6Doa8fq3+qwIqU/UNaoO9uO73DT6Jeki2+7oG701y7rP22dFV7MdIlWUIVZsTKVCuhlrUNW5uMWtpEyJX/YRWm6/QbPVvlOxbT25sI3rrh5g8cC9Drt+jwOuQNn/RMrfytACgGsY6TXN9C13GKYY6P8YQG0+xgFNjlAMdddlMB/4OEh9j4sD9kPwzrgY9SNO2/06L7zt0jPZjbCuTYzmppWRQkcTpkctaTUetI1T3sooyq+iFdIJqysC5eVU67ro2F667LItPBFZVsurTPg9Sm5PB1PRlZkdOMmIwUO3rRMH2v1K64y+Uq4oevu/Tm7sHQ6aenNiTFCQpzRPpOW6J7qocf4vyd5H/VS481ymBDwOd+36jRUhI/xWVG/+NI7Yr5XNynVxGCNwnECegFesQR6nDe9Q4Pk+57cuk7dpI4i5HEqzsiN7ti9s76znrez/jB+6DI09Iu3yIWtenqXBfIf//UEuIXbzjYXzsSnDc1IzLlgZcthpx3VqvDcnuWNHI+y9nY7R9TED7J/L5+8nZvZqDiwCnhlAVwG1dLp9957CWQHrA7ym5ro9StuW7cs/KPRjzXULXrGHTOx13BLO/V7tWmtjwZiJPPfoej/14Na/9cQMF4qRlbX+ZlKgQ6noq8Xcr1SJm4fvH5PjkPLn8ffC2JDXMGuthYrjCnU6BuDC3DtlfP+EHBsiMHCPGZ5Cw/Tcdus9LG1ZVKXhE6tFPaTFB9dI26rmfozhbajvnKXytkui2l/aY/gsu+d1Htu9hYpKzCYx3wTtpK74x1sTFpVFfPEpH9XUtcqyS/KrKEHeCtyUpm6zuZU3a/awATu5zeZyfPkd/xwQ9bSOMdo1wWWzS/AmBqO5qmkW9raO0qLl4okZpe83iMCekFeKb74pLsBMVucO0VAm4CXQpeFPDpJbSh/+LALc0D1peV0PWN7dZkgK8W16/TXcB7q7+CVIAZxvfzqHM/3cAnFJ4URtdfccF4FRx+k+lwX/I5PhR5jrKmagL4NyJi9pcijPHrtDX3EtdaROl6QYxJMe0bN2qLp9WMLt3hDnvRyHux5w4dC8G6fxJfpyP/L9Db4YHJ05+StHB5TTufxSD8y8oC7Wjrb2Npk6DgJye1rZ6ujra6Ohs/xu69T31/Fa109nTK79jmJ7GAoYrHTEnHybatZFw1zbCnMV7356Cx5ZEPLYmEuJQSeTeVoKdzGSHNFB3JJEK53e1+qDVTm+Q4exLamg3IW7K6IrnLIY8L0tAs6OEpr5qapsbSNsunWz4vRD2A4ZCl9Fi7ubUaAuXj3ZwaVokj1em6jk30sHZufNyXsWwagCnMqzfEKP6ISePnaG9rZto73bN4N/aIQS4jOG1qwiz7T3MeX6Tbpt/J2jj80QeGroN4FTpIZUIN9XWkTLrZ4h/7yd0Od3DUc8fUbH9B2x/zQmrFamsfyONfe/s4EboAwJwv6Lb5UEOWZULFIwTcaAHT6sC9m2Ix3VTDj4rXmDQ+asMut1DzrbHyQyX3152Sht+1IYyq69QdiSP/L2bKPHYTYrzZir1NdQ3Dwikn9HKBg1VRAi0XZJO5wr9TafpqD1NvQBcU1ujGP9LFMYYyQwtIz2khMr0IQrizAwdEFiIe0Jg9UESrd6kueYy/eaTsg/l4athnQVa63s5MT2jJUGek+tdsPOvNATZ0dvUgtHpcSZdv0Gv43e0dDWXAx7EuPm/0xG0kvlTcv/2yj1iOk1/ixpGVatZVTH4a7cMRS1F3W6Xmh/aWpRGj82XmHD7Ok07v0R5XBgnZq9w47JlZWGv+RKNmUWU+dtjCrKhbLdKP/In2jJj6a3pE9jMQx+bS6pbPNE2scTYxnDELp5Yp+RFpRDnnEno7lAK5Jwbdn2dWqtvEfbK/0X01r+Quf8ICQ4RJDiGi6KId04gw2YHJdbPo3d9G4PLa4t6A5P7O8Rv+AXG3d+iyUZgKloALvERqvc9S5j1Vmp2/Ypm16fItfslbtuKBY6a2Lqsgc1vN2C3wcjOVUYNzNa/XkLU6udp3vtn2f4PRGyzx9NhjCABJAV9W+QzG5Z14LVmH0TcI9D5K+p3fYu8dV8X6JP2ceReglevl226BQhVGpGb2r7cqJXQ+qKMbPtMJu3R6t0WVr4UwG9+/j6//fkmfvuLLQSvX0mt/QuE2zkRG2YiylMtKviPoM0yZ80SVb8ziKnKJNnBJUzqXUj1rdCiZWpuonKwlD4fQdWATAGbfR+RYivCPMVm+HUT5ttH1OFhjhwcIsRV2qvsx99xhLC9Q0S4DxDuNUBk2ATxXlHU2D1I3+FfyjW5H0/3N/FM3kVgojXh0f6UZnXQXnWNlpZmjCYzHfVzmg1RC8fudJ/eLnVPW3TT7nygOd7KAVcrX8+pkl0LH3J6/jI9Az3MzsxxZvYaPQ3n6daf0+bjtRoWyC8pxT/DlqBYb+pKpmnVIm9iB7TIuIrW/a3Vof+JPgM49VxNsVCLNizvqSk56lE5bpqkvf5H0bm7AHdX/3ApgFOrUH3/XzCEuqQIAbga8wSXtXp/cHL2HAP93Zwe6+Noox/Hx08zOQz1JeNkbPoJzc4PULXpq5gzQrkkHZvy8C4sfMzU4CRVh1dS7/kale6vkmX/PEa/ZejdX6S9OJ2T85+SvfVhZt2/y6j9l6gL3EDv4LRWAqajo3NRHf9r6uykUx4nGwJozw0kyHkAX5cZDm3PocLqUZqcHpKO8V4OvL8PP9c5PG0HKEw6IdDxKc2F/ejcNlDt8Brldm+S5x1FSrgy3oNaDrSUWB16Uzr65jxqmkqIc3kT/f7nqDv4AoZIJ1TqCMtkYTUcp0BYJXW9oRlPNYTxecN6WbYdHRumvqeIrEQzfvaf61RcBuU1Mx4b/PBYd5i0faspDXHUhrluHdpVc21CnfSU2i2jyG4F+9cso9H6+9yI/hnnAx8hbsXX8H/1qzS6/IT8Dd8lY83XqRYwiF/2f3HYqoQA1zHCBeCC3UYJ3DeF374FYrdvkU7/hwLgj9B16FlM1R9q8860ycoic9VpmqrP0lB5jfqK6zRXn8bUZsRsFIDrGKW/MYWJmjg6Gk7Q33WGwdExepoHxfMfoN3cQXfDOMPt5xjqOMdE3xXGui+TF5PJlKc4ABlPQcxPiNvyO2rLmykryKPDoIy7GkI/L+B1hpOTZ7Ukzqdnz2v1OmsObOLE2DymgiwCNv6FbIfnafB9mxoPgfE9f6Q2ap/WaWk5+rTV1B8IyC1gKrNk0VcAp6UCUdGK2zpBi7SFOgOTmHKSqUuJIj3QkaqiAq5f/ITx/jFOTB5novsjyotryMrOoDgvk/o4b0wxh6jJiaGhNB1TrAd18r/xiDu1gXtoSfHF5LOFCntpL45vUuX0Jjq7v4qeJn+HwNLyBwlddj+hbz9M+obfUm37Z3Q2f7xNWv1cu5epcFiGzkkcEKe3qXZ8mTq3leTufpaodx8j5t37KN3+ICXbvk/Qij+y851iNr+eT8CeEDqzd+G3O43dKypweK8Qx9V5eGzLw3VdPo5r8nFak4fdqnRxfvIIsCkixL6ccKcaIl2qZbsibXub93R4rbLh+OFvcTHyUXTbv03Wmq/S7vQDctZ/m/3vbGPnCr02J29JVstLsV1VjN17JV+Qw+oC+V757tWZuLyXKI85OK8t4q1nnPjFYxv49c828cvHN7N/5WqMri/j894KnLeYCBIn5rb2c4tU+/Xc04G3XauWHsVzTzs+dre3IyU1VzHes46x6n2k+RdbAO6W95fk7yjgJu01WJ6HH+olNrqdtLxWssv7KS4fID27muSkdJLik4gOTyXRP49YvzQiw5MJTy4gSkA/PruYzMwQchN3a+k6fGPtCc05SNiRwxSl14uToxYxqNWhAi7GDhrMKhfgLKNdlxYjcF+8T/+Wbs5fvj1qp/JYntNWXn+glfVSKaLUfk+r/JVit05MqRGZj+jsbiYow47g+CBp7ydorlSLgsSp0qkhTxWFU/NLvwhV/6luicBZImx/A9CW3vubEbi7AHdX/wQpgHP6JybyvZNUcl9VoUFJpRSJKGkjo6qbk3OXtWoGquF2DrVTkXKQEvdnyDuwgzSvWMoyJ2lxfEQ62Cf4wO879OeHcFFFH+QzfaN9mHpqGBs7wbHZD0XXOT57haNTlxkZnuP0iRvMz31A4e5fcMrnfqb3fYu2GAfOCNgM9o/S2tZyZyD7r6qzQwCui9H6cNqyfAhxViszJ/HcnsaF4Cfk2B+HyB/htc4ef9dpzatOChyiJPUoJRlnKN7vRI3zy+hdX6PU9nVyfeKJOjQkhn+Y5Cg9jW15NLYU0tiaj8GUTXdHr/zWDzh1/MPFIY3PSYtoWoaZbzWcSmr7syevMDU2R0KAml/3+flR8r/LAP57ZwnaN0NveRzthZHS6ajh1psdjyq7leCcjM76abK89uN7KJ6RffdpJaGIf5KyLd8gZ+1XIPspFgJ+QsSb/zdRb38D57fW4W3ThL/LkJYiQq1k1fbnOkP4xrXMH/4m5/3vo87lNzSo9B2VakWpmst2nBb9DNrKUBWRU4l3F1cQ1xVfpqamB0NJJGf7C0gNcCBg5wtkeG4kJcRFYL2F+NhosjITKS7KJD09nuLCLHJzM0g5EkjWuu9gsvoyjdv/lcNv3UNMbBThIUF01lkAzjIf7hxTA6c0qFLn0RjmRsH2P3G0u58PPkTrlOaP3WBu5vrifXhVrs+NxQ5PVUtQk7o/Yqh7QZvPd2rWEoHTHBHZn7qflVRJrM+ul1wrBYzH5B6emjhPV3cPNdV13Lj0AWkpsYSHBjA3eI2k2BTCw/yprCykpcXIoUMHiYwMISkphsKiHHJyM6mtqaDOUEmqgJ4pK4Sw178rkPUAYQJriVZ7SLM7QLrdfjIcPUmwDULnZY3Bfz1x1gc5stuLmD2etynROYoY5yJiXKqIdcnTIrEV9q9Q7fQquVavkLF7LRk7xSHZ8Yz8/yLZu94jS1RkuwKdy1sU2i4nb88KCqzfodj2Tbnv36BEHktsLI/FtssEEFdaANFRHh3f0VRhr7ScUvtVZG5/Xpy7x0jb8BgHn/0XijfKPff+l7Sh+Hxr+T6rVaTvXCXH8R4ZO5QUYMp32rwr36u++6YKbd6mxO4t7TjU0HCJ7VtyrMuJ3fwau19/j2d/s5knHt2Kw4rV1Ds/T9z2jfioVZ93iqpJO1ErvON8m2nVD4szMUpv1zDtxlGSQ5ulzXUKjKnP9Us7GsbLcYaUwAam6vbeEeBUxE0Nf6oV3zGBHSSntpEpDnBRZR+VNXOUixMYExNJcJwjgcmqLqg1QSk2hKfsISxlJwFpVvhm2REo0BYauoXA6J0c9nmPgL3PSbt7Bq9dz1GRbKZT/6m0M9XeFnMaavPRFCypldjnmB66xOUFdR9b2sB/LMv8tzu9p0Zbzsxf11LnXBKpNrKwWLz+vKqFKt9xQ+777t42AjPkNyUEUl9+XFtgcRO4LJHxO0HVf11/A+CWpObTaufhi9vdBbi7+odLQZtjYjue/+REvkuKKmmnoF46n+Yeqpq6SdV1EVnSSWhBK939p/jo4sdcOnOV4/OXaAhcxYzzVznp8VVSxThXZE/SYPsQn0T9iNPu4mGn+XHlijR82X5kvJfG/gp5HNJyEqnyUlekE+wd6tIWKZw4dlqbVFvn8itIFpAKv5/+JEcWxDioeWHDg2O0tbXS3qGicXcAs/+KOvsYNibQmulNiMsiwG1L5ZjXQxDzABf9v8vh920E4I4uGuUeAbluMaIDZNrvoXbvG9Jp2lGhOg/rV8hy9ychrAWDsZjmzkKa2oowd5Rg7ipjYmSAD6/Jb1VL+U990UAuGck7AZySOk/q/YQABYl3nuCuJlNH7m9jpPKAljxUpRDxv+V9tXgh1UY6beu/kBkRzf7dieSs/jLtLt+hafe3SVn5L6Sv+h9w5CeajFb/StmOh4j2myLi0Kj224NdO1kqNO/nNIznjlz8twWQ7R1PRUIBzfrjYjiXUnEsGVPpWLSVaAvSOX5AcayBHDvp7D0EFmyepDjChq6QNzhz4Buc2PdVQjc8TrGuXCu/1mDUYTCUkpEZT2pKDKVluVSUlBLisAq/tY/jvfpRYvauoKykgPgjkXQaVAdmATg1J67//8/ef0DHdR35vvD93vvumzszd2bssS1Llq0sK1qygmXJlhyVJSswSSRFMRMkQRIEiJwJIhI555xz6JxzBho5RyInkmDO+n+1TwNMouyZ9y3JvmsRa9U6je7Tp7vP2afqV7VrV5lmCbAuccWcbeXpqN7xKjqF9dxUJlcP6ya5sRrvpnNP53xx5jzmJi5w+UHsOWYMp8YXMDQ4wsnUsXnueRaVZk7NeNc02uzDWJw7RyDQjLi4KK4xemxcOAIDvXCs6zQqiitRXVKL8c5FNDXUwWnPbno9EhWV+WhrN3At6xQKAWrripFCht7SkIBB3/uwmPw0hHt+giMH5IgPmiRgH0Bc4CDCPcehrShGnzQWScE9iPIeo/E8cl2ivEZRnNMCvkLNSUluM6K9+pFzKJaDH7HnR6hw3YE8zxgU+SSiztOJwOh98FjrInJQGg68x21Z6RweQVOjzy7Uee9FndfuW6SIYCt336fIIxC8LvsdUrr/Y9Qd/BCNbh+jnrbFez5G5s6NyNi5AVWumwjICARd3wHP7W3wSWoIUsqcPyKYIwfJ5VOCtlU35CD9f+gLVB/ajtIDW1CyfysB6Gb6bp9C6f0elD4fIN/pY+z6YCP8v9wMtd/7yDvgQvA1fP1+uFmi3NvQVG4noO+HQFSB0bFOnL8wRzpChXNnWa0zx0rTWHJiUv0USD1UjIqQeHTWu6MwRolIz4Hrx2LgFkdOVUZSM0qrzWgU2NGg1ENkFEOlskNQZkBCVhBiCpwRm7mf6wuaXBCIlMIgxGf7IyGFHMp0uo4FaeRYfgKb32PojX4J/L0PYDLoYZw4+ii6fR5EZWItLMqrNNYZuDFh9xxBEieOXDM2/T/SfQon5i/dNP3/TcLSXC5wDsrtr7HaniwHlDmaDoeTnuccHfqfwdziBZyje8zeaUdCqS+BaTTXGpEDuNsA6juRFZhlIHfba3cB7q5868IAzrfw77OIgRXyzRd3oKaOB5m4DlaTggyKCSpLFxpVLejrm0RvRzPBVDumCeBa0rdz0SrkPQeh959gUnej4qgzdJm+kCTshblRjDMnr5DxrYJE0gSTWYnJiX7MTczj3MnLODY0jvGRHrR26HFseAh6vQKFWx/EgN+9aN3/L1An7MFJUg6OllhXMNA74oA4bkr1DmD2X5WWdgK43OsAF+PTjyg3OdKdfUjZeyDT2RURzqXgGsEvK2eWWJxypB91AW5kZN6HotgAeXo6+AffBM/lXdSGu0KjJ4BrE8Boa4TWUIXKskgIKvNgU1pwrG/qGxXpXwM4Bg2nFi+jMLHvG/uhsmmdyngehuW+KI6Sc/+vvBbj00Xw1cqVlmhwfRNFiaXw2q7Cl38OwZ53PkP6wTeQuHszora4I8vZHdGb9sHn4x1IcPaElj8JTdMCGgvHUBjXSYaMQNajles0UZ52DA3F82TgzsKsYEWVHYV0HcZkWW4COKvyK5TEFGE06CdAwXM4EfpTpLt+iL70ddwiD6Q+iYbgjwjwx6FXGWEzEJC2DKOrpQtDvcPoaR6AQFiNoYFxuv5jMDcPYnjwFEQ8IVRiNZqVx7noA/ssBnAtqnksTJzm8uA6CQpr9/wBuoxQR+0rgrbTC8AZ2p49DSzRc6wMDltlvXLe2TXhCu7edM1Y1K2zvw31cgHqlSLYOlU4RUZvbvI8htqPYWZogfa7jKW5izTGZyEV8Ol3mNBsNKPb3oaZ/nMYbB3j4LLTdAkd5g7oRXm0bUZXM5v6OoYe2zC04m7Ul2jQUG2HMjcDlxMfA2p+A5vXowjcJcBR7yECClZSpB1RHj1QF+egix+BlEBWPsaR+8gS9OP8+hDjNYDyfAtkGjlkainKc/Qc4EfT2M7yzEXjoTWQevwZDe7rkOuVjiQ/CxI8pYh1k6EiKg+tFftQcLiKnlMi2VuOpABWH5C1ZmsnYBxAYvAIVydww6o4/On1XXj793tI9nLbN3+3B2/R4/d+vxvvvroF+1dvpuPtR4p3Ltw36+GzXQPfbRJs/YsPVr2xDut+vxGrfrsGcWseg9bzeajdn0HCprU48FkNPDbW4tD6Grisqcb+dXIEfhEH6aHfwBDwFkp2vAT3T2ns7oznSuQovd+B2OtD1Ht9BoXvRyj2cMVRthDntv69bNo0LUKPixcX0NVtwdYtXyIiPBhNvGoEB/oBuIArV0+jIaUA5YcOQeS9FjKPP0J86E3wvVahxJeAy4/OuXcfoj06kEz3RV6BGdVCM8TiPi4SZtJ0wdQuRTUBeUyGB+KKXZCRHY66AhXdGz1ob7fBQuPIbJdjoPkkhu0XMdYLKJJCcC7qfqDoFfQGPIqv0n9Bj3+JhZinUZFEAKdg7f/YveW4v24XtriA1TO0645jauQcF437ayDHxjuXA8dSOtjYJ1hj2wX2P9tngeCOAzd2jK9o3NM9Q//3DfZhYHgA2mYlEksDkZQdBw1/4u8IcGyhA5Ovv3YX4O7Kty5/zwgcA7gieTfSs4qQmZ6ISvLs7S0GZKTFo6muHAYCrNzcTNTVl5O3KkSF/ydodrsX/UGPIH/rQ8hLDkdFbS0aeALapx6txk6cXjyH3Lw0lJblQyRqQE1NKdLoeF2dVmRkJiKdPsegVRAsalBeno9Yf2eUxexHY7I/7GodHM2aHXWKlkh5DPePkQG3/v8HcbcBHJfw79uFSK9+hHuyorgEbuRxc1OUy8qerRZLDRtAQ9Ah8A68DWWJlaBlCuKMYAh9Pkbj3j+jNmQPFMoKWHtVaKiJQ+OeB6BxuQ+yXf8JacYRLtH9m5QnAzVWLPb219iUBVO+pakDdwY4lkDt1U1GPANtDdGIZ0B6c/6b3xji/XvA89mNJq8PEB9WiX3rjdjzmQVe2zRo5x2FrLCafvsYgl3bsWudHjvXGuG0To20MDsssiVYFaegqp9EztFu1GQNQ81j9aBOkixx0zic17vcCeEWQ3IbwJXGFGP88E+5lcenoh5CrvOb0EasRpv/Y2j1uB/Vh16DqSYH+toO2ORnYCQjwPrLsuRkCx2jraUDRVFeSNuzGdkHtyDrEDkLdd1oWV75uiIM5FiLtsm+ea7m2pDFjgaX9yANdcL8+AkMDg2SDJBD0AFzfSmstYW0LcZwxwDOsWK8y8brRl6QQ87Q9ens64TILITMooCxg4xudw+6W/owMTh/PWq3UtD6/Clwgq+Aq5dBYCCARd9Mzss1LmWgjZcPU+ZnECWFQpivo3PJfvNJ5ETR+PPuQULgFMK3BoO//d+hdnsQxZvvR15iFcH8jaLOdwY4Nt1uRuA+FQKclQg7JCfAYFOBXdfHBisJEuM7wOWrlbm7QezxHkRuv0eZ2z6kejXQPTCJkgQVhpX+yIvUIMx9BBHubAw6OgyweyZ0VxainGIRvSce297eiFd+sRmvvrAbv35uO15+egtefX4bfvMCPX52I554ZD0++vMWLncswbsCmz/UY886DQ5s1GHte5F46fkdeOVFZ/ziqS0o3/ZzoIT1TH0SJbvX4ctPdNhNY9JjuxYpcQokxOmReiAQ5+IeAkpfQIv797Hp9TVw+twO140SxO06gibPjVAHroLclwA1fAvyg8u5KdBonwECuW4O5qLcu5EXZ6QLdBqzc6Ngjf5dDzpjdLyXdFQCLl0iqsdVtBR6gb//DZS7bET+PhdUum6H0PUtiN3eRKWXC1JDzchL70Z1fQs5ql10HR1TiEbWfkp2FsIaCRJzvRBb5orswqMEaLOYHv4KY30XcHz6CiZHpzE9Nsvd62za/+IlQJsbhp4D/4TZiJ9B7vQfMPs+h86QF6H2+CVq0vgEcJc5SOFa03FN+Fei37eKlncCZtkiV1ZkbmIlTeCbhUXhGMix8iIL02fpOUek7eQCi8KxCB2LwrF2iV9hZmqR4FQFY7sENfICxJf6Izk7/u8LcEw4qGVTqcuPl5+/C3B35VsXBnBcJwYCuO86B44BXKG0Czn5ZVApRCgpzodWI8KRI/7g8arQVF9JYFKFoqIsSEV8FGanoHTzvTiX/ksshj8EeewO1DTWIi83A3IRDwaZEqfmT6C4OJveX42y0lzExkQQuCVxUTk/Pw+sXvMJtGop7FY91Coh9FoTBnqMODs9hjNkTBdnHA3fl+YYzJDnRzI2PM2B2ArIObYkzVa03LTq9Ppq1NunXVvaCOBybgU4ziA6cl1uyDIkkTCASwkdRH2gB3guDOBMUDfMQq7gQSfNgCjgM/CdCeJ8N0IrL0ZDQwrmE152VJ7PehbC5AOYmTmHs1wE6BonLLLIcgpZXtXk2DRmJ45z/7Pnr8txBwTU5g0j9EAbGR027XNDIty6EOdjR3sTgVheIRl0Mk6sDAEZ6mhvMrT7C5G9zxUN+3+PQqcXEOVXQcZQx1XQ37NWA35GMvfeRP8uMvQt2L9Bid2rFQh1M4FfOsZNxThamM0RGC1w4MYqrDNwM5MRMSmuway6BLOSFb5lRmNZaTJw43Lg2P9sCvUyasnwSDx/j+bId6H2egaVfqsw1amGttAbkxFP4Xzqc+gLfBC1Sdmwqa8tH4cUMddl4QR91iXEfPlHtLn8E07EPwLj3v8HhVH5tC+411c+21GuYBHjXQvcSrrFYwsQ+K2H0GsNxto60TvUgfZuO4rzC6FweRRnU57ByejH0eT7LjrMdg7iOGM15ygfsiLs2vT1EzB1NEHfLYWmXQStUY3ZsSXuNWYA2X6OKIXD6ThO49ZcV4SW8iNwX/000oP34+oFgsq+OVhCfoeziU/iXPyjEB3eBQWPGeKTBBV9XHQogq5HxMdPoWLLD1G67vvID3gfxkERavL1OOruGJ+sCf4KwKUGNdM170G07ygC1m5F2ab7ULv75yjZ/BBCdiQjzn/k+nh2TIe3E9D0IdavB1leeah1+wJSjzchOPQuClyPoDSsFIOyQJTGCZAc0oWiFAsKk60ELB0E/J2IX/ccTsQ8jPNZv4Rs30/x+2d/j9df3Iw//8YJe3YGISYmC2ve2Y7w93+Iip0PIP+zH0OZ/CnEZRUIOqCC8zoVXL9Q4/MPwvD8M1/ihV/swDNPbETl9ke4/rfIfQxle1Zh+2oV9q7TcSCqswqhaVGhJiIACxGP43LBr6A/eA++fONTzjFx/lwLZ9oGbq8C338zFARwSnI05T6fotw7CKk+AiT42chBo9/v3Y4EHwP67Z24dPU00tKTodVJcOnKSShVAi4CN0LXO2WvD0I2JcF1gwRuX2rp2ohQGXEE9R6fQHTwzyg/7AJlkxUW6RzMNA4ZiFukjh6itcUaxGUFcPCWWxaN6WNLyykkDh3AxgvTaY5ZBgZKV3Hu1FVoyaHI892M+hgPlBzxgaSiB4q6EShqh8D6/Dry345D0bQIeeNxqPnsc29zoJaFOTSs2b1NdRILUxfp8745EueQaw5HhJXHoe/miL4xgHO8trR4CZMTE7B26KHrkMLcrUCduogAzgdJOVHQCP7OAEfCdNWNHDzHc3cB7q5868JNof6dFjEwgMsWtEIo08Hc2gGJphm9PR1oabWgo7MNnb1dkMlF6GprRWd7C5QKGWQHyVsuZc2Yn4I8bgtMRjt62sgL1avRZRjD7MgpqOUSiHlNmBoZIcPVjb6edkweG6Z91TDTfm12M9rtFkyNjuBY/wCOdYgw29vCtRu6xKa4Zk5gtK+XW7HJVnEukfc3N3WWPNcFTJAcG5klqJvCQO8orPoeMvR0bOXIDVGMwSibhomTGZIFdMlKYa0Mvw3gSEixM+MW58faT3VxEkfCWuykhg+iIfAQeAcdAMeKxcolbMFCE9SiQghDd0B44E2IAjegMuYAeo48i7MJj2DhyM9QdHQ9OroHMTV0AZPD50jOE7QtYWr8BP0GUsgtcrS16jEztojpiZOYpuc5ocezUycgq+9F9tFW5Me13SI5sd2oyxBjSOaLmuRGMtK9SApqJ+lADD0uP7gFZ6L/E6eSn0DN3ocR4lOHPWQMWe2snau0SAssxjC9tyBShcMurdi9RkbGUo7qnGHYNQwomBEgBUjCSnUwg8AZD8EieNliNKWWQpiVB0lpE4HWLExkxEwS2spmCfDG6X865xI659JZeu8URDUD4Fe0Q10Win5xJOYHCMBrwnEhmU0RvYjpsIdQEZ+OZu15GLn3zdB2moSOqTyHpB3vYC70fq7MyZDfPSiKyqR9L9HrdA5pH0ckcJGbPuoxHsOJ6XNc2yBzfizq97yB1tpiDognhq4Q/PJgPPSUA7LzXkbNZ/+DzmEELl1k9Q5ZFOI8l9vmqM3HHInLmCMD3NpphrZbAKVVgt62EXJSHJEJx2IUNv3E/ieng8bq9ORllO96ksbAD7EU+mM0J2/H/NxXdA9NoDPi90DB8wQqT0ERvhNy/nFY5CfQWMyq8ncgzN2IWqdngXL6fjl0f4VvRWmhFfkxzUgMYGPUjlDXVqjIoWIAlxRgwlHvVsQG9CFs/VpcS36AztPLNAafRMi2GMTeBHDx/m3LEOeYZmelYlgB4EKPSPAOfcQVAW5w/Qs0CRsgy4xCWaEGtmExzD0iZMTq4LvHjKTP6btlPUnf71W0+T6CrLX/jt0fbEFaaj1kJi0UejNct4XB6PogeSCv4irBqi19FdqthZCrxAjcq4LTZ13Y9b47Ij+6DzHrnoD/uw9j7+8egf+HzyDgg8ex8823sObdEKx97wg2fHgYO9YHYdv6MHrPaqSv+heUbb4HGav/Bfvf+Qx7PzdyHR0ObFBhx2oTcpy9IPf9AKUHvkC96yquxZjI+1PUHPqSy/urcN2O8v0bUe+1AT2Kclw8M03QdhZXL5/E4izrM9qKBH85gg6aERFAzm22DaVVLSissaOc3wdBQSOaPNdD5PpnCAOdYSC4ssiuwMhfgLTSjvT0BERluCC66ADyyuNIXy3iHDlwd4amZWFAN3sVvX2tGJuY5CK3YwMgWDtLY/scyVkOyAySC6hPKkOR06v0O/6MtK2/haDIBrP8AneP3hwNZz1G9aSrzHRvTo8u0eewlA02Tu/w+STc4hxuLF9cBjh6ni1cmHc4lXMzx9HcqoG2XUz3gZLGhAr16kLElfkiMSfmHwLgVuCNm0pdhri7AHdXvnVh0Oad7+iF+vdYxJDRZEOhmEBB2IIsfgtKSYnVaLpRK2/lHptt/aR8O3HhxDUcG5wlb/khTB59AsMB9xLA+aJZcwktilPo0DtC+sOdp3Hx1Fc4R/ufJmXAenuePcHyia7h/BI9f/wy99o57nngxNgERuShmO62cfsKG5uQnpqA5hY9rhDMnScFeGFZLi6B3uuAvEssajJ5Da2qc2iWn0OL/DSs0rNo15yHWXyaDDopNNalgfVVFZ5Dl6T8jgCXHNzKrbZkU0zhnu0I82hHuEcHQg51I8JTixr3jeCT562p6YCGv0jG1IiMMCOyo+nahRtRfMgD4kPvoHbfn5Gx1xlZh+JgzPFGsygFg81y2MS90LLCswQYFkM7rM0m2NgKW7MeNpsFzSRse7uwyGKrvRmtLbdLCwZ0qejiBSLriAnxAV0cwCUSwB316yXjtIfg5Aky5K9AcugJBPk0YM9aB8DtXqOGz3YROpuCwc+oRIQHW6hhRXnmMGQN86SImRGgc8YZgpVIHEuQPgNJ3SQaDv4WY4d/hLGgH3DTyNJ6ZvRWInHMcCwSPPdCY5HDKB+k/1nf0QswEQD2SlIwIE9Dm+Y4hBlsVezDNI4eh8XtPoKyPFhVLAJ3Ax6ZQWI9a9P2fwmb6w8wGfs01Hv+zbEvF4FjCpvt53gPi05YpROQ13ahMnsKZRE1BN7voNFjLarTLShKnUaQcxP4ex7DfPzPsRj9JKS7/hlH9/mjJn8BZWl9UPNm0K4/Dbt2iSspwolmCc3KOWh0ephNZixOnidQu8qVgbkZ4NhjFoGbmrgEocevOUhDxiMwx+6AUX2Fzt8AZJ6vYSLyMUyEPYCmoO1Q0bgwE8DV5g7QGGQAZ0L51oeB7EeApHtRfXAjjck+gq8urgfvERcTnNaoCKKz0MkLh9c2CdIOy9Ft1CJj/7uYCvgRLqc+icmQB3B461G6tqN3BLgVYVOMsb59SPEWocLDDUK3d7hadfXunyAtqBA5OXpkpinhsUOJrR8rEfaXpzER+iCm45+D9uADkO7+Nxz4+DCC3VtJNAhwNcJ5bTk0B+4FCp/EUuRP0Jz5HpQVGQh2k8J1UxN2fVwJF4KvwcAfAcUv4Fj4U/jNc+vw1BNO+PWLznj1RSf89sWteO2FLXjh6S/wwlOb8KvnduK3z74Pwe4HMRP1FKbCH0b4Z5uxc62exrUKHlsV8NipQcEBNjX8FiJ3s1Ijlchw9kX5vrVoJDAVub8DMQnf/SNUOK9C8s4DiHavJ6dHh4RADTKjNMhIURGsNYMvbSPphFTWC7l4ADrxMajFzBm8AHV1G3i+2yE89C6K4v2Qm12M4rhgpGa5Izp/H+LT96G6Pg/T5Kz9TXgjYdG4iZEp6FuEGBkcwhnSb70tZ6DjMRiZgVVxnIuk2fSXoM9NwblocmaKn4Nu33+iMk2xnBt3ku41dt/SvSg8Q++zQ6PiQ6cWY3Jkhov6cYV8l6f8r+ffctFAkBM5j/Hhce61JZbvRs7J6TkmDOCuoH+wC/pWEXSdcui6ZDD1yFAuzcTREk+k5CWRfptyfP7tUPWdCN3/N694XQY5phPuAtxd+dYliwAumLXSqv77lRFhpUOYsIhcWiMr5GtDHs+KnCYr6qWtsBp6cXzyAhd5UFfn4cmf/BN+88w90DbqoeWfgYZ3Apqm41A3LqK3eQmOopIrYfsbU0xsanSBlMTK/yziNj80gkGxP2YI4C6fA+JjYvH+B+9DyOOhsrgYCqEUeRlZKC8oREVREdRSKapKy6CVq5CVnIzGCtqvoAbVxdWQ8/RIS0iBQdYJG0EdB3DcSsmz3whwKYdbEec/gDDnClQdWIP6g2tQuncVhJ4bSen/BaVbn0Vj4F4YhTNk4Be4yutR7l2I9mQNq/sR59OGEjcPbiqq/OB2MpItZPRbsDgow3RnE9rk3dw5MgiWYNX1L0/xstIm/4U6dwRst4odLVYTBlURUBZmOKZPWRkDTlhOHxljp31QHfgpdIceQPbWxxEexHpPsgr5SuxaJecq5SsLYtHKT4Os9jhUtUNoPLwXIv/PUO+5CmWRKVzvRQccMUVIICVdAr+6D7rgP3M5SMyA2KK+gKh29iaAY14vAZxsEHqjDgYp62O7fP4Fc+gSxaNHnEaK/hwklf0oiylCaUwhJ7KKPoJEul7XAY59LgGh5BSU9P3KYotQFl2C0ijat7KXvg+dT271mWM/hzAjdhIaoRVZcTpEuraizHU3wfUfke6aQjA+ghivVgR84Y2ID+9Dwqf3Im31fyJgYxCivMYQSRDSWNZJ0DjCRVpZQV+2OIKJQcCcgAn6jmPotZ/GwvRFLnfJMY5vGGMWgZufuYJilz9C7/E4NAcfRI3/bmhFF6DlHUdtUj6aYtagMjoYjblaMrSnuLzC6uwRbtFMpIcdsdtcUOXmhDKXbUhwjsNR7x7u2sb7dSLQ2YRtH6uRF1qAQVkQ/LY3ITdchrOTCmiK/GBIWIfOnM1QR69HxP4qgrPlRTk0PuL97gBwno6xHOkxSDDTgVzPNDR5fkrn7G3Uu6xC6JexNHa02M1FcFXY/VESXN//Ak0774Xm0INQ7f8htr0TTGOqGXtWMwdBS9tGhK37Ejk7tyF+/SaUHT6IAWUasiK74bMuCtoDP0Zb0GMo//Ie9Prej0H/B7HlvV1w2x6Hd9/Yg5fZ1OqTm/Cb57fAZVMovvjQG88/sQXPP/YR7H6/4ErfsOT+2E3bsW21AbtXqZESI4OxSwJp3EHwD7yF0J2F2LXOzBX99dgsRsjOYgRtSkHwl4kI2FwEt01S7Fmnxva/KOG7U4v0eBPy60yoIEeWL+qBSjhGTuA0Nz3qyG1bckSY2P+Kq1CWN6MhbBvyS9yRWuCCxNy9iM12QU1lCtoNFi53koHYzWNjRbhcSyazjv6kbJZhuK8fPT1tmJ86xaVXdNqHoNSqobVIMElwxb2XYLCrKQcnjtxDDho5M7u/RwCn4VZ7s64kCoGRQJP0inIIamUD9NYqaIwVGOod4DrqrHz+Ga44O8t7o+9Anz0yQIDaKiSAFGN6ZJZb8HOKHBTmcJ+jx3Mzp2FpNxC8iaEngNN3SQngpCgRpyOy2B05Rdl0X7B7nznMyxD1nQrdnzd/NtMJXGmRu50Y7sp3IAza/AttiPo71oG7XbipVZ4NhXwz1x+VNdxXGvpwhhQOK5ERlxiPvOwETLTZCFZOkNI6hS7zCXRbT2Kkh5TQHRNnGcBdIsVxgXvMSmywkg/HJ+YwpAjFzEA7rl4CVDItAgL8ERUZjtS0FOzatR1+vt5ISYxDYVEBcnKysWH9Z/D28oCn1yG8897b8PP3QmtbC6JjI7F5y0ZolAp0WiYg53eTQR8iBXyaAK7imwEuYBSHdyRgMepBnI9/GCPBPwVyn+akZst9qAsNR7PmK+gkF5ASNkSgNEzGkR2jHaxobpyvHWVu+yHz+DMZbzeIijSY7ZVjqpOPDnUbQQBr7H8aZvUIQZgD4P7fiK2lFW1mOYYVwaiIb7pl9SmTOB8HBGQcCESV0xsoiIwngLNg+0cyHNigRpibDcXJY7A0SDAgDSJlPwl+hRb1ux+Ces+/QrL1/4sMglCzgkXDWDSOQdICAdNxVJbJUbr/RfQEPIBuv5+A7/MJ5A03AI71NXXAF4EUU6jXweo2gCOFy7o2WJTXOLGprsJI30MnmeTe6zgGE/be4xysWZVXYdaSEdUTIMqZomav3Q5wTMjIiieh0UlQmEOOiEcd+IfeR82hzYj3MXJAw1pPJfjpEO9NkOemJahrJkDqpNc7IBDJoO/mQd0sgl46Sp/D4N9xbBMBHANULZ9FRBYxMXSWW3DjyIG7daxPjx7HaN809OJByGuOOY4hPosW+SRGCL7blXb6HawsBItunkBl5hDBVDt3/Y769CHUoxdhnn0cvK1cW9YsPtDZjB2fqhBxoBbD8gBkB5cgM0SGud4mGmsijLWLMd4lRJtayE3JrixgYPmcCf6OSDN3vGXoz081obpCh8pSHUoKrajL1qK5wgfV3l9CeOg9SDw/QOZed7h/UY89nxuxd0Mn9nwUj7gP/xUlX/4Q2Wv+DR4f7cbuz4wc4LEo7/4NKjit02PXZ1psX61HmIscPRax49yWF+Fi4lPcCtsuv0fA9/0DunOc0KJSoau9A9JaDbauC4a3SzJKshrQ296KVj1BbVgF3HeHgOf8BNoCHkarz0/g98kmbFvTjB2rrIgNVaNJKUNT1EE07X8Tvl+UcPDG8j4LC0TIypDReTNxv2HPZ3ouEr1njQqRAWrUkJMqlvZALBgiEJolUHNEs9jKxpVrf11YU3fZBUiyqiHw+BSNnh+DlxFA4J9G96XVAT2k01gk9ubx4FgN6ijdscB6kbJcM/qfvcZFcpdhiulGBnWjI6Po6rejZ6ALcwR1pxa/wulTQDdbCR39CQYyN6HO+y3UFzdBp1FCLRdCrqqAQlMKtaYKWlMNV9ZIra+C3aLnPo+twGbHHh5eQmv7FEYGT+LkzGUM9HVB3SqA0s5Hc6cOfUMDnAyNDGJ8chLtvV0EeCroCNz0nTLaSmDskaFIkILIAg/kF5bCImMARefnFrD6roR97k2fzemEuwB3V74jYdDGLWL4O02h/i1hIJfWZEMuzwypuh3Hp4jgrpFHN2LEoDoOJ5nHRrI0f5m8t6ukLNiqPFYk8lbDxmBtiQkpIlab6zR5guP907DXZcCc+TlaqmMwNzYLu7UL+dlZpJSUiD4aheLCfDRWVUEpEMJqMtJzkQjw80FpYRFqKysRGRaJ9NR0lJcVQyQQITwsGC1mM/RqI8QiBSQiFbSCfnRzABfxDQA3gpAdiTgV+xguJ/8co4cf4vpnst6ZtVvvRUNsFpT1I2hKykaeTzJi9yQhxtNEQOBo08NW9yV6a1Dp8gX4zr8HP9QfY3YVZnqFGLIqCEImyZgvEoQMEMDdYTXt9QUYf0Ps7egxVKJHEICsIxoc9boV4GJZ2QS/HlS67ULDgY+QEVeF8CM2Mth2NBZ1QSPog1E+Q4ZIj16BN+y6QjTwqjGZ8DpQ/BKQ/iRK/FxgkF2mfViBXpZfdgJmMmi8RgNKSvORm5FMcJSKutJaUpgMohyRCYfSZAqUQZgj8mZcjn7eCnAsGXsF8AjK6DP0Nhm0WhuMLNLFHeNm48kM6gL0VhVUHfXQK7q5dlwrAMctYKD9HFs6LuuvqrFD3c5H+tFmFLNpNbffIcs9GVFe/VykKym4GwkBrHZeHwfiDGZYPa+mOgs0ViPUZj2dA5bX41hkwCWLC8fpMxzfy9GLdRF9rWQE524tPcKEFfhlJUq6rOdoPwcE6smJsAj70ScOQrNIR/+zqS46rvg4so/2cCuOHc3tWYPzFWHwtdKuqRMBe8wEHwRJBEq6shhYaiLhu1OCYGcJQvaTHJDi8D4xUoK1BHCOhS1xdIyaajmkBgF9TjMXdeMAjp6vrqJz2iKGslkMfY8YhqYq9ItDCGbLEPplDJoOfczlkVUfWIWwbclw3mDBl29HQeZ8H77KZ3l6zyBn+2cEa2ouD811kwJeO5Xw3KHCwS9U3OKYjPBOZKanY8v27ZAWRWLs8MOYi3kM8u3/irykCPAY2Bm0OHjwAFQKOfp7eiHkN6LZakZTQz0aGmtRU1eF6soqulcPIuGjf0Pu599D/Mf3w+vjbQhYfxQHPqvDnvUm5O1j08B/hs/GEuxep4XrlwrwpAL6fDGcVjl6qLIm+Oz8pSaawRe3QSuZoPHFGrSzSNvKuLyRPnBDTnJTqFKCt0aX99Dk8g7sVQVYnD7DRdvYYqXbwc2xmv4qZsbOY3rsDD3nyJ28XTc69rvxPFt9z8reMGGPuefo9UUCvYmxsxgfO4fO1i6oNGVQGUq5YuJGWwMMJHprHSc6Sy0Hcgp1BdrsFgLEMxgYOoksAlajbYz0tGMalcHj2NAo9AT/GtaDuo2klRwY2hrapNC1E7h1S6DtZgBH/7NttwzJZWGIKfJFRZkAVindczdD1D+C3AW4u/JdCJtCPVxqQ8zfcQr1b0kWSWojm05tI0V1Fb3mFuTs+R2K9v8ChR4fY6xnhIMypmSYt8cgjluRN3uePEwycCe+giTnKErcV6PMcw3q4rxx4QJgqCcY8bkf85GPYsD/fhhqS3H+DFNcl7k8uoWpkzh3gj1miuwSzixcwvklUmhzZzExehz9XbMwy6bQZTqNdsNxdBrPoNtyBjb5EMGcAlKxFhISqdCMTnEhAdztq1AdABcfMITQ3XlIXf8cMr94HplbXkTZ3l+jYNODSPn8MWhru1ERnY0Wl3/CycRH0ex5P466NHDgtnKcoz4DKIoSQ5riBVnIF1CnJ2DEpsWoTQK7yQyLuRVWC1tJa4PNylbSLgs9Z7W0wWZup8e0/UZpR4vFjiFNNHSl8WSEb5SIWBGW08R6vDa6rSKjuxYFWXIIeBOwSIdgNDZBa6iDxtBAir0WXYoI9CiKwCu2oivolzgTex8WQ76HPPdtBHksMZqgiQOpk5xxExPIN6nUqJMoUCfVQiS2kaJkRm7F6K0AHGt4PQ89f4rAeZiOMUVQNf9XAG4WhhYyGjrLMpgtgi1OcCxSmKHryxL9F2Ey2aGzaWBUEISyfcQz3JY10WbGwyJlwMhA6zTUvGPQNAtRXq1HinsTBG7vo9bDCWnB7Yj360VikKPLBAOklSloVry1qXAKLfTbtY1L0PFPcNE2LW31/DmYhCP0GQxM2XTaafod9F0JONsNJzE3yRbb3DDKLNrBamZ1mAj2+MugSe+zCPvQLyUHQyyn/xkcsrIQCyhJ7qPv1ImUkK5b5bBjm0qSEd6LMFcLt+Bkx6daZAaXY1QVgBj3euxda8DBjVpuxeShLRr6XWZ6bxuSglqRFNCKyjw9JGoxChOsXIeNtNBWpB1pI6BrQXoEOWnRFkh0MoLJSvQJAxHjUYEdq83w21yK/L2bIfP8M8Qe7yPL2RP7/uKOxp334lTK81hK+Dmyd30O541q7N+g5gBpRZw/Y6ublRDX9nJOlbe3FyIO+yHK2wmF8f7IivSCWinH9h3b4Ovrh8OHD5Nj5o+DB/bhg/fewfZtW7F3717s3LkDPj5ecHZxRVNFPuZiXwRr6D965DHoXH6AqfAHELL5MA58YUD+PlcO4A6tq8DO1Xo4f67CoW0KHCSQY9+Hfa89BJXRYaQXZB0wSeY5SL8xhh2gxo1lLgJ34zWT9BLkBRI0uX6ApgNvorWhnKspyFY9s5QRBvFM/63MPrDHbNXp9Oh57nOGOk5z/zvGyEru5DLAfU1W9nNsV3ItmWPMjssWFrDt1Pgc2lpNdF/XQGOshNpQAY2+iu71RlgMEhjNAugt9VDpK0h/iKHW21BAzvjsxDlujLKIIKezp8/BwlaHdxHId0mWhU2ZOh5ru8jBIjEQwDF4UxHcxRb4c3Xg6qq1sHD34G0A9XcW5mDdBbi78q0LgzZWB46VEflHjMCtCIvClYhayeO8iDZBBde79ELGszDv/x66zc231DybnzxNEMeKRLJ8N/I6yTu1JXyBpZD/xLmIH6PJ4w0skNdalx+P80nPcqtar6U9B3NDBacUz5NS1Mp0SI6PQ3REFKx6O7eSkK2QYpE8U00+2uM+Rk/iKsgPbwSvsJWM4YXlnKXTZHBHIeJLOYDjIE5kQYekELaqKCSR4T7K1ce6AXBsAQN7fPhgC6J8WiGsnoWybgxVbhvQ5LmBIGEJVTFZWAz/CVD9a0xFPovog00EcI4co6MeHWSUulFTzoNSRcZZUoseWRVGO4cwOTCG4YEujI/2Y7CvEz3trdy0xdBAN4b6u7gcFLuGIIY1amZePxf5cmxvlZOwiOg9siDUpdQj0qP3OritCFtZmOGeDZ7LnyCLCoBAOAiNeBwmtZy8czat0kDedz095qFZlYwOUTJElf3gJ6RDEX8EougANKTVclOcN6CMbU9BJx6EmqBIbuOjUSojMDSQoqTvdd34LRs8cT80KhE0aj4ZjkpoNHwY6Xp0CZPuAHAsukbvU/bCIB/l/ndAIDsui4KwVlxTEFaOQUAir5vknmPvZVO2VuksAfsghlqPo8sygDbdPGyys7CSQbFZjVBYZMiMbEOFuxvMKfthVZpglPWiPKUHSYGs4HE3koN6uOuXGtINrbgNkiYFBGVdKIwbQlH8MPKih1GV0QMrgWOHpR8tymEo+TYoBTYoBBZo+ENo1Sxhdoy13/oKJ2nc99J1nRolx8J8ksYjK63iuH5WEY0BWTDsYj79z84Vu9aL0Ann6ThzXxfeHEEwy8dbIIg9iaLEHuxeI72+GKWLfxiKojwaz46xwMbxreJYnBPr1clF3KIJ+FltuFiSeHotKbANsZ6d9Bv1aGpqhI5Xin5RIOI8SzkA2v2ZAS4b5IjYHovag6ug8nkbOdv/gJrt92Mk/CkMBT0EWeQapEXIsWvVrQDntFqOoL1maCRGJMSHQSKREMT5YM+6PyHq4DrEuK6D55712LJ1K6IiYlBaXoHsnHykJidj7+4dyMlJQUJiJLx9XFFRWYSsghwMtikwE/UYkPcM+oMe5wreIvOXMGRvhp0XDXHIJjTsfxv5fkcR5iLB/vUK7FnDcj/V9Hu02PmJGkEeGggEbRxUsQgxA2sG03oRW/F5noSt/lwehzS+WaSUrQbVyUcgjDyIeqc30FyZw610np+6iNnxs5g9dhYzx86Qw+mYAnVA3GUMd5+iz3GM56mR0/TaRUe5DnJsuSK6y0B2a1TOsaLZAW6XOMhyLEBgETPH85zQ+xiEsQjd+MgM+nu7SXq4nLfZY4v0/FfcCne9vokcRBmNzznSN4sQKnq4Xr9LDCLp89mChf5+GvsdQsc0KScyR74bl/PGHis4MRDQGRnA2QVIKiPnodAH9VUm0o/kzNwBov5+wlbN313EcFe+A2EAx61C/TvUgfvvCJcX19QCldVOgHMEU0H3AkUvocPzPvSYW7gI3IpyWSQj5kjUZYrnCo6TsmtP2wbE/QxIeggi3z9hnp6ryo6AZPePYD50P5TO90JXW4qL54HhnknkZWfB7dBBBAT5oaaiFIsTS1ySOJuG1WQF4GrcA0DOE5g8+kvUZmthlq8Ud2VQcJwMXydkQhWkIiXkwhZYhMVobghASogJCQFdSAxwFMlNPmwnmHNEY6KYIQ8dJpgArE39kPmshTBoH1fTrCwqDU2b/wVWn5+Ct+teRB1o5CJwbHor6lAX8pO04NXXQ1Y1jumJWXR2NyMvLxM1teUQixuRl5MOvVaB9hYT+PXVkEn5XJFjAb8Og4Od0KpbSPGsePxfF53oAlqEanTzQ5B5xMAVV70Z3tgUG8vvKvCMB+/AG1BnFUEknoBaaIbBWEvQ5mj5ZbA1Qk8QJkrfCUP469BEbUdFZCJ0iq9gYDXe5BcIKpboN1/kxKq8DLPsPD03B7NiGAqxGbUiMYT82wCOQIQZRKNwDjotAUpzDddmTG+tJfhToVvIInDp1wFOR79VJyDDya0UZgaARbfY9SMFzMEgqzt3Ben7NyF3w8Mo+OJRZDt/Cr34NH0XZnAXYVcsoLG6EkadFmUl+ZDwhGiorEOb2Q6b3gh7qwZGtQU1BaV0rAYoVASVKiF4tTzIeFrUlopRVVqDpuJe1Oa1QCnnwaSXw2Iyo7KQj+oiHioK+BDWiyAVCJGelgApvxH19SXgC6pRVp4NvUoNQa0A7dYWMoaXcXzyDFTNPDKkHVw0WMdfPj9sRa5ghM5BMMwCEXc9Hc8zGHVM035NluvvMWlWnUFpaj/2rJVy9dSc1uhQm5KDfnko0o60EJzdiAbfLivOSlZIM4qS6VzlKOgciMCvI6kXQGusgZ6uVbO+EIOSAMR6lGLXasfK5b2fqbHnczO8Nzei4IAXSne/hVa/p4GK14D8X2KgeD1KM9XY+rERzrTvCsDtWauA9w4t6YpuGGRDODfRApu2Ggafp3H86EM4EfZTiMM/RV+bGhN9Goz36DHS2ozhDnIUJB1QijqhEg1ALuiBRjpE43MUsjozSvZvRN2+PyDug39G5Zffg87lPhQH+UNeUgXh4e0EcG+hvWo3BsjRaa6JgIKcxJqEVKT4lCDUVYCyCrrPpDM03hzlOUw0hq2iSVgELbAKlLDyJWgW8NApyUOvJA52AZ/ugSW6j5oIYt+GPMoFc+On0Wk9S9dlkcsPZZDGEvlZtLhFw5yJJbTpGbyz8jasT+9J0oNs9adjAYMDxByzFayAriPt5BL3/wrYOcSxcvQ6tN1RHBE5rtvIsnD1JEmmCdp05HSZO9Vo7bGip7eLIK+XnMYhHJ92zJKcmruGru4WqAngHPDGom4rIOcQFnlbEUcEToDYEh/El/qhvtIEy3WAo/uWk5th6rsWuqeW5S7A3ZVvXRi0+RfZcLSKAO4fOALHJKOxGY1GPfiNMTD4v4aeyJcg9f4Nhtr6uamEFaWyUpmeExbyp9d0WV4wBT2PDoIG4VEnLBHATQ/PwyZXQZ69B8bKaK410cWTV9Fp6wWvoREbNmxAQIAvdGoFpofmbgK4wJsA7oXbAI4JKWa2FXbBrJxEbWgAJK7PQOnzBJK3rUZMwBCXFB7v34qK9HY0lc6ivngWjaULKE/RoyJDg9LIbJQ5/QHC4P1clEjVOInGAjuyI5UI2M1DDAFTfMAgcmOGUJI0ClF1D2pr6pCTIkVbeydqCdL8/L2RmBKP0eF+VFWWIjUtDjJRIwcdZWX5MJsIMHkNXLKyVt8Lo/Ty9ejXSm7Xyu9hkNMrzUVzXSxi/QYRwXpg+o0iymcUR33ZogpHPlylpwcErm9DXawGXzgMmbIRxpYaB8DZGuhxPVQWArmot/FV/KNA8s9QtudVMlAsJ4vgSHIWqoYpVGUoUJmuQHWGEtKKTi4yYRJdhII3jEoxHVvSRuecFfYl8JNdJej9CiYZKW+pGSpFE3TWemjMfKgtQmh0tegUHUGvOIt+x1mYpYsYMHSgS92PZjlbvMCmThm8MmEgx6DnNPTSr1DruRpfJRH4pz8CU8iHUAtYhOQMB4GtqiUU5eTTuSxCQkIsSssLEBjsi5KyPBQuF5O22wlYygqQlpGE9Ixk5OTnoKKuAsWVRVDrJZCp6mDSjRGktaGrtxUjo4MoqypCZXUR/A4HIbMgGwV0fCkBd0L8UUQdDUVycjxy87MhlomQmZuJiupSchQacWb+ItfOy2yXYmygF93W09xUrImuqbRmFNWea6H2fQZy7xdRfSQIWga8rPk/93tXxFEE2aKk88mAWklCAN2sOkegNIXtqw3Yua4FOz8VI/uAE5oz3keRxx4ccXY4FGxana1aZWkCK8K6N2SFttDYq4NKUwW1upbGm4jGAQ/aNj5MZLxVOoLbhioO4KIPlWMbARmL9O1eq+Hy7rZ+WITtH2bC7S+b0LD9PoyEPYzh4Icg8HoF5UGBCN6cCZeNcuxep6f3ON7ntJrA7iMtdn2qgqk8Bpb6IPSGvUyO3wsEf8+g0mU9Du8X4vCeOgQ51SNwhxBeWyXwc9LSsTTcQgPndWrsXauixwSSn2kR4t6H0EN2BO6qRLBTKb2vDBFuVkR6jaDMwxv8g39EbnAJalIEUBTkwFyVig5eFIZlPuiX+qNTlo12SQMBWjm6RXHkWISjVxSCYUUgpNFvQ3TwYWh8n0Cl64to4aViUBEMYeJeCAM+QvW2pyGJ2Y3eFnJCyAFh9+jtws0C8B0rmNn0OysDwvLNWC3L6zrxJuFAjcBtbnJpOTrncHodr98cmfuvCYMyLseYZJ6OZ+nWQNneBG2rAD097ejr6SCI6+LqvrF9WQTv2MAoDG0SboHC7fC2IgYSXZccmm45tLRfVJEfYgo9UVuuIgAmvSEgYffuMkTpOf17O1x9l3IX4O7KdyAM4Dzzlltp/QNH4JgwgGtSy7j+kOM9I2ipdUe/WexQBARXDNaYEmFKaaUhOBNWtb67qxM8XQW67G2YnzhHz1/j+lSeI0UzZkzHuDEHsz3NmOkyYqZTBz4ZUKlQiKa6Wsj4Ui4vjk2hMlDUV+VDGvwBpCF/QY335xCVEkyQkbsBPA7oYSskZTVjaPT8ENcSGfA9DYHzL3BkdxFivFguXDeKE1sgzudBViCAqECBTKe3YPN8EC2+P0fdzofQELAfFtk58HLlyHfdgqPbNiJ4zefIDoxEql8y6jLNZHDPwq4+C3ltBQoTPLi6V+KKPDRWlNJ3qES3SgmdwgSFVI2elj7IxTL0tPdgqHsI7ZY2GBqbIEpvgiCrDuISO3QswV12ClrBSWh45P3zz8PEH8CYJgK86B1I/uIj5Oz6DPGbPkXW9k+RtG0rGTE9Ev1bUO+6BiLfL6Gu64dA2A6NTAm9WgitoZ7LldFrxZDLJDBHvQdkPQHkPonKA29CKbxGMHGOiyiIs2ug2P8g7MHPoH77PYjavg5mVlhXNI2K8MMo8XoL1f6rkOvyOQrdNqDefzOq3NejJCoEBjOBorkCOn0N6oQyiBUC6OU16BJEoEecDCN/ghR+H5a6q3FxtBKjJg10vFnoBdPLMkkyQTJD5+EU6gjgkP44V1fNGvoXqJpYh4hZMpITsEmOQSeVYKRzFHKBCEUEW5lpyfR7FeA18dDQKIRB24zCvHzU1NSitroYiSGs0fl2pIUegF7FQ7NVgcacAlRGF6I8LQgx/ruQFR+G3IQwJGx9EUWH/oiM/b9HHsF3eVU1gXkdGnk8iBpKIa9KRE60O9IjPWic1uHiaUfkY3H6LBnhS+iwXiQjfoGuJcg5GIU18DUu8R8Zj0J2ZAdkTSyySeOWoJYt9mAlVszSK8j09kfM1lVI3LkWaS67ICgwQFM/itz9G5Cw4QNErPkIPu++AtX+e3Eh4zkMBf4AAV/4kEMxgTgCuHhfO9d9IMHXIbFedhRE6qBQFaEqR4K0ABky9mxApfefURXwB5SF70VpohI1CU1c66usw3nw2SlE4J4mBO4Vwm9nGSp3PAmL31M0Lh5G+OfvIIu+S/72F1C89TXwDxD4eHyIPOe9CNxWikBnCffeEOcGpPmVQ5wZj1ZJDsrzMyH2/BVmEn+NYzHPImrjdmz6iw47PtFg1yqCtHUqAjcVDm1RcBE8lrd2XdbJsf3TOnjtEiHogIFgtQtJwcNICCJnLKAbcf49qPD04gAu0VOEoz5DXMFiNoWcEtiMsgRyJKoc7ed6JARu4gR0ifMJ5Krou/FhlXVDcXQ/LsSQs5D9NORuL0FWPweLpAPFu57EWdaBIuEJGINegbTcDi3vDF23lYj5zXrnhrDo22AnK6v0ddC6IaxGm6M+G3vMReJmWR7x8iwGJzdD3TcLy8OcmziDDtI3fRoFNA1Z5MCVoK+vC9OjMzjBom70GTcWRnxFY5Wcgw6to0zIbdB2s7DpVS33WEHAL0V6+VGkl4SjqVYCq3yG9NQ0nQ8COJbHKmTn5O8fjbsLcHflWxcGcP/Iq1BXhE2hZhHAidRyzM6cwNLMaQxKgzHRTnB1gozWxGmcJOXDlMKtXqSj0vfI0Ah07RJOmbDVVSuwx8BvxFiCHqEPjrU0YapLjNluMR1Xji5rJ3rsg5yH6sgVcRyTtSuanrqMwd4zUPEXOM93RWmygq6OaThSoNILEMbFQLr7BziX9DzOp74A7YH7COKeQpS7kYz1GFID62F0/xkWE56FzethpK36NyDvBS5K0Oz9JGr89nFlLOpjU9G04X9AvvvfMRfzEHqDHobB5fvkkR+hz7kErfgiSl0+xMnYxzEX8RiMUR/DLDaQoSbv/dBfoM2vQofpKhmKU+g0nIVNfgrNBH7KhgnU7n4K8zE/x7D/vdCmeGJy4BTmO0Yw0TmF0a4FjHYcx7Tdhm5pAgpcNuJ4+A/wVfYTaHH/IS4l/hQ9wb9AwB4+kgOsqHf5AEL/nXTcEShEXTCL5rlpIqOoh85NC0HYPG2X6HftgOTAE5AefJgM769hE4rRIapEnywGlvydOHH051zNrT6/nyL6y2cxII9ChzAS8qDf4Er8w7iS/hTEO/43DAe+j8sEWItHfowyz1cxqIlCr/QwuiWH6XhB9NgffeIADMiCMSgPRq84hP4/jBFlAI5pA2gMhaKbF4tufsyyRC9LDPokyShzfRVS559AfuBnqD/0Mrr4segROPbvEcZgVJNMx43HqDYZ44Ys2qbhmD4Tg/pStIhqoazWolmuR6fWAkGCOyTOP8Nk5OM4FvwgNBkHICk5iolwdv6fQav3w+Bt/hcYwj5BbXQA5sMexLXsZ2F0/j74WV4YsNSgQ1uMbmMFZPEbMR32KL3vKahcHoK+JgFzo90YH5nEbH87jtkE6JDVoZnXhDaxEOKCHBj9f4Xz6c/hQvLTUJDz0cKrRoegEp3CStpWoF1YgU5pPaLWPQrt7n/GdOQDUO3+V0RveQmW6mgMBD1IIPsExo/cj6Yd/8F9X1T9BouRjyLfex1aGnJhqkiGteYo7A2hJGEOqQ9HWyOdZ4KzTgJpaY4vVIcexZXUJ3A5jj4r6DVYakPQLw3BkIKumTgQPezaiYPQR8+11HpiIPQprkPE+bjHURf8EZrrj8CQ6wRzxjaoY9ZD5PUOZB5vo+7gR1BnHyQ4CkM/Xfd+aRja+fEwkt6QKLR4/omH4Oq0GRUF6YgJbMChbV3w3WPFERcDjWEtDmxQXJ+GvS7r9dj1STlyNr8BiTsB1MGXEO/kQfDWs9yFpB2JwQRwXg6AS/Plca8lBNBrIax8SgeyEtsRG2EgUO0m4GD3wzwZeRb9JOBgeW9KQBzph5NH/jcuJ/8U4v1PQE4Ap5FcQ8WBtwi8n6Rz/wx6kz7GQNswhjonYdeSo8EnR4PPdM+tIMcicM3qE6SrLhHU3ymKdutzLNdtZWrV8dzKwgWWB7eSM+fQq7dG6G4c4yw5w2z2on7HT7AQ9xQG/e6FtSiCq7fJHIub92XCdDWbZjWQDv9r0TcmDN50nRIYWqRo69Jg+FgbFk8ew0XywE+fXMLkiCPFQsNnEfVF0jl0Hu4AVd+l3AW4u/Kty80A94+eA5dJAMdnADe7hBMTx9EnCsB4q5wrmzDa14/e7lYup+LE8hL18+eA82eBC7RlCml2nK3YO8WVXriuREixzHQayKj7Y9LehJluVj9NhMlOOZZmz3Fw6FBkDgXGKTE6FitDMj12HiapI89Ez25aAreVLRON+Bw0qTFo9bwXRRt/iGbPR9EV+BDaAl5AxCEDNwWZFliHY2GPkSF8FQvRTyPlo3/GpYQncTXtKegPPYZaAjiL4ioaYtMh2fp/YyjkCaDmdQLC5wgCCLiSw0jJX+SkyvU98t7p9dKXULLjp0hLrUJpKB8NBHZ8tw8gzayDSc4Kb7IpGFao9gyEVWOQuz4LlL0IZDyJwbDVuJqdjmuxkbRNwrXiDFzLjAdYA3a+HOGfb8WVxPuA4ue5emzIfAyDR16E05oy+DnJUbP/Q8hDnKBu6IdQ2As9S6Bfnp50lPVgNa6WIKsZQX1xP/hFQthqvNAndEW/yBfd8hro8yLpt/2UixY1u34fkZteRa9CilZhNZTBbwDp9BvzfwHlnu+j2f3H9PhZnI9+CCWeb6FVnYUWeQLaCTY7hMUclLQJSggEQsmYR9D/JWgXlZPU0ONqtClS0ao9SkLX6TZp08UQbIZDWBPMiZofirbl1+yaaHQqwtAjC0WXPAzdtO2UEDSoUjGiSuHgoavJDby4z1AbvgqS+M+Qsv0ltNAYYNCDvJfA9/010ve/hmavhwjYX8aZhF+g3/8hjKb8EeL4VTgdy3p0Pg/LgR9AmLgGw3I/9AoOoUvgBV30mw7QL30Fo2FPQ5bvAS2dO3FjBQT1+ZjvrMGQNhMDphIMmAvQo8lE3d7H0HLoPrS63w9h0B/QYyggp6UYg/T6sCkfI4pgug/8EL/xZ5gOf5yu+RsEa48iauMz0Bd4YiyUvnveM5gIeQDinf8B3o4fwOD9KJq2/YAAbi1sddnQlyQSxCXBXJlMwrZJ3P+WqmSYylOgLctBdSKdVy8CsgKSnMehCv4zalOLoS7Kx6AsgLYZEGTUQJRVCVFOLeoTc9HiQ/cIQcx0+GMENw/gWPyLULg9gGx/P4jylaiMzEaJyy40HaSx7vUhysLiyTmqxZFdYTi0yhVF0cGI8NzBjCre/+AvyIjwwuHdBxC8JRzh+0qRFDyAUG6V7Z0AzoCtHxagO5jOd/lzNN6eRO5eJ4R59C1PGXdyK7DLVyJwHnxHz1dvVv+uHXHe7cjLt8DvoArFSUM0ds7DIjsNCzlRTKwkLdqr4KeXotH3c4gOb0GZ/wGCkVnopeeRtv1P5Kj8AJaD96Ha83cYGe/F1Mwgl085PjwIk2QIeq6LyQ2AY4Wb+1vvFH1j8MUK6ToWKDDAY8+vwNqt+66IA9Q4eFt+H7e4Yfbm/LhrHMC1W3qhZa3MKl4Bkkjf1STiBOlQhwN845gM3k7SMTo7LdB0iO4IbTcLt8ChQ4zuPhPplQo00jj/6tpFKOQNGB1th8kshUJKTotlmPTxJMws1YGV9LkJqL5ruQtwd+VbFwZth3JtCC3/x47AMeGmUFUKzEwfx8LwKHqF/pjp7cHpxa/QTopA1lyLnt52LpfI2qyBSaYhSKGtVIvp4YXr1cnZ9MCKIjlLgLdwbBID8hBM2Rsw16vEXJ8ex8eOcft/U+4Iq4Q/OcKmoBi03VCcN4QgiaCqMSqUDPC/4vAf/wea3X6KkfCfoHHXTxF5SM9F4FL8ayDZ9e/oDfopNLv+A0mH3kNDrj8aj+xE5a5XwAvaT0r+AhrTG5C16Rk07fwJOg4/Ab3bQxBu/X/QFO4DvewyySVkbf8tug79b/T6/CcaPF5AbWkz4gNGkeWeCqHbWxB6rYWiWE8Qx+qssQ4HZyCtGUPhF/ehL+Ae2A/+O3TB63BSTr9fLMcJiRSLAgmOC8S4YDNC29QH90/8ULXzV2hyeROZm36L+r1vIGfrB9jxcQ32fm5AkcteSH3WQlVthEw6RtC2stBgRRznh302m3Y2y87BLB6GSUBKWDBA1+siZJX9aIwMgTQuAjWhgSiLq6Bz+RVXzFYY9hEMga/BGPoJSp3fQvXBt2EKXQ2F9x9QGOkMmVkDhaUJeqWOFPg5AjA6N4JT6BQloEecQYr1IoEYAWT9BGSNQ1Dp9VA1a6Gy0vZrooOmxQhdq4kTjd3IPaey6aGgz1ErxdCrJNAyoccGbRMmhmZwapaM5NQ8dASIEtcnYHX7Eao3fw/+79+Liu0PoO/IY+jwexSCXT9GT9AjkDrfj1avn8Hu+WMaC/+EhgOvI2BzECp2/g66oLfR5P0ntMp4WKQxOTvQh059H2oDd6Lb43sE0T+CZO/P0FRaAJPFAJy7jP6eNshkfAj59aiuq0RdTR1q6yogpnFVHbYRR7e/jtRgZ0THREMoaEJWbiZEogaMtI7QORtH4u41UND3GAj7KRS7/wnu776KeA8FalzehznsQwi83kWx0+so8HGGNM8NOQF+iNhvRHpIF1frLTemmaDFsdo02r0bR916kBJEMOPXiaOeQwjeT/fy9jWQef0ZEvffI2mXO4JchpEZYqZ7OgSlsQKEug1zK50jPfvJ2WlDvFMAsvb7IXHzBowcJris+DWG/H8Mj/VxiPSeQMT2COTt/QI1Ts+jevcryN+zA86fm3Dw7bXo9/0eBgPvg9j5Abjs3YvQqDAIDz6BoeCfoNvznxH1xUYkBs8h3r8bbpvVXNeQmwHOmcb15vfz0Ob7DFD4NIHko8jZu5NrM8Z1RKHfGO17A+CSPBnA9XOrbJODSALakFtkgfceFY64Wgkeu5EW1knnqQfl6f2oKyBnpmAU0lq6VxRXoJdfhUlB9yi3mOYUpJUmdLbSONQI8e6bb3DXNvhwAJz37eJ6qc5MjdB93Eu6iDlILAeO3WOLmB07e1P0zVHIl5se5ZxRxxQpAzhHAV+2iMHRneF2XXcnueHUrhzrEs4uAR3mDhSs/V/o9L0HZqf/BUN+mKP+5k0Axx5zEbnpC2ju0EBDDvOdoO1mYQBnahXj+MIoOrosiI4NRbNVjS1b1kIub8SRUD9UVObi/KkrBL5TdJ+Tg3oHqPou5S7A3ZVvXVgdOL9CGyL/j1iFaoNML8Pk1CIm7TL0Sw5jcfwklua+wsjQKFp6rbB3GGHpNqC82BfCHf8Jndt9KFnzT5BXluDSBQZwLM/DAXBMWdlEPFgqUyCPX42W+nCMtPBgV9Sju3kYQ92T3HJ9lpTLct84r3FZCV0HOJZMzD/N5V5wdcSur2ZkVe5Pg19kQM6RbFSEu6A05AMEbfWH/+Y4rrgtK+SaH21EZqwvEuMOITHaHdXyWjS1tUFQKoDIfTUEQfsIQGZh1QCV6TKUbfg+bGT8pXt+hNRDXrRfF/c5JulpVCXXIfdIGiL3ReGIUya32pXl2cWQcSk8FERG63do8tkCVYWdMxBmFUGR/CLKk4sQeigCAc7hyCdQ5AmnIVdOoYrgTqWZgkgyDoFoGsKKEexeZ8L2NVYSM3asNWPbajM9tmHvehP8tjWAH3wAcp+/QJR4BHLeALeSVM9Kb5BC0/EXucjArXICGh4ZHrayU8xaVLFVkae4rhMa8XnopRc5yGOFaK3CQQzIQmEjqNRKTtL3JwMnOwUFAaBIoYJEL4RIw4NKW0v799Oxlhcn3FTI1yI+C2FNM1Jz4pFGIq9rhZklQdP3+yYxCMiwChbv+BoTXdMiOg3HMTd+gsYGSxgHV0/QqGvDWMLv0OpxPxoIvC0+j6CRtuEfPYbYT+7DXAzBQO1rULk+iZcfeQ4bf78Du9/zw64PjsJptQY7ScTVAzjLahOyQq1slR+Nx+6Wy2jI1iMnJJWTosh8dBp7oFQJoVdr0NqsQ35+BreIQkxgVlFUiJKSLHR221DdUAcXT2/wCdzi46NJYpCRkYSk5AgMdszRdbgMdcMxhO+Ngtf6I/D9IhQhTrmIcO9BbvwwdKzPr5iuh5iui3QRY7p46CpLUZRjhVAqhZhAtqFehqTDrYgmgMtMNCM72YT0MDviCOCivVl5EbZiuRexAazfby/BDgGQdz/t04U+RRzqM6U46s36qK603upEFL0e7kNw6ZmCAYLW44kPwLz/f8J3E411jwFUOb3ELUxA9i+hPfQMGg++hYKD3oha/zGQ9RRQ9hLGjr6EpFAvHPGPhj3wVwSBL3MR5Pgtm+DtrIXrlgK4bmqE82caOK9jJUAU2PWpjOv/6rKhHmXuThAFbEK1yzpE745BlEc/CtKNqKtWEQB20euORQwM4NiK7KTAVsTR90+JakN2jgEum1htOgWJHLvXOGQPk7VybP+I/WYLnVPHqmDuPqD7WlE9BHleDsabG2FoTMe+nRsQGn4E0dHh2L59CyYmBnDp8jzE9WwV+Rlo6R5j12Ww49aONBy83eS4OuTrcMfA7Pap0b8lLHLHOjwwiJsemYe0NA/Cwmzw83PRbbFz9edWAI5tudWvk2cwONALXcffzn1b2RqbRTi5OIHyqgIcjQ9FeXk2Vq35AHxylKqri1BekYlL566S4zS7PBNC9y3b/p3kLsDdlW9dGLSxOnDcIoZ/8By4HJ4NKrMKs3NnMdWmRr80FItTpzmDyfLcHAmyVzE5vQRlQzLOJ5FCr2Se+n2QlJdw06kM3ljiLFNUk8fOoungCzjHmouHPwxL2mYosty4CJnI7UnkbH4Mqroa9Nla0G1qxsLk2euKiBXPnBo5A722AxptK7TaNmh1rQQcrOWRwxNm06hm1uSe4KtXbUC/IpS8bzJK/hNccvNRLzvK0/pg1E5BpR6GWjMCuaQLMnEvFCVkDD0+4QDOIJznjlGXIUSb5z3oPfJz8nAfRGPQLkhLTNxUqIEgibWFajUA1bmLZDyHrpdviPHp4RLLKz1cIXb9A3ieqyGNj4ckOQeShHQCIgMKy+chlBxHb88JKBWj6O6YhVg4hrHheUhEY8jJMKAgsgT7Pk7F/tWZ8NpYCJ9NJQjYUoKwHamId/JB0b61EPmugdz/MyiDP4M8yh3KAiGsqnFYrG3otk2hr/Uceu1nbpE++2k0K1lXA1J8y9PPtwvLm7MKBwjaQ2AXi2DUtMNqNsCks3KLIqQKIZQ6AZR6PsxGK71nOb+IjJqef6OQr0V0HvxqG5KLkpBWmAR5fTtMLAfplijhrcIirI4o69dfY2U6bMoTWJi6xJVQYMaPG4cnrtK4UEMX8Ap423+IxZhnaSy+iuNxv4SpIBzqkI+4acrxyJ9D6v4yAjzDsHlVLZw3tMF5vYVb+ei8TgqTcgwXCOBWjCUzyh0WZuQvwKYGXXMQhF/DRP9lTIwMQykXYWZ0CBajCr1tLdBpJVBKRRjuGUN/SysmOoTosktxfqEDPa1KDHRoaKuBRW9Cl2GBnIUTsNCYLUubo3EzhvjAccQHDBOstCM/jkV5CFpZ4VQCOYNgDAPycMgL8pAQ3I5Elu8V2I7UUAZrrDVXOyQ6CTR2IQpjTdyYXxmTDOKSglgpnU563ItIVxWyXdygif0QZZ5fInRPGeL8WaeKlVIkXUgO6EFdVS4yA75A+CYnBK7bhYgDTQhxa0fd3l8Dpb8ACp+D4tBrKHFeA4XvaqR+/iR6g36Oychn0RL0S7Q1eKM+TQTevt9iIvJRjBx+EHv/9Cv8+qX9ePWXX2D9e0nYx3V2UMLXSYcoLxsK4nsgr5mBQjiORr4WMYFWRy1Hz06U5ulgaOUhI7INpYd8OIBL9uIjLqAXrIF/tEcnclJacNhTjd2r7jA9yyJ8nymx6xMZso920Vha0R0nSHdcQlOulMbIc7iW/gwuJT6NpEOfIpvOd3paIsLDQ3BiaRLHF2agapqg63YC/W0nMc/6Ri+ynqMOXfW3wWxlIcPKfnfa56+J47hc9I4+k0tbOU9ODAnrksPKOnGpJ+zYtE9nbyta2rQwtyvgKN57A9hYrTcm7DEr3sua12sJ8tTtItjadRjr70d8QhhSMo5iaWkeKqUIg4Nt6OoyQKuWknMzCR05vN99b1TSE8s63yR0OHt3Ae6ufOvCoM0jz4awf/ApVAZwGY1WyHRGMo5fYa7XhkH5YVJSrNOCw8A5Vjdd44rtdsoF5Kn/BEtxj0Ln9M+QlBVxNd6YkuEU1byjLYzMkzz3PAK9lCdhS/0S9vyDQBp57BWvwOj6U+g9nsB8wkuwBb6E4fZ+LhLCPotNAcyMLnGNmDVdDaRsmqDprofOqINJRAqEM/DM0LKk/bOwi8zoEfoh/GA9XDYa4L5Fg/3rlcgioLNKT9N7luimZ3XMTsMsuwptqREi94/AD9wHTeMMDNIrqE6WIuWTH6Fxx704kfoi5g5/H6Iob26xhFHCPouAUXYcFekDiPVuJwPCcnAcEuffSwbQyCVaC9w/huDAGxDsfw2NTi9CE7kVUkEfecQLmD42jzZSgvaWKVhME2hlPV0VM8jwDcKx8KcwFf0C5Ad/joIdv4PEexVkPqtQv/9VlHzxA9Q4PYzMz3+GhkMfQuK12jFt6/Y+ZDGu0KmKyUtfcnS6OH71upwh0Dl9/Aq6jAyG2JSRw3h9HeBOcRE41mqpTVoHe6sdGrUC/KY6GAiOzfJmmLRa2CxGtBBsWxSDnJiVIwRBrJVZDHqkqbBppiBoUCEhNx7JXASujQDOEfn7JmFV1R1wefvzbMv6kp7hIrIrBo1Fahdnz0NlUEIoqkZ24KfocvseTiU8jh7fh+g8+mAx0BvHXLdh3HU7Frz2YKkoA4FuTWTI5Vz0h0VqAvfJCdYmuKmpG8e+SiDs+E5GAm4m7PFIz3muDyZbiXr+5CW0txpRWpyHgZ4ODFjPwMyAbxmA59vL8dWMhDweJR1YhrPDGtiVp7lVx9zUOh2zKL4fRwnaHBEwVqOQAVwPjTGWIE77iiYhU0gwoAyGNKcQUe49XJHeGK9OJAe3OiCNAE6qF8M0xIeoXrzchcTRvYMV+U0JttNj+gy/AYTtLUZ/4CM4SffrZPAPcGTTXsQHjyAx0NFDlWvLRWO6qsSI2vIupBw5xjlC8f6DCHWzImPzH2APehZ2vyeR57wdSQezIfX6C+r2/wlJewIRtKsAfluOoL0hALmhvvjD8+vwl1c/xYevfoI/vbweb7y8C795cSt2rIlAfkwH+KUTUDbO0bk4Qc7FGVhlx6BvVUDdyUduXDOSAzu4rhKZEc2oLtDQth2VdG+xItYZ/k1IPtzDASu7D0sLLPA/SABH1/ROALd3rQJuXyohrjxG9++tAMfLlUHj9jj6gh9Gh8d9qInaCvZ38dISThwfx9zUJF23Ie7enxo9R+ODdNvytCaLuDmgjOW2fRO8OcTh2DqiaH9rX044OLzTfjc/73jM5c4xuJt3FO9t77ZwrebYooSb4Y0Trt8peyzhonOGNjmaO4zoHeih33IKJ6bO4/jcSVw4d470+Sl89dVpnDuzxC2GaNYeg4bHOqQw542lbnyXq1DpmnHCovKki2l7F+DuyrcubAo1sHi5Dtw/8BQqk7TGFtRr9RgbOgZTTRpUWdvQqlRggW7qm1sJnVy8ioneY2hrKkY3vwTW2lwMdw7hzEk2BeqYQmULEWYmLqJ63y8xHPIgen3vhzJqPWx53jgVfh8upz0Bxd57MBH2OHn1z2M84hkMtHRg6fhXpIwc/SenSWEaFMPQygegJ1jQK5n0k9KfpBuYKZFlRSI5iU6pHH1CbwTvqcbOVRrsWavEoa0SVORoyHOepv0chpiBAmtYrSnVEwR9jBqP3UgL6UB2VB/KMq0I2hcL5b77gUoCz4xHUO3nhYzoMeTH9pH0ojCeTUlZ4L1TB99dJE76ZdHBZ5eZtgYc3l6OsK0JCNtyFMn7YiDOSsZIWyfUyklYjBNQK8Y4gKuuGoJOMw6tbg7ylAAg8wmg/CX0BT6GqDV/Qt6O9cjasRW5u9fhVBx77dfo8H0Y5Xv/iCaP9RAlJEIc+CVEB/8EoecnMOTHY358iZsS5Mq+0LVyTPOQV25gAEeK8CZAullWplAZwHXIG2HQm8BrqAO/oR5iPg96nRqCxgZUFRWjorAQVcUFqCjKg0omRHtbK/pUGdyUe5tNDx0rvFtVhPzKbKj4PQRwbKp1Jar2DZ/PlPRtz7Hpqv62JQ5Er4+9ZWGla8ytVgJ7MzqaxWirT0K3IJ3GZDrmpAJc0BtwwWDEWa0BF3V6nKHvZTcNwaSYRYS7CX57yBFQDNEYO3VbHuYVzI6dwdTIOc5gs1ZJ7PHchKMMxMn5r3DtAtBYV4F/+bf/hcLsArTrJqATjcMkGEW/9Ahs/Eb0Grpxul+EK6MNmLXLwCrHcx0q/ibAnaAx0QkVOSoalRyDyhBIcwtx1JMVdnbAWdJNAFdXqYRAKEdFlhEJHIitROAIgLgIHAO4foQ7l+N4/Cs0hl7B1dQnEfqlO2L8xjjQi/e/8T2OehAk+vQjOYT1ku2n4/VyiwXCDogQ4FQLf5Kwg0ruPUWuh6D0fg/FB7Zi1Vte+OUze1AYQQ5PkR/+9Ope/PrFvXj91y548/WD+PNrznj95Z1Y94E3XetZgrazMEkdRYxZRN2kaiOg4EFlEiPtyHJPV/o+DCyPenRzixZuzoFjU6gMZlNCWpFVYMahbSoCta/DGxM2lRriYnQA+fL0KROL4hIac6SI+uiHpKMew2DQw1D5vQprZRzaeTW0/wjEFcMwk3451n8O59g0O42VEzROOB1HcpacW+55Lv1jGajoda6LwvV9l5vc0/bmMfxNwo61NHuFWzDG9UtdPjY3C3JTmsmdhO0zO7YA/R1WnjJwY1Cn7RCRYyyGrUOHsbFRnJw7j7MrK1lJWEpLd0cvKhoykF0ZC2mTmcbvMRhY7h/rZ8xF35bv2e9KuHxFBoyOz73bieGufCfCoI3rxPAPXkaESWoDAZylHSZ+PqTb/wNt/g+jdvP30GOxcy2wVpSEA7DohmeRC1JerKgkN701x15fBrg5Rz6IVUYebn09+Cn7YCrzQY9CgJZ8P/RVR6LU7U20uPw75o8+iGbPBzFo78ZJBnAcAF7CzPg52NWkNAjWdDwCEN4S9HxWkHaGFH47befppqbnRefQIVahT+CNw3tr4LRai92fKpESLYZluAEGdRcdg0GEQ3E7AM7AAVyVmxOi3FuREdoMQ6cc1fU1SP/s51B7/AKy/Y8gfpcPIjzJ2HqyfprMQLbDb7eOMwpsRd3XRYk9n+lI9Nj2sQ4xwaT8TM3osFrRYRtCYcEAEhK7kZTcjcSkHpQVD6Kng7z8bFfMHP4JTqU8Cv3Bn+LA51mI9e9GkGsXAjbG4GwsW5n6HFrc70H+ll9B4LsZ6noCwIYBCKPD0ejyLur3vA5Z2C6CKTkperomXF4huyb/fYDTavQQ8BqhUshQV1WF2ooKNNXXor6mGg21NairrkRhTjYaaioJSBXQCkrQL/JBpyIbRqMKRjLEKlM9DNJBR+STAJp5zXf6bC4KyL3GIpwXuA4NJvkVdLewvCFWuuYm52FZmKGydJjomonR0jaCqrpZ8GlciGSzaBJOgCeZQE3TMcjUk6gXjEMiHce545dx5SJg08xBzRvFiWlHEjobyzcMI4tmXFx+/oY4IieOz2ZG+/jCIgR8CVpbemDokUBp1tPvm0C/LBwtIgGdj/OwiifRKhtGs4SM38pv/RsAxwpUa22sbpeE9h3gyrtIc/NvATgGZlz0iQEOQcxRdwKZw+1IDLgV4FivVO6x/yDCnCtQuvlB8J1+hKov/w1BG93o+WPcfgzi2H7cvvQZEYd0iPSQkohRlitAQaqR9ulGQmAPEoPIgfFug+dOI9y/FKF0/yaofN5B3OaP8dKzm7B1lTMGJX40/vfjlee240+/3oLXntuAV59fj9/88kv89sVtKErSEMDdXNeRzolsFBbVAGqzWDswx/e+IY6cvq8BHN2T6YmtSM/QY99yPbk7AZzTapYzyGpJshXaK59JeoDVkaybQInTr7mV1ih5GVbPp1G5+89orslBUwlBTFo7+jv7cHxuBpMjDti5QPcVcyBOzp+DzWRBW3MLlugxe56B0CXSh6MDo1icWqJx+hUXpWPTnCvj568Jm+WYGptBe7eVWyw2PDiE41PncHruK0wOT2KSXrvT/XBDaLySHu7sskHVzuOmUJmwhQy6diE3rWrvMqFvoBezM8fBVtGye+n0rGNKeP74FZwmXd/W3oXE4kAEJLpDUNUFG6shyeCNi7yxEi0M5MiBXgGsb03oWrEtB3AM3uh/0vtG6fxdgLsr374wgGNlRCL/wcuIMGEAV2Oyo0VchKWoR4Hq35BX+ih6be23tNJy5HF802oqB8AtzjiK+bJ8jWtXgZkuHsYNKZyxZK23TpKS6DDa0ZAYAH56GEQ5cWCdG1ju28qxHCu4LmJm9ByGOk5xLWyaVUzZD0NvE8KktnORONa2qEOovQXgWI/EI4ckBCFymBRjpARYtG5Zcd8EcJUEcEcJ4NIO2yGTS1BTpkLYQQPCXHUkBjKczZwBYVEIZkxYzamAvXoO1m43FDeL02olfHcroVaa0d5ig0FlRFe7nWCtHwrpEBobhqGSDmOgmwCuqwOi6lxkB+yF+8e74PzuHpQmW2HXXASvfBGeGzJRtPUPMIZ+Dr7fpyjb/SfwvTdAVd1Jv+0q191BWayFIMQVDc6/I/kjjBnhmBmYwjk6/6yPbZf1KnSSK2TEmOFkCvGGIWMGVC88C6tgiAAuFO2SWlh0ZrRYjWhpNkEm4qO8qATV5WXQ61T0nBlGvQYGnQYiEQ8lRXmoqixHpzKLM95WbRF0tgZo9TV0XAI4Or6ZjmcwEHCx5vZc5PTmz3coa5PkDHh5GlTEl6MyoQw2mYYrBM2mT28HKhbhsHUZYeoSwWDuRFbmAFrtUzBqj8FkGEd76zSE/BHMz5xARdkAigr6MDtxBtOTl7BIhmp2bBGj/QuYmrhAwsbZFS6/k43rryejsyiKA+C4Yqrjp9GuUcFQJ0FVSh740jSo6TxZpHMY0sTBLlfCKAc3La0lQ8dNna781r8KcP10LcegbRFC18qaz/djmI4nKahAuOcxgpZhAqlOR/L+MsBxY9O3H+nhfUgK7qf/b/RN/TrAPQAeB3D/fkeAi/MbQPDuCmSsfwwy18cg3fcAaqJWITlOCue1arhsVHLCUhPYtCTrpRqwuRB1Lp/AGPUlckLD4bs/EkPqbDov6di62gVpa++D7OAjdKyfYvsf3sAvntiEQ06ZaFGdu+n6M6ExIjmFosRhRB5ytMG7IV8HOK6MiFcH8rObER6s4ZrY3+k+ZOK0Skr30wBs8htO3MpnGul+yCFg6/S6D13+j6J+12NocPkLbLx8mPXNENYoUF6RCytBdUV5AUxaDcx07U/MLHEwFR4egOKSbCilAjTrdejv6EBvG12f2AgoJHyCL9a3dDl/7abxdGdh8HUN3V3NULY2QdMhhLqdHN4uPfp626Fp5aN/oIcDrju/3yHMGVkYP4GenlbYOtSctBEQTgwdw/zEcZxYWO5hzUpC0fc6Pn+RvuMlgkTHYojzdG+1tnUgsSgAqYWp0AgmybFghY3ZfctAigHcTXD1rcryZyxH31jv4IG2s1iYvHoX4O7Kty9sCjWo2Ibo/wNaaaU0NENg7UObjAy4y48xGfMMlPt+gh6DEedYovdylOKvJ+I6ohULU2cc0RMCNlY53JzrDFP6F+hWCOl1x74s342VGTnH6smRrEz7rRyHwRtrGs0MNltpxabSpobPkefMcmdGYZUNcIVrdaLzBHC6GwC3RrusuOVICbJznjdbhLCiuK8DnOfHqPF0Qk4km0LtRX4Ma/zdRY8HkBHZxVWATwjo5GpNMWHTRkz8dv91gGNROJZnVV9uQkdXC5qbm6HQmGGz2tDa2ozujlb0dnbQtg12uw1WFp0jiDOae3FgsxVeTq3Q8BfQrDwNSfUUfJ3IQH0uRUZMD6RVIwRvX6DJfTUBXDv9FvKECQhMctZlYQ7q3Bx6bRUa9rwBRaQLhuzd6FaS911QAGFyLgT5ajp/zJNmSpF502xaaQ5GxSyapZ2OCJyuFnZbK1otFrRaLbCbCbw0aoj4TdBqlOik79/V2UaGpgNCYRMUcjEp/FZ0NFswIA1HuzyaALsBOkMdARxBCSlfXYuIq0elE7NFKOw6LE+JXBf6LvJLEAR9iekjD2Am7GGIgj4kuLqCmWMXuJqAN8vssUtoaWuBtpWH7oFmaBSsR+0iBntnMdA3i57OaU5mJhehUi2gNL0KpXueR737qyhx/hVUFWWoD1yNuoMvo2bfSxClh3BOCgM0VouLRS4d4jBqi8vTX2y1dK99AB1hr2Pm6JOYCn0MZaGboLOOQ1Cggi51HXSZ/hBn1kLLY6tOl+gcsN93Y/yZpCdQmDCAKHcCJ+YYkETSYzZNb5ZNw6YehE01RkBzDPqCA2gK24eU/fGI25+NGC87koMdgOZwLFoR4ixEhFs9juxrQISrBnHLHQpWAI7lwIUTwJ2I/zWXe3ot9UmEbHJHlNcIor2Wp1kZwPkPwXNTHPQu9wBVr3CLFop2r8f2Naxzgoob81zXhM9UOLCeFeXVYe96G0K3paIzMxDni2MxlxaG+YwInMmPQcsRFyj2/wznU57FUuzj2P/263j84fVY/1Egd27MUjYOb5wXM52XokT6rgftXLT7Zony6oGjldYfEH+oCZGefdxCjuIyCzyc1JzDdqd7ka109diqhYxH95/Byo11Bm7XP5fVTKzshKjYhNRAGdJcwiE4+BaEUT5oaqxBU1MlJJJ6qNRSFBRkkeNVgZiYEFhNVsxPL+Kgyx5yEApgsaiRlZWExKRoiMR1CDkSiNiEKJw9cZbgyJEWckO3/RVh8DWxhJHuLtjbtdCxCFqn2AFzHQIMDvb/TYBjwiLwS6RnWU9Ulnt3ctYxa8LpWPqMU7TPaTa+Sb8yfe3I67tM/1/BRdLLCr0MR7IOIKOIQFa+fK44mFqRmyHr25SbP+sktwL22OBZsh13Ae6ufAfCrUJdaaX1Dw9wVuhsx1DmtxGRb/8vJH787/D9/f+EocQdx0eHOKXAVj2xPAluyokM29eUBykNZgBXIhaLtG/Jwd9hKvAezIb8BIbQt8lzPeMwlKTUvlmxrUzF3pi6YhA3Q8abJT7rWRFJLnK0AL3kNDol5P0KfRC0u4bLgWPKe9dqOdLD22CR3aSwSVYAji1iEAQ5Q8efJsXAinMucnlXLELSWDiMGG/7dWjjhK38822H946/DnC7PlUgJVyHtrZmtLQ4xGS0wGS2co+bm22c2Lgt+5/tY4OFXg9wliOBoNOmOEXfYwnK+hnOYLPerAlBfcg80oE6tw3ge65ZBrjTZIQIEFizedrfrLwAXV03BIH7IHB5E8V734PF/SEsRD2AqaDvI8/DCSYVYJSy95FSFLH3HIPNbkeHRYVBaRA6lOUw601oNhkJ3sxoNhqh16jIeNWiorQEvLp6yIQSyMVS1NdW0ffWo7OznX5vG/pUKeiRR8BgZa29COBEDOCOE8xpoDaroBezljzsOrDPvlVYvT0VwRDSHgIyH4fE5x3opGdgkhGgSllj8ZuENYJXD0NmkcDcI4e9ZQA97XNos0/R40n0ds9ALBpGf88MOrtOw8avwngAgUnhcxgKegiCvDxMJL/jaDeW8hAUcc6YnLiG+alL3CpqbiqVyfIYdTznALju5j5MJ7zOVe5nbcDqQzwhKm1F1KcPIenD/xux7/x/kLvxAeiaRrnzrGdwunyNGKyynrKlqQQgPm3Xx1aMdxtKkjtpLM5AWbdI1/0kxNUjqHZ7AwuRP8NS/P2Qu75CzoMCmeRwsAT/WN8+hOwTQ+T2J/RH/gp9R15AstM+RPt1I/lwKzkmLUgJbkVqWC9i3ErQHfQcTiY9g7HDDyLF1Qd1RfPgl/ajNr8daaGtyIjoR9DOOIh3/wCXs36BS2mPonDPZ/DdZyGAsiDUTQP3rSp4bxdhy6cxWP9BGNa8HYq1b4VCUyXAfGsrpq1mzNgsONXViRaCnUanB9B/5HG0e/0EGa7OyIi3ojyrle43Gq835aNx9yU5WbKaWfBLJiEonaTvNgkePeaXTUNQNgXeYU/wXd8BL1uPvLgRZEXbkZptwIGNzGG6873otEqGKM8WGo9WaGwScnZYo3s2lUrjh40h0iVWumfMikvIjZtDtlc+hG5vojEkACV5taivK0M3OSu21jZIlXLkFhYi+LA/2mw2GivzqKsqxdUzl+l+0cLX9xByspLR0qxDdVUxcrKT0d/RScC1XMT3TvryNmF6dXGSxmu72rEQgctjc+SyMYj7rwIcJ5zzwaZGb6yYPclSKjghWOOE9Uy9RkB3DQsLFzHP9O3iJeRUJSOiyB2l5XyuKPKtIMUe3/z/tynLn8OcPHqsFcxipPc02aErdwHurnz7wuXAsU4M/wfUgWOrUPWmAQi8fodrac/gavbLqNj0Q4gzNmNEdQQj+lyMmqsx29OGE1MMwhxdGNiSdiZcy60ZBl0OKGOK4TgBX6P/B2QoHa1qBtPWYnL8ggMEb1Y2X5OvAxyLxLGkcgZYNxf31YguwsLTooPnjYQAAfas03KKeydXOuBvAZyjjAjLh+GUOolVvoT6/HFEerQtJ1GzavAr0zkd8Nr+zQDntEoB390qGDQ2tLU7om8M2iwWK0xaAyxWG0wWgjWSldccEGdDe4cNyeFKJJJxZtXjVwAuidWb8+zg6n4l+Lag1nUF4Dq56dObfxs3LSS/BF39EETBLijZ9jKmIgk0Kl7FpcSfI8ttJ2R1swQJowQUp0jOwqSe5AxUl13PXecudTkEPCGqykqhkIrQ1krfs9kChUwMflMDqisq0VhXx0XjWKFaq8WAzo42Ajg7AVwieuWRMFrp9WWA47pEsHZfdJ5v/a63ifwqxEFf4GTEfTgV/QAaD70FtfA8HYOBuiP/5boITkGrGIbYxAybBPZeDezWERTmDyE1tQfZ2b1ISu5CU+Mg5mYuo1ctQr/nf+Ba9hPo9b0PeWFZ6I34Pa6lPoir8fehxncb1KKzsChOwK5f5EqJdJhPoN14Am364xjrW+KMHVuo093ci97wX2Mp7jEshv8MwsQA2GVqTIc/gmsFv0Kr50+RvekJGPkM4Ng5ZgB3QyzyBVTR90vwt3N5a4mBjghvbnQrMiPa6DEJXfOEkA4IfN8mD+gFoOolWP3/iC0f1cB/r4ErYhvtPQC/XQICt1don18AeU8ie882rgAum+pn8MZNkfoPIGJfOYweT2E89DG0uP8YhcFH0KwBWpRnUJ46giga6/EBgzi8KxP+b/4QcZ/8BDF/uQeR21gP1iEkBXXhsIuexriGgKkKf3p1B1574Uv85sXN+M0vNyHmcBXyCbhSsobIGZhHd89ZxEVLkb72HoyG/BwjwQ+i0fMjgqWL9JkX7nz9SRiYW2RLnLDIORMLy5drGoLQZyOEvpugp8dmNt3eSPdmxF+fPmW5qjkxHbDJj5MjwcYfwQA5LjrBAjTksK2IljeLvNhhZHtmQez+Jko8PFCU2IvKzAEUxelQHn4AvKQDqItxQou0npxJ1nf0Ao5PL3FO66l5tsr0OE7MsLqZZ3By9jRO0uPjU6du0ml/WxhsMQd4dGgEXb12bjGCtt0RgVO0NWJgsA9nWBTtDu/9L8l1gLtVWESORd9YPnNbRy8ic70RWxwEfg3pKqYnvgZW35XQuGBbdt0IvLX8eQy0n+JSbe4C3F351oVBm1+RIwfuHzkCl95kQ6GoDYN9C+B5vg6kPQGkPg590O/QbbVjql2CYU0mlyPVK/DCkCISQ/pKqKpKICsvhLAgHd3m5uWVqKQUmEJgnt1JoODg29Du/QEM+34EceD7mJ26+P8C4K7hLB2LARxbTabj6gIRrMguoSE+B5ojn8Ia+RvUhbqhJn8C8YGtOLCeAC6mnQzmrVM1RtnFWwBOL2BTXTf2YcBXlzfGTXElkqFMj2jmAI4ZQlazy2tXC/Z+xozZrcZiZRVcfYURHZ0rYHZDbAYzFEozhHIzNCoDbBoTrHTOHBBnRWd3M/JSNUg+TNBJEGmRnyOP8wxSQ4cQFzCAGN8eJPn/LYBziIkg1dB0DFWHvcHffT+0Lj8Ef9c90Hv8HLbA55G56Uk0RIRDkZgIeXIklJlHoM4OhjlnJwFcFSRSBVISU1FRXILurnZu2tSgJ0hqYXXhpGhkC1MI5hrra9Fis3Cvt7W2oE8Rja7bInCOVl8Mom8FaaaU2XSuVXGZwOkyAcU1CPJkqI3LQUNiLng5AtjUX8Esv4PBF56CTjkCpUUEfQdbYSeCsZXOqbWPQPMYGum3mw0TmBk7iUvkZPSYWsHzWwtL9Dbwg3eiPksB8VF/6KO2QxO+FXWx6dATzLIq+x1mturwDEHbstDj2fFz3DQTi8xNjyzA1FAOXWUOtOVZ6KH7Y8ikxQIBHApfRLfXPQj/6GfQNR6j38dKqNz6uxmclCYP0fhy1DFjKz+jvQi46LqzaBwD9WjPdgTtiEfyxp/D5PFTWLx/gsItL2HrR3Xw3G5ALDkWGUc7Ee1bgzZ/AjzW4i39EWTs2sIBnGMKdTmXjE2h7i3DZAQrxPsMjoffj8JAXxh1C9Cr+1BT1MotTGDHZAWww910OOKiJdHhqBeLOncREHYiyNnAFeHdv6Eaf35tN3774na8/tIO/Pq5zfB1S0d52QjS0nrQ3jyJvu4TSIoWIP6THwAZvyTn7RdQ+/wWSh6B/E332n9FTHS/yvPFaHB+gytkrePNcPly9Q3t8Nmv/JsAV5TYSWOMrQJmgHgCqsZJZEa2cukRiQTKnATSb/fvRZ5PNgdw5V6edM+zQt0j8NlWBcH272Mx7mGM+/0nmosicYL0l2Nhwkpki+VmspkJptccUS8WdWNO5616bUUcZT9u/p/tzxX8JZ23NHeFW4k6N7mE6WML6OrvQGuvFSODw5idIEi85Vj/DbkDvDmE5d8B55eAWkklIkvdEJcdA41ggivB9HWw+q6ExgDbXge4BfS2sBZmuAtwd+XbFwZwnv8HFPJNI4Ark7RiigyVIGIbOkN/ic7w12ArCMbivCO6doIUynFSKLNDAxi3N8FSdhAGt/sxcuQhGJz+J+oSAnDx4q1gtnT8GobahwiYDkOdewB91nZOuTFhK7muh/a/JgzgLnHRPK7+3NxZMpyTmBm9QN40eeliEvLWWbFV8eHtuBh9DweccoJP1jmhVXUa/JJjEJSTty5difywVY7nYdEA2spWSDxXQUQG4ZsALsKtHRkRNqhsPJRnmRGyhw//nUVwXpOGnR/lLxsJ1XVjwaZO06K0aG+/ObJ2k7DnbCyaxbY22Mw2WHUWNFus9LqNPN9mgj8d8gg6m1XnoaobQVlyEzKTE5CTFY86gqbMsGbUuGz8mwDHxCg9Bz0ZusYsHjLdDkDkylbbkTEtfxm1W+9B/qaX0Lj3t6jf/RvUO/0WDXv/gPp970AU9CXEGaGQ1ZVAo1FDbzBAwGsimCviVqTWVVehvLgYxXn5yE5PRWlRPiRiAReF61fGoIMATk8Ax+XAXQe4O3w/yRLUDeOoSpehIlWKmgwh6nL0EFVZYFSZoJdrwSsWgVfACgfTe26eciNlrpNMQ2tSQN/pKFaq7pTC1E7QVx4BS0YAptrs3CKa+akrBIfHoW0ah4YATStieZSnaHsaKvpuSsFZ+p4kXHTvOAdsZ5a+IiNBRm1Zbh6nrDwEW5V95gy4ki0sCt2uVUAd9Gv0Rv8aIrdfIC80g8Dj/K3feVnY+CpOGkZqSAtqyrTIirESaPUhKaQfcYH9BOqjCDloQun2F3Es6hGMEBimbvwjvny/gIv8emzVcBHZ2loDasvLcfjTDxG25nWErvotgr4M4MqG3JwDxwr5RhyUI3X3DjQF/QE1futRl1FO500BXU8T5NYmbtqerWiNJViL8+u9Lux/dgwGcIF7vw5wb7y8E68+vxWr33VFeYEJefkj0KnG0ds1g9yiceQe/JwDSxYdVHm9QgDHpk7/OwDHnLTzECekoInGKi/8CN3DF6ASzKCo2gKPbYpvLB/ChAFcfnwf5xCx45mlS5BWTxOc2QmU6fdyiz7Y7+xD4uEB5PtlkmP3Jiq8PciRIqgOGUSwcxXM7g9wkdDLcQ+hvSwKx7ko2J0XJrD0kDMnSL8dv0IOxBl6zjF+uAUDpNOYY8oa2HOwNnt5uZ4ca2jvSD1ZWfDgyAG+xunJM6SDzxJgdfXY0dFtw2mCxOvw+N+RO8LbVZwgOUc6fmbsOJLKQxBVcgglxXyuhubXoeq7FBoDbMumUAUnbwAcnZO7AHdXvnVhAOdfZEPUP3gdOA7gxC2kSC5hdngabU3B6DNJuGiZIw+IlAoDL6a4WIIseUD9FgumogkICn+J+ZB70JgS4iiCSRB3iYQtTGBFgFmh1InmCoyp40jxsGkoYHRoGt1do1iYvvANEHcD4FjOx+zENBpqKrA0fRFWTTM6rW3oaemCXt8BxdFNQMqj5OU/DWvon9DZ0kfSgS7jInnqBG3SaTKkC7AozqImuRbRWz5E/Jd/QOi796Ho4EaYWS7YbQBXXzCFCPdeMqpd4PG1yE9uQ/S6t9Du+yDaAx5Gzpa3sGst8/zVnKFwWqVEsIuK61Jgb70J2v6KtNhbYGG5cQaCuGZ6n90KucSEgoR2yOvPoiQ0Cc1ej6I77HEYfB9Hgn86AVwPag9uAI8ATn1bDtyNPKvjMLJaTaT0LAQqzarL0EovQHZkK+aC/g0LUT9Dwec/QGNqPLQEZeqCfGiKC6FIPEzH/QRNB99Fk/MfIfb+FHWhzqjITkJTQy0a66pRUcrALQ/V5aVoqq1EVWUJ8vOyufy4zvZ2DChj0SYNhdZcA53xTgDHlDDLNzzOrR7mZ4mgdX0MnUeeBW/PQ2jY9SC6gp9Gza770X3kGXQHPwKe/3pI6wiyhacJtk9y+Y86/ilohDOw2oxo6SPIZIVJe+RoYmVPvD9H9eYX0KNScAA32nMSJuEwOjQTdG3P0PtP0/uZQWfnbonGxyl06I+j08COexKjvee5BTbMSDgW7tD4ZGP0DsLG5tzMaWjaZZBoytDa5AdTXQUdm0UNl+izbpv6JWF1xYoTh5Ec2EznVY66Si3i3OuQ6JqBZNcsHN1fCf+9OghdfkvQ8DxQ9CzK96zFxr9osXOVGu6bVVx0uKpGjcZ6I3zWHEDSxt8iedPvEPPlJhz1aiH46rqxiIHkqFcvVyqnWxyBVhmNOTmdA50JRosRfL6GAKbNAXDLiypukWWAO+JyZ4Bj8sqzm7FlnT8qi01oqBtHXd0UfbdpFHk5IeL9+5D65Uso9toJHRljI53zG+Phb4iYXfNZCAL2oGHfm1AUaQngLoHf1Ie4RB32f76ywOLOsmuVAnlxDODoWrN8TwISlmfHAPeohx1B+5QEpgoE7Vcgzt+OPN9cDuDKvLwJhLu5hR3BextR6/QUJuMJ0A8/g5aaDK580p301spiqwXSm/yyQeTTvcxF1wjSWB04Bmy3v+dWWTnmSo7wFUxNLMDeY0FLl4mbTrV36XGSrZrmxubt7/8bchu4XZfFK9yKb764EZH5hxCXFwlF0yjM7N69Bai+a6ExwLbLOXAa/iy6W45zkc27AHdXvnX5LgGOy2NbluvPNd26z/Xnl2XlcUqDBXJ9P1ee4eTkPIblRzDd08yBGvMEHV7jBS6Z+zhBHqsxNtI5go7DL2Ap/ml0etyDssBPIc8PR2mYG/KDXSHITcLUyCIpNNpXn4cRdQoWJ05jiY7VNzCKGo0MXd3HlmsqkRJhMncVZ0mRMAhkAMiENb2fHptEfXUFJgfHIeBVo7AwA1lZicgtzkHottdR7/Qg6nY/hGr/D9DAr0ZkVAA6jKzoLykglntE4GBWXkbMlnegc/q/MHP0EWj2fR+Zuz/lInk3AI72k55EeYoVYfuEiHQRIcpNh3DPAeRs/SOQ/wRQ/Awkh97B9tVyDuDYqtP96xVorGJTp468t/+yWG1oJohjj1tarNBpWpAa0o6jPkOI230YSH+a8/xPxDyLoB25SAnuQ53rCsB1fB3g2G+QTtBxmgmeZiEWd0Aj6abXlsDLbELD0UAIUj1Qk+oPk2YMVtVFWFRnYVZfRIuUIKfWB7riDIijo9Dk8RH4+/4EofdqAr14dLSzVbN2WEx62JstsFlMMBu04PPqUF1dCbtJg0FZKNpkyVAZGqHRV9PndnOLGFjtJr1ons7tPHqbWUuiU+jvvAxzvQgnolmR4pfR6/8IOnweBLJfgMX9Z+QY/Iqg/CnY49ZDp5wmaF9Cm3GOZB6d5pNoMU6gr6+Dvo8cLb0q2Miw2Wx6WOpSYMgNxXhzG8YGTqIoNxd9tk4oRRL0to2g2zaNgZZZ2DUDsCn6MTM8D6NBAY1cgX7bBMb7p3Bm4TRmxqZpvC5x0ZGTZEzPssgbi66QcFtW8oYzsIto7jKjvV2HYVU4umQ8mOXnCDRYqzdyCG6TFs0JlKcNclOoMV4diPY/hphN63Hs8D1YoHGp9XkdTWVGKILexNXsl3Ah7RnUum3Cwc0GVGd3oCS5FWlBg2isMUBC5zdl86e4nHAvkPUI9N6vIczNTADXfSvAeXYjO1SPHmEI2sQquhbnyCAS0EiWUJc7iIQAlo/Xdmfxb6Nx14aEQAsHcPvuAHCvv7QTLz+7Bbs3HEK3qhJNhfWQRPlA6fcp9r//PjZ/kUzQeGn5HvuvCgG18CzkRUqIgz6DMiGY4G8eajLi5fUt8CeHaftHag7iDi6XOLld9n0mR2FCNyxSBgDzMJEuUNZN0D3Wh7BdaRAd+BU3tStwfhaBGw6gILAEArq32er05IAWrk1etGcLIg820fstGGzvIZ22cEd4YwA02nsamVFtOOJmxAHSCYlBNrSTI9lDY96xaODr7/trwvRxMzl6InM1NF1CblWqvl2CY0PjXJHf/3YU7k7wRsLSU0ZHJpBQEozIXC8UFfJJL7Lp/5th6u8hNA64VdwLBPLM6ZvFsb5zYPXr7gLcXfnWhUHbd9ULNYff4hBhK5LrLEhtsCJbYKetDSn1VqQ22pBM23Ta5tDz7DUGb1kk8TUmNLdOkWG6ijFzJRniECyMzdLNzZQEM1SOKQAuIkaGjOVgzB0jgyqToF0qgp1XBk2RFzI+/x5k2/4XDM7/Ad3uf0VDnCc33TSkycQxBnFdQ+hua0d3RxcMLS2YHDt5iyd5+sQ1dBosEOVlQJSfBkV5PmZpn5Pzp5CcfBRCfj23vL+uthwKOQ8KJQ/1daUoKs5GbX0VxKImeq0UuXlJGOgYcXj7ywDHisMm7vgQs2H3AzVvYDL0QWTuXcfl0zDAYUaDLWaQN8yiaM/v0R38DLoDf45C580Idh9Axubf46tUAgwylE0H/oQdywC3e7USOfFatHcyCLsDpP0VsdmaYdbbCIiaYW8lgFM3IzmoHZFew4jeeRhn4x8hoHkSk+GPI2hnNhID+/96DpzwNHSSY9C2NXH5TfVKPfhyNQz8OZhkV2HVn0dr9yDae/tgVo07KqvTudGLzsAqHOaue5vCApPiLHQ8C4RR4Wjc9w74B1nLLncyhDzuu7awKWBrM1pb2tBCECoj+LGI0jAgCYBdJ6LfZiUoUtL5H+OOzwyBjhSwVbmIE/MX6DqTcToD9OuVGAt6ANcyn4HN7T4YD96Ls7GPQ+70n7iU+CQuHP0JWhM+w8Q46697Hu3dJhisEthtWrQ0KwmYjdBrJWjr1ELEr4NC0ojyiiIIxI0Y7ZiFgmdDfkEa+ntbUVNVAo1WjJq6YrS26uj/ItTXlqGtzYDklFgkJkbDQK8LeFXIz80Ar6kSi1Mz3NTS5MAcdAod9HQ+DUoD9Ao9TGoj5ifO0PhlpXXofhibx4A8DGPWJsxPs/ylC5zMT128Liwyc2rxEvhlo4hwY3lnHYjyHUPi1o3cuELpS+gK+xWC/A+hqTQZ2RGu4OWGITXcD/XlAuRmJKOmopYei6CWqNHElyB522u4GkfAm/swTL43AG6l5dadAY6NG7ZI4CQq0ocQ7c0WPLTT++4g9DxrFxd2yPSNETgmv3puF1a/tw/j2mCEHnTF+tfXgH/oQwKi95HtfggmKQEB15XjpvH6jbIETdM0WvVDmBjowfxkD04sTGJqfBwjA8MoSGc5pzLkHC6ApiQGpqpYGCvjvi4VcWhtSkCvJAk9Yod0ixPRxk9FfcSXuEBjDKUv4nT0Q8h2eQ26LDrvB98lgNvJRUijWR6cVyfi/fvQ23oOF9msAnNyV4BoRW9x0+xXkBHZii/fE2PXKhnKUge5nDsWbWY5eKyf798EOPb6srC0lYmhWYhECgg1guurUVlZEWO7FBMjk6SH/5tROO7YbDaFPWZTp46ZlTOkd0sbChBVeAgJOfHQCKdgZvctg6c7gtV3JTQW2FbEKgTMo1V3Aqfm6fwTDN8FuLvyrQsDON/Cb3cRAwOzem0XlBol6hrrIJBpIG0ehaq5H81trZCbe9Bo6EWNsguylmEUSzsg1ZkgJIMkNXagp7cXmuYhjA4fx8WFeczZC9Bj5WN2fIFrG3SelNOVs6zKOBnd+YtoI+MsEjbh2PAQN2V6+SIwN7eEhWPTqDzwIk7FPEFK8VUg5eeoO7wRV+n1+S4exnT56Gtph96ghUGnxnjfKM6y6djlCBxTbudpX1m6P3rd/g2Dfj+A4dDDaDN34NJ5MvbdfRjsHKDPmcNg2zQGWmfRZR0n73aGk/EOMUZtIvJ4x9HdPIkus8Nrc9Q7Owmz4hoiN/4Rws3/F7qCH4Zw+/dQ4OVGyvUiGRZHrhIDOHHtFAHLK0DxL4CCJyD2Xo9wUuRRu+ORvtcdcVv3w3P1Yez9jNV8U+HgF0oCBwvaO/6b0TcSBnDNBjPsVjb1aiPoIsg+3E6GoxeRB2qQutcHafsOI25PKEJdDUgJ7EKd6+fgeRDAVXXdAnAsf8skOYfOjgsYnBzDAF2PwYkZGFqbIZcR+AhnCGKnHZ9tt8GoHIORwM0kvwyDHORxz2BIGQG73AydFDApWbmRM1AV5UHouxaNBLUC1qj/6AEoUgKgzIuGhmDISADfrhdiQBECPT8ZPD4fVqMOdhPrg+o49+z76QQnuMb0bGqcXetTJ77CsV76DiVxaC6Ph7YwFoayZIjjnQi0X0PBgd+jwvs9tBBQMUdicZagslkIkboEakMldJZqdHYbUFSQDYGgBlWVRaitKUdFdRlCI0Nh0zZDKRYS8JTTa8Uoq8hFTm4qIqMOQ2+UwWxRwWCgrUnFwVtmZiLBfxkKCzKRmZWM2PhImDRqLB47iYaGekSlRSA2KxbxuYmIJSOXmJWImdETXISZGfXFiUUMyI5gslXMpQ6wXKivCRvjBK6iygkHwBFcxfiPI+LzT9Hs8q9o97gXTft+jojQIAiEAkRHxyLi6FFEhIfRNWxAYkI0iooykZ2WDSGvHsFHglEQvBlSr99A5vkucnZ/iSgPcsj8urio2V8HOLonZCdQwhZUeNzY907CplCD93/zFCrrdfrb57/A6t9/AH7SBrhv/AQvPbsFh9ZsgNz7Q0g8PoAkJZfuQXavrUS7vy6OleBLUDfOotPUgwsXZpGakgCVSgaDUYMjRwIxPd1PYDOJmqR8HFN5wVwZBWF6OkQZaV8TYXoazNX56JaWokvskG5JKaz8cpSF7CQH6VGg6BdYiroPCU5/goDOL+/g2yjzdkyhxvg4FpgwiO20HsfZpa8DEwP4i6Qf+RVD2PmpDHvWKrhm/U1Fx7jV5GzanAHIxOBZLp/y9vffIuzeYDXb5q/hDDnLHfYe1DaJ0SSWQW0XwdDtaIul7hTC0q7ByZn/WnmSG8IAjuUV02N634nFK1z0bXBoDLGFQYjM8UZlmYLGxSnoSG+a6J7lOqj83YTO3TLE6QjghjrO0P32Ffe97wLcXfnW5buIwKU02CAw96KpoQw1VfkoK8qGUa+ATNLEGScjWWeDQQkdAZ5EWAOVpQNNCiMXrTCbdKitLSZjUAOzXgmVkjw9nQL5+Tl0vEo0Nlah2aznClgO9XXh8smLaKgt5Qpcjox0QSisR0uLHpVVxbDaDAhZ8zjM+76H+chHMObzI5T7vo+GxlroNULMdWrQZWsDTyCAXC6DUafBUFc/V/eIReFYhK+/dwK1US4YCPgZxkIfh83naVQfDSIQIHhrvYIOazuORgRCJeikm5pNAzkiSOwm7xSmolsUwXVnYGCiEzJ4YFXDHVOLLAJQlyFCXngBMpw3Iv6TRyFILYNFeYV7nTMgBHDSummUbH8C80d/jPmI76PS+S8IcydD5keGzncQnrvasHudBS4bDNi9ik2varlFCS32W+HsvyL2lmbo9ayzgQVtywAXH2BHpFsrfd4xHHHvQuTuVMTuTSBJRPy+JPDd16LKYy0UDSy35xw35cvEpr4CXo4Q8sjVMCVuBC/kUwhDV6HHJoa6zQCD5BjB2gx9LisebEazehLqmmGUhMWjxncrdBEbUeryS5T67wI/OQ+NKRVQNc2gtXUURjkP0nhP8L3Xgu/6IQQH3gPP+c+odfo9mlw/hpRAXRO7EU25R1FVVwuzzYw2i52AcpYMNou8kEGga2VTncIJMiIOwHHkSJ46RfBDALTE8s7o8dIS69ZxAQvHL+AkPWYrmdk0+8I0QYddBrmhGgZbE3Qk7T1mFJUWQaaQQk5j12SWoUVRi/KkMLQodRjtHkenZoGucQdajHZIm5QQN8gw2DWCXjs5LQMjmB4fR19nFxnLVrRaGfSJ0GLRo6KkELzGapSV0HgpSENKMUlBEsITQhASG4Swo8EYo/HKcjpZqsHC2AwGpEGY6FBw/69EUq4L+930/FdfAcL6szhyaBSxAROIo3F11LUKCf5uSAjejcbCOGg0OtQ0NqKgqAS5+RmQNDVg8lgP1GoeVJomrp2ZViNGeUkexicG6XU1koJHEek1QMDFkvM7uVWojvI33TjqM4XM8A70K2LQSfc+N4XKReCWUJIygkga36xkTqzfCI76jZMcQzSB5VHfY/R4AgmBIxzAsRI9zp/X4PevOOHXz23Day+wciI78PJzu7HmN+9C73IvTN4Pon7Lf+B3z76NX72wH4c/WweR5yrwD/0FisxSbsyyMcE6VdwsbIxomhYd+YnkTFw4fwJnzswhJDgI9XWVmJkeQ1J8DE6zuUN8hdnuEjQmx2D/50oCJy2cVqu/Jjs+ViI3dpib0mZRZiZsZXBRyjRCdpWjaO96lLtuQ/H+7QjelY+cQAnEHu+i3NuLrgvrC0tCAMeKHXdYvg5wLBfrMjmXLbo5cuRU11vsscfiqgm6Lx2RfS3/ODmZJ7mpv5vff7OwnMtjvQNotanQ2WZCZzM5QZZ21PHl4CvE0HUQwBG8cTXhCODaOo0c7DnG1p2PeUchgOMicDQemd5lvVxVpPsj8z2RmBcLtWiUa+nmyKV1wNPfV8g5JZBkXVxmRy9wOYbsN98FuLvyrQsDOC4H7ltspcUATmjuQ3lpDqpqq9HZaUdaaiyCg30hk/JQU1MChZwPgaAasdGHUcfjg2/sh1QqQHFxNsIjDuNwsB9yctNR31CDsrJiVFYUwj/QC/4BnqirL0NMbASqqkpwYXGJm3biEfD19bchIT4K5bSvgoxnDT3vum8Hwg+sRtie9xC49c+oyYtCSnoyoqKOYMhchg5lEf5/7P13dBzXkfiLv194v/fent39encd1rasZFs5Z8lBsizZilagcqAk5hwRSBBMYEBkAEGAJAIBEDlnzAwGaYABJiHnnDPAnJU+v7o9AINE2d53Vt73B3FOnW709PR0uH3rU3Wr6urzBRLN5aKMCtEb8kRZVjLUM0J3Qxe5br9Dv/wXJMz+EcM+d3Eu+D56t/6KeP8j1JjAXGhm0ZKPMcq9tOgVwKmOxgloDboIWnU7sOYNORWCAjI1dZPqBFSHJEt7yZcCOl9RFLCZApeXMMWVaWVFtM+1/VWRz6McXO/LlveX4fXhCrbPF3gShbjbowX/9VaWzw5j/qyDfPbmQT589QBRhww0NtV+C87+HqkR6Csrt1FRbhVQcmCprCLxUCvhAb3sdcvE/8M36N9xOxdC7mLc9072fPIqeS7vkuj+HllJjeiTJtEljmhizDxP9Jbd9Lj/E18evJMOj59Ss+JfqMmPpNLSR0Fyn3SC/eTpdALpJhocjaSHBpPx2f+iwfWHfBV8G+YVP+XErts5v+/X2Df/Tu6jGvJuo72tmfaWBjpq7LSU6ajKjqY6K5y6/GgqDm0kU4Aua5nA+prXyAvdTq3NRK0YB9b8FipyR6nIG8acM4zDOKxN83Ns+BRHh05qcnzkNMdHT3Ns5JQ2P6k2E4KW4feFtq7NjSuKanzwKJZ6I8WVKVjLY6U9RFBTsp82Wxx2UybVDQU46nIp8F1AgZrcP95AtbmVwkyzwNwx7MbjsjypZShb9VNaXbqBtpOcPvo5p6e+5MzRrzh3/GtOyPkMtQ9xtH9KFGo//W0DVAlgB0UdwN97FWmLbkG38mYyF/6csuRozp4SgBOmmOyZBrg6ATj5//i4Cj24LMpTN9gxjiHch5TNazmwaCW+s+ezbZmeAI9RchKGsZiGKEirJ2ePC5XRaygLXU5hbBipoQ2kRjSRGVWFLqWB0tx6SrKaKE5rFpBvJiXShtdqOzvW1jpBTGTfZlUguAWftTZ8Pl1D9OqFGLb9Af2BYHmu0wBXMEFcUBu+rtXs8mjGd6EvBxct4sDileydt5xDS1cSsnChGBF78Fpl0xJ21n6SzOvPLeGF38/jpacXaPLH3y5m4Yuv8lXIfZD2G7o338wLj/2J536/ktef+YyDHz9E9tIHiP3kVhK2eWEvEINKN4olX655WmyGYVIONhO7u56ydKPAUj+nTk8QeiiEgyFBZGYkEx0drnn94bwAUgFL39Gx6G1nItHSb8hMFmrU3naBxsuJE2omjLj9nfi5NbLdrYNty42se3shG95byta3XyNm7sMkuK+9GuDW1dFgneScPGsFbcqTqpKzFEyYDYOsn29iwZsqpEJ++12nBy4jsk8rGaN+U3mfbYVT2pD6d5UWUQDX3dRAsTmeUksiFksOxQVFpAnA5RgF2uoue+DKGnU4GsxaqZH/EsBpQ6fq3ZJ2Pv4lpybU9XxBeEIw/kfciIlPl/dE3o+8GXhTxvGVMPU/Ic7h0+qyCY6NqtIsKhHkehbqdfkHiJpKa2OMA7/vcSotBXBZ5ibqa61km5tJNdoFwqLIFshqaakTuDKQr8uis7OV5MQjpOYaOJRbR0peoVb+wWGxClRl0ir7NlaXYzYZyBKLv8pmJjcnjdGhHgoL8iky6Dl/9CyV5cVER4bhsJsplWMXy2eNdQ4BwhyBxCyaWpuxOOzk6nW0ynpdtYX0tCyGRPn2l+6goSAIg5qWqbxMQK4Ek6lY815VFOgY2v0kxD5E19Y7uLj/AYh5mDN77yZ5TzSWIlVCZJyGylEtU9SiEzgzV1JuKcNi6P8OgFNT5zg7bk1UVlvOEHkbPka3YTaV2b1i7V8ZlyOQV3gKXfJZ/DwG2LVpmN2e3QJwDezd0MqOVTr++OQcfv/YJ/z24U94/vfzyc7Ko76h/pqA9rdEZaJazBYsZSoAX9VTa9Iy1lpqIcNvF47V/8r5IDXR9mN8dfBBwpe+jc7tPZI9PiZ0j00UdLMomganbBrAb8E2xrz+DcLvoWfTjTS7/VDudyKJoWPaROXG1C7yM8S6r2+kpKKIeFUuZNGP6N7yK4h8lCZPWUY9AkcepNbrUXS5WaSlJXF0bAKbqgPnsFBmKiW/QE+uIZ9cYz41pVbqUrZTvOsdspY/S/7qP5Pn+R65Gz8mb/Mc8jYtEJmvSf7m+dqE+5dk5wKKfBdhPrRG8552l+2lvdif9iI/EbW8LG1FvjQWeNFk2KLNGNGh30xLvqc88420y/9dxduoyVxP9rrXSF34NJ36A+wO9GHpoo9oLQyhMc+Hhjw/EV9NGkXaCv3pMgXQWXql7BbZoy27THvokXNqNfphydpO+u7ZnAkUSIl9hK+D78EYOJ9BSxJ9ZbH0lkTQWbiF7uK92v99ZTFXybAo5cq4Hfi/+H9wyu9nnA++lfSP/jdCPdZSFJ2FIUIMrcgkEgL2U7hUQDrgJqa8/pN015eJ2hlFjHco2Xt3o9+/i+KI/RSHB1F2JIy9c9/g8MePEDf/KSIWv0BhxF7KY0O04WhLUhiZQdvJmv8DMYZuZXzrDRTteE6g/pDcx3BaC/yoy96JI20HjqwAslzu5bTvTzjufyN1bv/BucCbmdz+H8QsfwBr6i4qE7yoStuKPc1N/ne9LOliLAbOYmDbjZzefy+mpT8kfsfr1OZvwRC2gIbNd3B6310M77iJgNdupGTPWloKdtOi87lCvGnI8aE2Xdaz12EriGJycpgq6T9GJgYZmxjg2LEhvuYctrIaVn5UoHnZFDR9lywWgIv+ToBrIGBDLyEucQS/+r/RtO6H9Mj9KVt9M6EL3mXPhlr2eDbJe9PAHo9aaivGNA+aytRXw6aD3acJ21XH4reN2rR9M7+pAdz7RWRG914COCUqxKG/4zuGUQXC1CT09TXllJQnY6pIlXetmIqySgE4IzkCcqZawxUApxdjpkSb6H4mBOXvSmjQAE7FvqnptL7grPL69Y3hG+rJ7iOepCWUY9OfF6BWQ6dyzurcvwVU/2DRT2AtGmG4S9UPlfOfUrVBrwPcdfkHiPK6uX3PU2mpRISIvGpSSxs5lK08fdVkV7aSa2kjrbSJlJJGMsqbSSioJUe2ReprOZRpRVfWSHPjMMdGvhBLUl7W2K3kej5NwbYXKQ7dxMXT8NU5OC0W20WVGSoWp8q6+1ysULX93ImvuCDrF+Szs8ed65+fEdtYtp89flH7/rnjX8r3z9FX30C1sRBz4h6sR+bTbNxDXmay5omz2y0UiIWZmx5P+44HRTH+mqo1/0nV2hvo3PZrHK43krQ7VssiVfNKKg+Z6gyt+lGBNxOltiIBuJ5pgNt5FcBZ1NQ5KpNquhOtMJzBktlM3tpX0G1Z7tw2ncAwI5aCk6RGDeK1ugYfsdJVB+4EuDZ2rDTwzGMLeOqhuTx276e8/4Y7NquVxqZ66uvFSm8QaRQQbqzXtilpEqu6ublBW6+uvjpOTgFcpQCcrdyM3WGlu6OXs3Kf2xshZ/d+2jf8lJYNN9Cz7Rbq1t9MxKpP0K3/kJR1b3PQvwI/12ZtmEwbKtvQw/b5ISQuewpzwMukrX+GRJffk7Q/U2BUKax6dIn98hxOMtI3SmNbLdGBW4l5758Jfv2fOTDrXwl7+19pE5hr2XIL8XNuYvmyBewJDODcyfOYCo2kpyaKERDHtm3bCA4OJDH5CA6jnHdJMO2FOykOCyFr43IyV71M9ornRZ4je+UVIv9nLP3jVZK2+BnSFj1DtvuLWCNWMWhPpK8ymj5zFH0Vl6WnXJ5vyV6aCndTawzEYT4iMBlHuTVDDI8cmsul/Qi0GdzfQOc+i57ig3SIQVJXms+w/TCdxftpM4bQVrCfVn2gAONe2gz7aMzdo/3flLeH5nzZJm2zq3QvXfJbSjpFugXmRixBlB6aw6A8iy+CbmNq583k+79FX3kQXQKYXXL93cVbBeK2i/iJ+F4lvQKCpujVhLwtgH34Xs1Q0QtYZe95hwGTF635mwRIfahM86Vu410aRCOQWC7Psj53B81526nO8KYqw5dmfQAthl20FgeTvPZRCPqlAPjdtPo8SFXmTgHTPfIdP6oz/ckPdaNwxQ0Q/xDsvwPLrrep04dQK8BWFhOEOS4YR2oAjsy9GDweh0O3Q+h99G1ThYnlfdz3S5LdnqKu4ACmmD0YIwIpOhwksCmiliIl0SFk7N5BtMt8KoPfI3XrB6QG7KQsNoysvVsZ9JNriXtIm+Hl4Pu/JmfNi1Qc9qC5yECDPotGfaZIDjVZhwQGN5OTEsDBw3uJS4uhrkpApaeWE2O9dLQ0kRhmEnjTaSVCnHOzfhvcZkR54L4b4Orx9+jigFsCUe/9i1y3OsfH5V27k0Pz3iTQs4q9m9ScyPVaNu7hXS3EBXcQE9ROelQ7e7dYmfuXAm3I9MrfVP+v/riUgpShS0OoSlSfNdAuAPcdHjjVt472H2Wod1yWU9RXNZImxmFKto6UrFyM1txLAKdEDal2tLVo2aiqnI2ql/m3kiQ0z7bsc0x9R37vvPQ1NjGe98ZvZMc+Ty0so1KnhpuVh1pB3Ddg6h8s5blT1JZNMTGg4vaUp1uuYzrx4jrAXZfvXf4RQ6hKVLkQlcygrYuozFOVhaqWIbJdLYPU/xkWUoyNtLYcF3D7iqN9UxztqKLCpCdkzt18te9XfC3KIHvVwwIhXQIktQIZZpFyTexVJloamxgdOKm9UM4SIF9zTHUQWqaqyshTNdzU/JEq2xC6W0cp9PgdNS4/otb15yStfZqOIuUN8SI3NQadXk9lRTkGlWG6Zxnmg0vIDphPuM9q4oNDiN+dRFFKhxaf5uwMpwS6xqSTUdMzieQ5Y+AadOHX8MCpIr7OIHpNDKcxZ3WT4/om+Rs+oSJnUCt4q+pD2QvPUFMGhgNHMK5/AaP7Xzgw9x12ratn36ZOAjcNsGm5icceXMyjDyzg0bs/YdO6PQJiNspKzRQYisnKLiA1KZf4yDQiD8YRHhzP/t1H8NsZzo6tAhc6I7W1l4dbVQycVo9LLO0agbmxoRNa6YC2hq9J3RVB9rK7CX7/V/i8eTv73L0xxNjJcXmPlNUvsH+Tju2rW/Fe24CPqxMyA9a3ccC3D0PeKfLCDlK97y1KNs4i6JO3ZD87yYd6NKXSUT+EqURHoS4VQ3IIEYGbcFn8IQGbV5EWuZfUCD9CfNcTHxtBUuIRAfKz1FfbGOxsFyXaSGJClFbOpdysp6GsWsDJl3qdSmhAK7hZeMQiij4N42GRiHRNiqMNlCUYaTOZRcppLDBo0pCXScX+jXKtfyLX7R3aSk1ahuoJFSenFJO0MTW8NDV6lvKqCrKMBgrKMiiz5mOqzKS8rhCDMRdDQT7GgjyBgChsuQmy/xRdTa2cHJuk0W7HUeygNEt5a6uwFTfTZh/GXFBFR9UYFcYaWqr6sZc20N82KkaH/KYaXlJKQ4m05zMT5+iursUSsQFHxAoqDi2httCgTSt3fPgck50CGAWbGKjRc0La/vGhM1fJ6YmLtNvr2T/nUYrX3kexy8Psf/sm/FcEEeVrI9SrggNbmjm8O5UUl7up2CLw5nYzMa6LCd5ST8jmGi1rdf+WFi2jt1J3gkrj1xxZOYsvdv8YDt5MndfvMaYNa20543C/Vv9t+0qTtKEHKHUXWX0Dmd6btMSV7OgRaRONWoKDNuuARzd7PvmQwpW3UbDqQRLn3UPR2ofJnX8bhzzfo7iujPXLiwRaTCx8q/RbsuBNM25zCgWMd5IWHMvcNypY8JbI6/IufPIoectvJWnOzfjNupMij1lku31IaVI9lYVfy/uqYtPOkxFZxr7QQIJiDrBfJFAkbLe0jeUvke72MYf9SvFeU8v2VXZtZgjXOaVaCR8FTd8EKSXaEOqe7wa4gA1yzavi8H3hf6dn622MBtyN3e1WIha8TaBHlbxPzdp7pcTPtR4fF5U5XKvVzfNcVCG/ednzNiMawM0upTB95BLAqUQGZXgO95zTAE6B1rVgS7VzrXCvtP2eTum7LDVYrfU0VLdiq3VObj8DcFrtwwY9TW0NNHU2aQaZKvekvv9d86U6Ac7pgTsl/58Xo9tgNuB3xJV9hwKlPx2S8z1BmRZi8D8PcGU5EzRZj8k1qfulzluuYzqL9jrAXZfvXRS0bYpx4P89DqH+PaIK9UbnV2O1tTHS1s5oYzED9kTa9FvoLtxCq02PbstLYsnfIorg1+hcn5B9LRSZ40VRplwlxeVJFJelUVdrpbO9WxTltYrxKphzFq1sbx5mIOQvYs3fD4fvoXTXPAa6hugp8aNFv4MyoxpOFTi0VVJSVkap2UJ9UzNNAgo1Ff04ir6STne6JpHWCcvyUnbjlHT+avvU1QCnPyP7jGM2V2Mp7sOiedlkP4NaTpHntYbcFc9gDInCWnRerOU+0iIaBbw6SfVcwgX/H2oZqLmLbmbRB4dZ/mki2z5x5ciyT9jx1m+Y++yzPPHAPN5+dTWfvb+OV55dyR+eWKQFd//+0fn87uF5Wpbebx6cy5MPzOHhu2bz7JMLKSwwanOGXvLAVVdjK6/Eaq6kob5Rm0ZHlSRodpymOGNCUwJ24yit1iHaGr+gveEMDamHaE7cjTHFQWrMINmxcs6HWkUJ17N9TRWbl9vxWN5G9LKlXAwQxX741+Qu+SXbVlkEQptEebVjzpugrXqcluophrq+xFxuQ2fQMXVsnK8ufskF5Xk9+TmnBNzOnFDzPirFcIGzxy6KEjouAChw1HCUnqYT1Jf205LnQ70hhLLiXpEeKkpFealYs6JzWAsvCjBcIDOsmJzwLBzyO521rdosBtqMBipxQa65Kv4AmUv/QPaaV2k05GnFdLVkAGlDSrFNjpykVAhRV5xKSUUGRWVGaStpVNTrtTjPyMOhpKYlkCNAGBZxkIOhQXj77SQ7KZy8tfdSvPomdIt+QsDq10lOTyYiIoS4OGdmanh4MIlJ0bJtvwapKt5udECJWP8C1cogUYbJ5OAZ2lua6e3vYEBksK+dro56RkdOc1T2vZTEIAr4uJzzlaKB6NGvGRs4zeE99WxdbsXX1S6Q1YSvW6ssm2XZzEFfOwkJBvKMydTle1IcGXbpczXsF6QATpSbitdUIBbvtR3Tltew7nyHvB2rKc0ex1Z0mvTIfgEOFQfXwM41NezfWER1ugfV+VmoWSKyjwzJ8aYzYdc1CqwomKvG28WK/3qLBvw71ogILKUkFlLenMemtUYWvlFyyfN1pSwSiFs/J0/aghdp+w4z/02TbC9hxftlvP9iII/d9yGP3vcZrz79KTHLXqPY/SVyN3xGWVqLgKi0ETHQsqNKCA4PJCQ2hJCYEIJjDxASHUzaxo/JX/UnDrnF4re+U8uKVbJ7Q61cow3PxWZcP/v2cKrKCg33b9eSNa4FcMoDt39tLKZlP8Di9jNSP/kXdr15MylrPiJoQ8VVADcj2ty1GxrYskwB3LehcQbgFEjPAJwT4uR9aT7F6ePSjoYvMNIn75UCkpk+U+tDv9LqYJ5RWf8iqhC1MoJPyWftHc2U1edfAXBOiDM16rS5UkvqcmhsqWWgZ4jh/glnnTgBtUvHF1FlQ05MXdSGa1V5nOGhKYKSfPCPdichOQ+b4YxA2xTlqq+U81VZqN+Equ9PnMBYqf2mihscpzhnmOba43LOAnBq6FQDOCXXy4hcl3+AKIBbE+ZgW/z3N4T6t+SgBm+1tNS2M1gRTmeBJ53GbXQWBdBTGc9Et8qk+5La2O00b3+croDfk+v1PqODp6lylIiSTKHSkUmFfVq09QxMlmSMpQkCcT1agPaVHYVTnNmGHc2DWL2eYWDzf9K/8UdkbXlbQAEmekboMvrRavCiqsJIucWCubKCElOpgI2D2ho7doPAQP7lTtAp8rJrADfzvwK5SRr1h2jS+QnwnKSi4AvKDJMUVxuJCjOREtqBvXhCFNe4gMVJjKFJZCx9lpyVL7HPxY/X/uzBbx9awL13LcT1z4/zdeBNEHM/uYtvFqXzEQ/cOx+vF3/KVwduhog7SFpwD4/cN4ffPryQPz65WJtO6CmBNQ3aHlLwNi0Ccmq+yEcE4FyWemvDrCoL1CGiAM6hpNKKw2ajvbVLA2FloXc3nqLOfAKb6SxdxW18GXaQ03GxHE9N4UJoKF/u3s2Z2CMcT0vl80NBTB7JJMgzl5APHuTInLsJevcuQt75OYQ/DLEPk7/sdrasMrFLFI+fm5o0vUmgdYxKncr8O0Fntdzj8iJc1qykq7WZs6rWn4IO5QHTFMFXTI18IUrnPHWVkwIJR+V7qsbVKcy5w7Tp/Kku8qOksUAUvZ7yGj2VBf1aGRc18bwxY5KYBY8xues2RrfdiD14ARPKsyW/o2XDSfs5dexr6rOTyVn9Mlkr/izrKZry0jJV5VzUvJAWW6YYEala+6t0CMSZUjDXGsSgKKAwLRZdrsCdSU9aWjzZWSnkCqwEB2zm5IHfCZDfz8XdvyTJZz41jTUcPLAPU2kBkZGhWjHitPREioz5nBwZFCXYxHBfCyP9LQz1NNPT0Uh3eyONtXaqbGWMDbULUHbR19NAdU0Bvb2jHJ8GuCEBOJVtqjL8vinqPVH3Nf5ADz5rG9nl0SJQoLJGLwOCqrnm69LKfq8a6nP9McdG4L1G4M61SZbqc1HkueMCcMfl+SlFdxRd+ij6tDGKsye1bdpsIpF9l8qD+Lm3E7bDKgabFw0FuQIxZ8mNHZC2UHPVb6tEBlVDLnCzaidNlyR4Rw0x4YW4zS8QUFPApoYvr5aFb5Ww7rNcDeBSAw8z741SbbsCuI/+EsGj93/KU/KOPf7QIt7946ckLH0Zw9rnxZhaq8Wl2osukhN9NcBpEBcXSoL3MgyrnyV01Tb8NzhjUp2ikosa5Z6oe1iH2xwFjU6oWvRWEevnVwpIjdBYeU7aqvLoOMMvove0s31lLTtd2vFZmkzJ6kdp2vEs2Use5fAnT5Lr+g5B6/QCcGqqrenfEhBWsaZ7Pes1eNy2wiq/9d0euG8D3DEByUnaa49RX3lU3vHj2ruu3i1nHJu8A9I+mius1GZG0ZwfR2NBJpNDZ7X2f2xMjOH2Vkz1eZRP14T7ppTV6zTIszQYtXlT1bCsEwyn+2TVvyhIVP3v5Bni0yMJiF3LrjAvcjIbserOY52GKWXoqli4a8PWf7OoURX5LS1xQgCuUj+Fo3SMJsdx+jvPckzzHIqounfXAe66/KNEAdyG6Tpw/xMeOK1Qb5YNa/UARzs7RNGuo08gbFTgaWr4tFNJa53H5/R1jNFa3yfST7+sa1A2ch67zUhxRTxme/pliJsGOeWR6+xwgodz6perRb1sarqstspK2ssKaS010O6o1Tok5WGZ6p+kt2Q3jbmepMceJMjPC99NriTFRFBbV43D+PcBnOoc6/PDROHtIulQC/vmv07k8ueJWPooa95cR4i/KgL5pdZZlOedoME8SUP2EeyHt5OxbydpSbmkigXq5RXNbvdlZHg+S+AHd7Ds97cKiH3Kg/cuwvf12yBOzSX6IOlLHuJhAbhnnljMy8+u0CDtyqKmV4r67In75xAVkUJzS6PT++ZQ859WYXdUUVGmAM7CQPfo9JC06mxVZ3WO+tpOphpUQFwSpMc7JUvWs5JFEiFD/s9O40JlLbGBRvq23yfneB9nA+9g5RP/G1v++E/sfOmf8HzpEZZ/YGDD4kqtppUaDtq7qYEcUeJqbsp2x2ltVoVlK5bT3dHKueOfCzgpiHN2nCrwuq9DlWFwzqhQaRiV703KfRdYzh+j3eBPXdEuATgBcQGaCpNcU0kfLVUTtNScoM42yb4P7yFrzr+T9uG/kiUGwoS0i6NqTsiRc9r1qnZ4+hS0FRnIXPpHspY/hyP+gPb7CuSG+wQ4bWmU2VK1uVaVFJYlYbEYqdalYglypaUkh4mhUbqbWzk9fozJwTHqTEWM+NwLwbdwasePyfJbKL89SG9HHQ015Yx3d9BotTIoynG4o42hjmaGB1oYG2zTZHKkQ4yZFrraa5kYbqeztYbiQr3An57C0hQKSmPo6hrk2MAEHcbN9FXLOYycuKZMjZ0QED1GXHCbAFz9ZTiYFuUti9pdTeSueqL9BeCyArClhWpTMkXuke17a0g8UCdtWMG3871Qnjiz8jDLc1RzvKptCuCyoq4AOK0OXAWt+VuoN+TIvqc18EsJ7cTf/erzUJ7cCP86Evc3E7+vRZMEOd8j+6rlnCul7Vic4m6VZSU71po12ba6kj0eRQJw29GFR7N1lUMr/uu3roq1n8bwezFwnn5kAb+Vd+LR+xfgMdsTvfssClxfIGvrepLCh4iWNnwwKoCQOAVxSvaxP+EAiTuXCsD9kfC1/vh5OAFOi/10b8TfzQnAgRsb8VpeycJZRpFCPBZYCNmVyMLFc8lMyWGw9Qs6as/QWSdtXT9GTkwP+YkDxOxrlXtrJj2qiuTQaqoTD1Hg9TG7VyYS4NF26bf2bKgnaLMqeKx+qxmvlf81gFOi+ill+KiM1Inhi5fK6QyJQdFZGkKfLZwja56iefW/MLb9P7Gtu532Sgsn1QT30m5OSp/a09OHrb2S0oZ8LRv1mxCn4K6sSUd5Xb70KQMCbJe9cKrw7+cnleftKKHx+whO2Ih31BqiYlKl7ZzGIsaWykDVsk9VHTgN4JRcAVvfhyiA07x+co/ypuT+THJs+EtnfJ8y8rTSJwpEVf+ooPd6Hbjr8g+QmSHU7zML9W+JioUrsPQw1dVJm8GTsY52LYhV1eM6Kh2Cii1SsRPKTX36hChRlR4vcKVeeAVaE0Oi4FuatbR2VUC1zJJySYrL4uWzVoG1mYmavymfMyaQNjogL6Sy/E47jz/QNcBo34QTEocFCqJcyZ//H5hW/oyE9/4FH7e5VDU2UF3YLS/1lZ3gdDzbzLRR09vKpNOpyQulPH4nH72YRNqnP+Hr8Nv5MvBWQt59CK+PPiVpd6TmeTAXnKa/rI5zBfGcKcvhq+JcSFNglAKVZjCVQWkp0QHR3Hf3XE3hPPLgChb8/l5iP7uVxHm3sOGlu3niwXk8/fhi/vz0Ui2h4bcPfRvi1HeffGAuzz61mIxUPY1yTVVVAqbK82Z3FvK1lVmor6kRBX9G68xn7rsKaC6359LbO0RZ5Rg1DRPYq8cwVYxQYRuVbaNUVE1RmZvK+cINOAI+pWPL3XwR/jCDO+7k4Ns/oGD1jSR88nPmvRzEonesrJtf5sxY9Wh01v4S5ZQdO4KlcIy+NgHrXhu9dQI09pP0Nh7XvAWjfWe0+lfKEi7LnXLWZJL7rnkUREE1WbupMsZRV5xCjYCopahT9jlNVclRef7ntXILYyMXyRTF9EXwXZzf9UvqDi1kfNzpWVP7aLCvFIx01kqpNRtyyXebRfqi31O6f5MYHBNyf07TYC+loaqcSms25ZWplJgzyc/JIcPlLdn/dQYb27QpjT6XdlZlthAXHStQNsBQUSxTxaGMFoQKaOoYG+qS43XIb3fJ9TXLvRZo621kqKeBQZHRaXgbH2qjobaC9uYqAblOTRpqK0lKjkRnjKdcgLK8IpWhvkmODk7RWbiN/jq9HH9SZOJbMj4yIcceI+5A67UBzl0Abk8NSQfrSD5YLYZNAHV5wQI3AlSH7LKsIjOqTu79uADc5dhOldyjPEtqXXnmasq+Iif+GL7retjtqYYLBeC2mTWAq5N7q2LObMaTFKUPa8CmJcFMn4Ofay2JBztxFJ3AYjiuiV3W00I7pkHGOXypJHBTHXs8nduU9y5kcxWNOT4UHI7TilFr+8n2vZtyiEuOZtnirTx2z6c8dt9sVs5JJW7jYXQuL5G/9mUOC5ypqaf2eRew10cvYhDDK4vofYfJ8nifnDWvcMAjB//1AlVyHlp2qGc9B73V3K/OYc1ATweblljxXFQt+xWwZtUyDh9IxXenNxkZaZjLS+kRAyUlOYncvGzy8jNIT8mmsMBEQlISiQmpJKWlYUg8TJSXTiC1RbtmdfyQbSortR5fl2ot/s7p7bsa3i4DnEkAbvRbAKdEzQXcZD+u9bHHRs4yWJVPS+46uooDGKtPI23TX7iw61Yt07nf9z6qMzfLPgkUHlhFmtdcsnyXk7p7DY0NdThaKihpyL2mR04V+61rtHBi1Ak/qq9V74ZN+p3QpD34HHEjINqLGLnmCsMQlWKMXY57k3NVCWNXQtb3KRrAOb1wKnGhpvyowJvyWitvm5JpT6Imzm3XAe66fO+iAG5tuIPt/4NDqMFZdlKL2xhqbqSjYCOj7c3ai+CcXPmCKE7l7ZnxoKmaWypNW14S5X4f/5KjQ2c4qbwlg8fobmmiTSBESbtIZ1MDE4NqcuFpy+gbclq2VzWJtViXQ31DBSekwzot2ztam6msMTDSN8K5c9BZYeLz4Afo2/YrWjbcQrbrIxgPrKU0d0ig64K82KKs9CcxGy5g0p+jzHBWLMaZpIbjmjehPv8Q5Qk7mf1yCrkLVdbdvVwIeoBmz5s54f1DIld/SJleGK3wPGN1bRwtKWCssJCjBiOnDaUMxcdTunY2Za6fYfWcj1U6/N8+vpyH757DSw8/zysPP8WL9z/KMw+8zAP3LBCAWyRwNp83X3Bl2ZxtPP+7ZTx01xwevW8ej957We6//RNe/ZNcS0kFtbWq3EiNBm4Ohx1rhV2Y0UFra492D2eGKzWP5thZmmtbqCjuIOSALM0DlJn6SUlsp6ZqmLTkLqpqpijY68ZXAT9lYueNmFb9guaNt6Ff/HPKV98Eub9jzO9BPv5zMPPermXtPBs+69vZ4dpFpJ+DstRSzNkWCrPaRfGX0G3YQFVOiSiZM5olrHWmZUcZGzgn8HKBZruqk6eAQU0qf5zO1gvk7pqDec0t2NxvI3fTi9RYpijKPCYAMMXkkDORZWToIunLH4D9t2jnWh/y2TUBzglxYkCIoum2WDFs+ZT0BU9R6LOCkbYBLbj7xNiXYhTIOfVP0Nk2SEqwP1lLfk950CYtmUbJxZNfkxQbzuzZbzE1MM4JOd6EHPeYwKRq80PdjQJUTkhTw6Hj1xAFdyMDLSTFRFHnKNeGVE1F+eTmx2ISeLRUZ1JYFkdbU5PmOR3uHKI+25P+ertzqHR6+PlKUderhs1SIzoF4K49+8FegSIflya85XNTXADlsbvYvqpB9m9i52oFS03yfMY0UJtp/zOGjfLAlctnyXtj2O/mi+eHm9m+KEpApE0AzumBqzPkaQCn4EJN7K6K1H4T4BJCuq4qgaEKRStvnYobu3SuHk3s29LJno3dAjbdAkytBG2soiHbVwAuFl+3FueQrEcfQdtNZBrTWLN6J4/f84m8Nx+zZl6CAFsP0e6+6F3/jM71RSLc9gv4dRLgJpDm1iqg1iXbwgXw/kiiy3IxOJrkXJsECutJTSjFWGYkS2dg1wZngocqXqygcbdHK+G+FWxY50J4SByBe/fj6++HTp+Dx3pXZr39Ot4+XuzZ64fX1g2EhQTz8ccf89En7zP7s08o0uWSuteCj2uTdq0qC1V54PZ4NrJxcQUL33TOuKBgTcnS90oE3pyi5kZePbtMAG5c7pvTI3qlKAOouuwM/S0dAm1+Am8uDNYWaf3uhfOQ6reG/M9+QMXaG8ldeRcNKjO6cDv6TY9x3PsXHPf/BdWbHqa9bpAJeXdqGiopr9NRdlWCQwFlDfl0qSzVCWex3inpe/OKMwXaPPE7soa9EX6kJVrkOZ92GgPXAqt/qMj90fqVo9iKRzUP5YmjCtxmIO5quQ5w1+V7FwVwM1NpqfVr7fN9S1BWDUcMTXTXOegQBT0zSb0TsuRl+IZoxVNFoU4OnqS1pYGapjI6m1UyQBkdDS2cP/Y1F6VDODV2ksHOLnqUB274qLZdTfStiqKq6bdOCoRM9I3R31UrnUwRtVUCCE31jPT0ilIdpLq1gv4hUfLSwaSHBWJZfQO5837IV4cegdB7qN1wH/Gb1lMYZ5HfVQG1teT4B1C01x/9bm900VaxHC+KMhKgyzstABdKWfwOAbhc/N58DsOqZ7Gs/RV9Xr+CA3eQ6PYmdl01DQWVmI0dHI7rFwt8iOy8QXKLThJ5MF3A5z8Y3Hs3TZtvRhe5hxVzNzDnrYUc+eRGJvbcwajvrwl6707WvPICHh/MIsTLjcLYADqLwjnss4WVc9aybPZqXBe6sWm5iyjhlXitWEaYtydtZVG0GQ9JZ3yAVqM/LcadNOl2U1eSTE9bD8PSEQ9U6eQZiJIXUFHWcrlhisj9tcTEdlBS3EdWRidJCR20t45RVz1Ec9sJGtJ8IOQuzh94kPjZPyLojR/g/8q/kLPgZzRvu02g7lZ83/2ATe+sJeAzFwFZTwIXbCH7QArHmmKoj1lI1lY3Mra6UJO0iNpCh9wfNY3WecrzT1Oac4qupgvaPJBnT0Oz4xymXDWceo6+/rPke78FgbdS5foLClfeRJHHo8StelO+1y0Q5LT8J0Y/J2v7J7TueZlG3+exRXlxVAOar78FcKpdKu+tgrjhlk6M2xeRsfB36AXm+uubtcQHFWOmYM5ubydlx2r5/DdUJ0dq3l0NgOU4R0ePC3iOyLHPMqUZK+c1OJwYPMFQT5MGcBPDHRqszQyXOr1u7QJrzbQ22jDmZxIeHIQ+Jx1djhgGuhiKzYmaJ7rSkk2VvYijExdpq7SQu+YhitzvJG7ur6nMy+O83K/L1+QUBeZqUvPUiA68V9dfGv67UoK2Cry52Nn38YsYXW/HKG04aN5cfNwatLk5929pnAY4BWynKC+4KIbJBczyvGxinORJ+8hZ+TAjvjcy6vdzope8j+fqPsK9a+gs2E5jkVHem/MawBmSBwSIrgS4Rvzdm0k6NEhVyYXp5KFpgDvcfQngdguY+bvX4LUkmi0Lj+C16Ai+LjaCNtXSmONLaUyEAFwb/q6VbFkUz6aFwSya5SlwE8rCd5NZ8HYc3q5FAkQCaRtaiHYTQBGIy3V5iVC3UPw3dF1KIEiQdyh/9dOErd1DwAYFkcrzV0tVfT0dk83UtLRzeK+cmwoLENBS31HXE7yllcigEvbv2UVvg5V6RyUlhjoOBSVx+FASOeml5GWUYzHbCdztx7vvf0RBkYOUqCNYEw9w0CNLoLRF+629G9W8sk3s9uxgy8pa1nxmw22eFbc5pbjOKWPx+5VyXZUsfs/C/LcqWP6RjYIMgeSia03gL8CUN0Bj7ja6TXsY7exwAr6C+6NfS586SpOtmQZrrUBap/THnzPSO455z4fSj90GEffRuu1OKlJ3MtVRxzExsPt7BrFKH6tmaNDgTXnkavOZGJjSyju1NPYQGh+Id8wa/I94cCA8jJKcThyGMwJNKgzifxrgnPCmRE2ZpWa2GBtUo0Ly3lwD3pRcB7jr8r2Lgrb1UQ68E/+xAKdi30KyldSQmFOGScvQdBeLbx9TQyqr5+rspG+KipXo6+jBXK2nqd1KeZme4AN7SUmJobWpllqHQFVrHampMSQmRkknWIS1opju1haaa2ooNeo5f/IijjIzhcYsEuMPEx8fSW5eKoXFuZSbCkjc/jF5m14ixf05vD97kqzEgxg2PweHVaHUJxjYfhu1q/4FS4I3mXoDhqQDtHj8jPP7buWoz40UhOzEZmjAnm/DmmulUSxVR9oWsdwT8HMRpbFoDzmr1TDE3XR53U7quqdoL/Kiz7QVs76cAwc6RUmPYCrppa7+JOlHUqlz+QnEParN59qh301/uR/VuRsoFkWqhjQ4JJbv5lv5Mug2jFufpN3kiyXFjdyDS6hMXE1thgvl8StlfZWsr6UpfyNNeZ5y33fQbvQWaBOLu0AVpA2gTreLZoMPHSqppFAtt9BdtJnh6lTGGvIYrc+hPDackuhwaiztmM3DhIW2Eh7eisM+RIGul86ukyR7L+Tga/9C1Ec/JOnTH1Ptfiu5C3+Gec1NVK65mdZNt/F1+D04XH/M4Pab+CLkNsa9f4kpzAVT9Brsq/+TC8F3MLbjZnK3/I7S0E0U7N+NKeqggGa6QKbcF10cVbpYqgyxsh4j9zqZxrxkRvoHSNv8Oq2r/kmO/wuIekxL8rBv/D261DamRlVsmxOoxgfPMtBzkoHeUwJPCqZUjJ0A3LjTYLgc7I9zmyguFRM31jVGyR53spb+gdx179Btq9ZmPxgZOodeV0buprlkLPsjnRarltE604aVt0tBngJCNcR/TMURybFnAE7FszXXWcXAaNCgbXSglb7OOiZkvb7ajLlUlGFxPkfCQ4k7cpDC0iTMtjTqq8rpae1gtHeC43KOpwQaW0oLmPK+BY48QuPqH1CQEKN5U658p5TMAFxyaBe7PKoI9Xdonh0nPDll3+ZmtqyoQLfycTnevRB5h4DNO2xdXecEuM1OgFNwkBumJ2bZn0l1/QuhC54nL0bN1DBCpedvtCQcYh4hf9ndbJ/1HH4rQgSs3DDGRVGaNY7NeIq8+B4NyrSitu5K6ti8tIj928rJiW+mMK1P8/R9E+B2CUh5z/chbc6PMa2+lagPfsDWBVECl20awJmk3fq49+K7VPoGtzto3X435StuZPGLHiz/sJZl75rYucaqJR8ECCQpIIxZ40aB65/kWl8nbF08fut7Cd5oJsf9I9n2Fw545OO3rl1ArQF9ag+N5QYqMsOkXUZhztFxyEclhFz2aqpr2ivnWZxYgiP/MPacQvZvaiHYq4MI3w5CtrUTtLmN2KAOclOK0MUFk7E3iaRV75K8+Fn2rsmU6+zQgFaVY1FDp7uWRxG48iB7VgTjszKVAI9OfFYX4//OM2x77Tesfu5xXP/0hCYH5/2ReI+llOWr+MQzYvCoKcPE8BGjqC7vCJ3GjUz2j2rG2iVjWs2OIP+rTFS1XRkkylg5Juvl4Zvp9XmQgd1PYN76NLY0L7qMnvRUxnJy7Ast1KW60UxZgzORobO9mbNiDFptDnZFe+KfsBq/iA1Ex2ZJ/zeFVZviblygaaYU0zeh6h8o08Onati2XDdMX+tZeXdV7Nt1D9x1+R+U8HxnEsO2uH8cwKm6bwcybRzJr0Ofn0Grfitdhg302zK0Cbdn4qz+lowNHmd88CRnpz7HUlHEoYOB5OenUm4u0OaIzMxI0rL9Avx3smePD/n6NPbtC6C83EhoWJAo7RNUFpeSKtB3JCoUjw2u2nRdxSV69oUEkrjodr4I/pXA0K2U73iO8ppaUv3mEv/Zz8lb9FOsLjdy3PtmUQabyC4sxH/TMvq3ipJMFEgIfYjyw2vpKPam3eApslEgaDNdIu0FG+kwbqXNsAVH0hrMMSukc96E3hBDqSWL0spkmhqriI/pFrjspaiwF2PhFLkJGZSv/CnnDz1Ez/bb2b3sE9bOdWHuB8uJ/vRXnAi8hwn/u+mXz4h5EJ3fG2TnRVC4/jFM6x5Av/pOgt77GXVe91G3817CPrubF38/h7nvuVBWZKC+xka1mjNVRA2hWkw2qqxW6iryBIh8pDPeQEOWp1j/G7AleWhSnbaB2nQPWksSMRX3c/BQG/v3txBxWJbBrWRlDVLi+SyTAb/G6noLlWtvpkLArVagzeZ6M52bbuDUnrsg5UnaNv+Kc0GqgOyjjPrcTcau2cT5zKZ3m1xP8m/4Wq67Zt2tjPneRvv6HxO54mGBNx+qMjZj8HoGx/pbqdp8O9ELf01V+gZaBE77a/Kw61NI2+dO3rrfcHrf3ZwOupPS9c9iSFeZmtPD8gJozuFDp0JSoDYxdJGxgQuM9Z9ntP+MgNUFTcYHL4qc0bxwSrEpQDo2do6y4C1kLPodea5v0F5ooKljkooCE/kCL8W71gj0KYv9SsPEOYyvoElNhq+2qd+eHDqlAdzkaIdAmoHOliqBuU7GBej6uuqxS1uvspfS29kgz6eMgpxM0tMjsNRkU1aZwkBbl5bFp65FXcdJOb8mAb2u9T/iXPBdmOf/f9HHRmmlWJzgeFmU4pmS68o80kZ2jkHaop6QrTVXeeKCBOC8VlWQufg+zu+/lXOBN5Kx6i9sd1H1xxo5sL2B8rxRKgs/p+BgNOPbfsTXAs2Vy/+ZpOB8CjLHMbj9lhN772Rq1320et5C+8afYVx1L9XbHqTc/S7idgbiMH1JQWo/gZvrRRoJ2tqGj6uJIwKC1k1P4tj8GJk7PMT4O6lNbn4Z4Brxdm9j7/tPcSzgJk7uu4eU2f/E+k9DCd7afgngvN168V9+mFN774GEhzi56yYBuDUsed+hDTvuWFOpZdyqa1b1CwM3OEh0XYbB5XlyXN8mZL2BQ/4CkutnaVmhoZtLtZi0g97t1FZ3U+n/MsNbbmBk2y9IW/8b0uMFigXgVJKONiws9zR4RwnBewOJjopgj99eInfZxbirZ/eGmmnPo8CrwFng+jJs7ncy7n8b9e4/Jeyj+zmyNYGU0BLSDumJ9LUQtC4B67p7mNz1a3q3/JyNrz7IAS8zBz2T6Nl6I4WL/xXLmh/J57/UZnRocv1fVG35LSVZPVh0KsasX0BpiNrcLNp1axlptGjt8XJ7vVKUF/qCJjNteLBjlNaqFlqqGumo79RmbBluKKM1by09FZGckH1Vcd4Gac9NrXbGu4+SmBaHX7Q7vnEr2RXqR25SrTzLY5gNRzWIU3U0nTHG/08AOJVgNk61aZzjo/JeHZV3ZkLF78n9uIZcB7jr8r1LRF4Vm2P+cWVEggTcYvOrqasfpr9lkO7CbXQX+zDW2a2B298Lb0rhOr0iYg0e/5qutnots6+hTgCkqhyDLpPGeqs2Ub6qwZWbk8pAXws6Acai4lx2C9AdHz9Oe109R0cG6GxuIubIQW26rYYGB6byYowCPl/vv0WTQs8n0RfkUlNnY9+urdoQYKZAXMbHP6Agahs1LU0kR/iR9MkPKVz5c3SLfkz+we3UFHdjy2vEmttAW8FuHGmb2bkiA++VGfiuymCfRzb5OgNFTXaKm8tIKS3nYLYVkyUHm7mZxMQeEhI6SJJlanwNoT7h5KjpjKTTf+aRj7j39rk8es9cXn3qTV5//Dm2vPATkuUcilb+jA2zHmfuR8sY9L5bFNSjjHjfzv7X/gXCHhJIepikz37F7bd8yNzZ3lTX1FFdq0qIVFNVU42twiZilfUa7DXN1Joy6RTIDvFMYMX7RtbO1mviopYf61j7US4Hdtoxl/SRkdUvANeNuXyQMFHYBz68i/I1P9eGT8Pf/XeBTFGYSU/Sve0evN96kcQ591DkchfRH99M5oKbKVj6c8yrbyJ/3TNEzX+S2I/knq66URtyVZ5KEp6CA78kYPYH7PPqxt+jlnz3jwSa5bNoUWyf3ElyeDM2w4Qopl5qGjow2ptI2fAW9S7/RsO6H5O65CmMGT2igJyByJeSWsYFpvo7OdtrYqq1jLH6MsYbTIw3ljLZpMTERKN81lzC8eExaUNfMdx1VKujdnT0LPbYYNIXPY1u/dvowwKwHNlOhc+bNOUla6B3ZRtWXjwtznNcAHHoDKMDZ5kY/YrxgeOXAK6yrIDuthpp692aNy43MxlTYR6t0l5q7GUMyn7VllJSUsKorMrSAK6vtV2Dt5nfUdm6PQ1tmINXCFQ8j8HnfZoqq+R81PDw9HWLKA+gyvYeF3AtKXVQ2pBBnr6QvRsEJNwvA9w+VcLDvYq9C9wo2fEixdtfYO9SH4E3Vb6igVDvOsy6YQG4ixrATe74MUTehXXZD4iPCqLS2kh+lIlw16UUz//fmfS/RQyfGzmx+w55fo9wbtfNRG/aiK30S8ryVLxiP8VZI5hyj8k7Vkv1lsfFQJE2FP5rSnwWU5hzUkt4yIjuEdB0AtwO1zYOfvK07CcGQcKTGBb+L9w/OXQJ4EpjwvFf103kjn2MiXFB+N2M7Pgpi19YLQBXdQXAOa/bX64/cEsLWWlGcrfNQ7/qj6S6LCA2VE/GljnkuswifGsRARuaiNzbgd0hIBPyhlZXksh7xcD4A1kpnXK8WrlHdRzc0UheTD9xYcn4+e7g+T/+SYzICHKSjeTH9nFkT5O2nxbbtrEFfxcjnV5yrJTHOCMGT/Sc+6mKXU136Sa6S9bTadxCZdxSxvc+CPFiQIbcg/+7N1CXvZ6qpOX0ev2C/IU/lL5AjCUxhgh9hA4PMea23kVD7lYxMHfQpt9Gm86Llhw3OstzNPhXcmWb/aZoAKfAX9aVZ+5SgpnyamsebBhrbRQg3EBvZazm6T5z9EtaGloJivXFP24tO6NWExYRgylnFIfhwnRm6YRWb22mCLrysloE4lQJmm/B1T9AtAQcAcny3EnsxSNMiRF3dFJ00HUP3HX5nxQFcGomBq+47xfgtCFTgTddSTNDvSc4Jy/6UHUO7fli6TVXc1K99MoTcUXn8N2iAuhVdur56e98wanJs5yUF+rE+FlOTZwRa+8kZ6bOyPpp+ewMJydOcXbqPCfHpEMoLaC8VCfbznDu+Cm+PH+aMwJzp2Sf01NnOXtULMvR45jD1lO3921q975F6QF3ulv7OXtCXtrRE7RYa6grt8kLbRJl2EF71ThN5h5yj4gyPVQiyxIq8nrFcjtDue4i1rwueoq3UnwkGPd5Nq0G1YJZpVo2WEKymaK6QrLMxYRlWcgqyKLcmkpjUyFlJa2EhXUQuK+VfcFdJKZMkZfbycLP/HjigblaJunvH13As79ZwRMPLeQ397/Nc4+/w+8emMVj97zPHx98g2FvUYyJDzPm82sOzfpniHhAOvkHSZl7K/fd/pFY/pHaVFpa+RBVOsTuwFJmweGYrgVXXUdjeTyt+i1sWWpg7mtlouBKWXylvF2ibQ9yi6c6zh9LdhqBAXE8cu+nBL/7Kzp2/Jq2zbfh+9I/M+wjQBnzCK1b7mXxm7G887Q7bz3xGe889RmfvRrAps92i1KXcxbobPG8md1/+Veq3W7FsOQGDAJ3tZ6/xrHmR3i++T7bXPrZsKyOrLUfi1KS70Q+wOFP7iUxYlCU+nm5/8cw5rWTl9NKVkgyhj3emOSZFgW+g01fLW1IGQ1XtDvlCRsc4vO+fBjNEcm7LCPTIutfD2RycqhH2uFX9DaPCGxd1BSXUmK1qUfIXfUCBteXse5+F2vIHAYaWrQhpxnDQ8VxKng7dfxLOmpbMO98hXrvZ7Bu+S26QzsZHx3QAM5SLoq7VQweMUospkJteFSXlUJDtVnzyJ2Y7MVRUUJycuglgOtvb+e0nIsqraKJXJ8a0j01dZHOIm8mezq0ITA1K8nV75Ua1nXW00uObCZwu5V9W53B9zPwpmSvZx0qUH+3Zy/2rFCqs8IEontkm4pPU7OCNFKSPaYVSNYf1lPg+RfsPh+S6v4MmcZ9WBoqqTJBRqiBPLc/4wj4mMy1f2TUW0BK2uZJ3xuI9NyIoxR5t87QYjmhKW570edkx7Ri9xRACbsNDv2acr+lAnCnsBWcJiOqF19t5oZGvN3a8Zv1GPWuP6Rh/c+I/OAWNi40ELihkcbsnZREyzm7tJFxJI4oT1d2fbaODW8sYekbESx733wVwGmFjF2aCNxci17eC6MumbyN76Ff8yLxm1aR7vGZBnCHPIu0gsZ7Bbhs5j7K/F6gZtUPqHP9NyKXPETMgU6818qxXOsJ92ujtvQMuakGwiNCcPdwIy0tkRJdBXWmMyQe6Nb2U/c7wKMdn9WF5Mz/EY2bfkLxkh8R+vF92PUBlOalk7Q3l5S9RiK3hmFccQuNnj/Fsfrf8XzxZmL9MojzSSJizovseOFn6Ob/gPoNP8e6+sekLH5IYHQh9rxc+moLGW4sZqjBSH9dLYOd3/QWX1tm2rNaV144bZYFzXiQd0rAToudk3Y/0lJDW74b49KWj499yYH4PfgnrWVv9EZio3Ox6k5hVbPQaOWXpgTcTmCZHjYtyx8iTwyx/LwhivNGsRiOCswpkDsmfetxEbV0Zp3PANf//ezUmaHSK0FRrauEqWPUmI4x0HGGkT4Vtyr65noM3HX5nxQFbZtjnVmo39cQqoK3A1l20vU1jPSc5Jwoj6m+cbEaN4tVFiONXcUS/O3O4kpR8DbTcThFKWHlylfHcVqOR0c/1zwLU6MXpmt5yecip49eFID8Us7jaxz2ChYvmUdTXQ3njqlYJJUk4fye8qpMSQc0Pv61VtZEy9xTx5bfU5aXUtgqaP6YfD7ceZaR3gv0tn1JfeUFbEUXUBPTO13/U7QYwqjP2sKhbRXSyTeyeamZtZ+oivGFhPpVUFFnINpgIz5bR7nAUlmFmlEigVpRysOttZQVNFKUYSE9MpX331jP4/fP4dmnlqAK9f7ukQUCcQu19ccfWMxfXnDjud+v5vEHF/Psox+w7qVH2PnOY2x45WHmPHUXXq8/yvZZj7Dkucd5+y8uFBeXUqcV8BWAq67CVm7FXmGjWtY1gKupp8V0WIuTizlQpMHaolmyfOtqmT+rAs8Pg8hb/gwZW+fw2Rw/7vzlx/L//RpAcvhR9r3xv9AJiNVtupWshb9m4at7yVoiinbzLVS538zed+8ncekrHN99j3znKW3y+sDX/xcWl5u14dOcBT8l4p1/YcXvbsXl1UUseruQhe9Usvmtj4n/+N9ImP1D/F67gbSwankG5zSAU/XILLqTVBao7OCvRFF00Fq4iw6jF2MdPdMxPpfb0bEJec49DXw9pABOL9rnGyLbvhrIEYDr1QCur2VUAzgtfkzaiPJC2BPDtVip0q2zsIWvZnzghKYQp0bPOZWetDE1ZKn2bbbXMx4g9yf0ds77/4IMv2WMjQ6JgujEXKInNz2JamuxlrRgF1jraHagar+pBIehvkZMxbnk5h2hoiqTcksqLfYmeprP0t10mq6mk/S2nqevGwHNSbpKdjLRXqd5Ri5f82VxAtznxAR2snOV0/N0JbxdBjhVpqOJqvQgatL3y3Y108Y0wG1WAKcU7XFUDT9T3lHyMjopNjZSXumgvLhBnskklfJ5mf6sPJPPyY8XwN6ymKLtT5Pr+TKZIRnYSrpFuUeTcCSeJusIzbZT1JqG0e1ZQ9WhZWRveY3wLcvpqDlDq10grnCE5NBm4vZ3EOLVTkRAIKvnzsLXYxnp4ekkHuyQdtFCd1ksDYZsMbS6Maa1kpPQT+S+bpZ9ZBdwM7HsvSJpV0VsWVYpQFhHpHch5rRszFl6YiLLORJbQ7y3tPPVL5Kz6mXy3F8lb8s8QjZZ8V/XosW2RfjLcWNyyIiMID3iMAc2JRLgpmaqUIWH6wnzbdHapjl/gKykXIp1BaTFZknbVNNbnSQ+pGt6OFjuuUcTAe5VbJwTzMbPgtjzwfMkLnmGpIg4wvY34rO2VfoUgTyXWlxnLWLFCy+yUmT9O0u1TOKA9R0E+wgQrtjDttmvs+2Td9g590NyY+sxF3wp78VpxoecHjRtFET1c38HvClRbVj1qdpwvfSZPd299Pf1i3FxXJttQfPQKU+c9J999mQGy/ZIW43H54gLoQnrSY7Jw1FwUdrJTEaxAJNWskMt1f8TZOa0cEj0x6HMKmIy68jL7xBo75F7Nyag5pxSa2Zy+6th7P+uTB9HOw/n0KlFxJRzlGbHcc6I0eXUM6Jzrnvgrsv/pCiA2xLnYEfC9+eB259pI8vYIEpMFeZ1utX7rWm0690Z7+yazjiVRi9yyW2veda+IVdsU4rwyo7k2qL2U9l9ziB0LcZH265ePudE9tWOSlatXkJLYx1nVUzDFV4JTSFPn4/TY3JR66i6W9qwVxqY6D+hzUmpAsXPyDWcmfbAqMLA1aUTmsVmVpalWI9dhVvJDYvF26UdVWhTDTXtWl8tEGciyKsYS5OehCIzUdmlGMrTKLZnYDCn0tecAUeLac8OwLj+NTzfeYP775gtcDaHpx6eIyD3mTY11pOy/ttH5wrAfcabry7jlT8puJvH7x9byGMPCuA9sZg//2GlgN0KfvP4Em2u1Ccemo/7qgBqa2uck9gLsFXb7VSXV1J1yftWS43VREfBVlqKD1JTU0OQTxlrBD7XLTSxboEJ93lOcZlnx3dJqCi2F8gQy37pkt08dM8cQmffR7/vvXRvu5PA1/6V3m13QMyjtG25j5WvrKTP+7cCa49A2MNUrP4pk763Coj9GNv6X1K47BeEvfPvFCy9gYthj/B16MOkz/0JppU/x7L+Gea9kcaqT5tZ/74nfdt/xfE9d9G/427SglI0D5BTEVwWi8BcpU4AO2+Q5twgugt3CsR1XpX1rABuqrtTIC0bxnQCbSJXgtxVAPe1ANzYZYCTtjIphkNNVQ+mfS7o1vwJR4SX1kaOyecqDm7md5QogGt1NFCz+SGGdvySlvU3kO6/iokxBXBdmIx5pCXGUizAUVlWqA2ZqlpvKhtVxcV1ddgF9JMpFeBXM0CYKhIEAuqk7Z2gXA1BGc6gj28kcZO7NvSn2/JbavMSnR7vK85jRmYATgXOa/NqfgPelCiA08BuXS2F0T4URfmybbVDtqnA/HoCNQ/cNMBJ+zfndZOanS1Kt16U7GlRiGLUzChrrcCvAr2zlOYMU5fvjTUvj5qys/hs34nJVEJQ0D7KSovx3uFFyP4gfHwDiIxKYrWLB2td3TgcGiqfbWfvrj1s3uxBRHAcyYeaWbhoORZ7FUfikogSCNy/L5DoyEiCg4JkGUFSQgJx0Yl47/Rhx47NHA60sPSdUpa8XcziWTrC/UupNvcy0dXKxWNNjPc5iN1bwfaVch/kHY71cNdqxBVvfYfSwKUc3FyKr3unlsihyqwEbukT42yUyCABxOBmQgNshPo6BHTrCPVpkb5hSu6Ruj/jFKWrepICtQK81oJjVwOcJo3s3thH4OZB0t2Wk7vmJfasypDfchbydUoTuza0y7m1aqJKlWjZu+vqyUtQM0mclt87o9WatBhFCs4IBMm9N0wx2ndW89Z+sz18tyhj93OtfubY4DEmh07iqGom3VBEoV1HkaMAU42ewb4RzSun5jQ9PXqKmlRPIsKXEZCyjoOh+7Hmq7I/V5YyccJSpSzVFIRlAmmRmTUcyJF7l20nPNtKjOiUjOwGzTNnE4BT02lp31HQNS3q3s6s//2iwM05ZHsJ3mYk7wSm7KO01p4Ug0+u/xKoXY+Buy7/g6KGUFUSg4K47wPg1AT2CflV9HVMiKV2QZSjKIjB43QWbqenPFTLaro8dKqA64woppMaoGnxQZqoIc3z0zAmorxvohCvpYCuEgG2mWFWFd/jhD75jtoux5waucCpyXOcPXaCkxNnnedyreNMizoPpaB7WtspLUvGZtXRUiegYyvSlgMdPXKNF+lrVZ43FXx7GeBUAVV9RLQAnLNT1USUoKqbFR1YhrkhF52jiMj8SgqqjFjaCjHVCyR25QhNlNKR7U/28j+y5b0P+eC3f+DwR7cS8dkduL9wN688/iIHP7yD0I/vIOSD24lddC8h79/Knx95jd88upRnHl+ozYH67JOLtPlQn3l8kcDdfB6/91MO7Y+naXr4VBXvrTZbqLbZNJjTPHJVdTSVhNFh2EiN2SjbqwV2O+lsOkl32ym6W0/S1azkFD2dF7GmZJCz/DnSvRaxdOkeHrvnQ954+n0WvbKGpM9uw7L6h4zuvIke79vJW/RzIt77MYUCZ6cC72XY+y7yF/2MgZ13suOFf2LE5y7OhT5C6cobMK/+BV+GP8LUrnvRLf45Z/beQe3mJwWA49i60oHXbHe+DL4b4h7ifNADpO1P/QbAOZVDma6KcoOZ8oIqzKJs6nTb5No2M9rmHOJ0tkUnwF3syebLwXwRHV8O5PP1sII5BXF5fNWfwfEBVTj3gkD2sLQtJ8ApL21b8yj1NYNUx3ujd3meiuBN0i6Upf7dAFfv9QhjPrfR4XkjKd6LGRvpl/bWRVOdFX1eJnXakGmHVtx3dLD1kigvXEOTqjcWK8+miEZHrSizflE4pzSPhK3oc5IOGHGs/Smn99zI5LZfUHnET8sadCYuOIfAlBwXOSmKZ3L44l8HOBWXtbkH74V+pC+5BZ3bfVq8mb+bmd0bVBZlA6XZwwILyvuplOIgxlwVFzfg/P/SMxkXUQpSrZ+S8x6g3biTen0q1SWn2OW7i7z8bAGx+SxbtogXXvozL4v4+Png6+vD6jWrWLxkEe+9/w5u7mv59LNPWbdhLWuWu5FzpJ3Fi5aQnp7EgoVzWb12JbFx0ez09sJ9/QYiDh/Gfd0atnlt4v0P3sXVbSXJkRUsf7ecJe/kYcywc3SyB4MhjaGRbuxVFopLDPL8+okWiNu1o53oeDMZG+dTtOEtija9RebmNRzYVMK+zdXs32xn30Ybu9fZid5fSoEph4KKXHJyTewR+Av1btUgw1krz+mpnKmVd22AU4kUyuvZTPKaBWSveoE9q9MFGFs1r6e/u0C1mwJr5TW9LGouWfVZTowAnAI3w4iA28D06IB6Fqpwr4BJtfSBajjwiv7uu0S1FRW/qUJX+rr7qKwtoKLeSLZAdnKehZi0KllWUFKjY2RwXAxjqK5rpjArGnPgAlIT3dgZ5UZGkhVbgTPMYUYUtCkQU6KgzKwbIzm3ieBsm0BcDRGiT1Jy6ig0qOxjNZWWGkJ1DqOalWgQNn28S2D294r6jgI4tS7tUlt3/l+WO6pNdTg+oGZ9UdDmfJ+ve+Cuy/+oKGhTGajfRxkRNXR6MMtGQ22/vMRfO5XEJAw3VtKuc9eCW7VhSgErpQCVYlMTdCuAmwmqviTy/8yMDJpbXivuKy/KtCiw0iZZnhblKdMUk3xvZh8nACoYVMdwdkDqN09eOs7fAEIRlSHY3lCHyZKqTdNVZI6jpDKBUouaQD+BGlsx470ntQ5RFZpViqkib1AbriuKCmXnWgE46XBVoc99m+uJ3tWAo7CZuhqBCkchpXX5l6qWlzcasDXmCyTpaSuOpHjjW2z7+BM2vvE0HFbByI+QuegOXnzod3wefC8X99/N0YA7ZPvjDG+/iRcefoHHH17qnHFBgG1G1P+P3v0pc973xGG3aR44BWwOqx1buWUa3qpx1KjJ+ovo0G+koTACu8BBV1uv3OsvNG/j6eNfXyFiZZ8VGMlPJ3ca4OYv2s+zd/2W3KW349j0OywuvyLwnYfZ9e6zpC+4jb4dtzHi/UtCPr2XQ8ufp2XDzbRtvV0r8Lvyqf8PoW//G1Ef/pBtf/o/OfzeDwTibqRr+520e92BZe1NZM6/gRKXR2nY/ixpC+7A5nIjzZtvweZ6C6n70wRevrhCOYiSlA7aUJxJQdlhymxJmGxpmOU5NhR402nYxGhLtXNoUdro0eETAmjDnBga5cTIBJPtrVzszhOY03Omt4ZTvXUcH55kaviMAJxKhlDxPso4+JzGqk6Bqws066Io2vgaWa5vMNzWrwHitQCuRQBuat9vIeohvtx3F4e3vo29oZyG5krqm8zUNpbR2mmnqdVCW4uD/u5mhvraGZLlaHcrbQ0WykypYiR10N92UdqdKqvRi7nMir3kNMkHTHRsuRMiBXADb8URH8CUKFX1Xqn3QXu/JpxhA8o4Gus/S9Tudnas/jbAqSSBqD1tFGSfJ8FrByd8fqplPLdtvYvMqHoK0iYxpg3K/R4RBSuKWK+8SqKMNS+bKEYV46RmKdG2q1px6h1RcoLKvD7aCnYIVCcL6J3BUthOUmwi2anZ5GcataHU5LhEKkqlT7G2CwikU2Iox1xs02I2C3KLRApJjsqT96qD1MMCExFHSEvIQ5dVTGVRF7kZDtknhRazncyEInISq8hLLcVuLSI2uIpPXzRyKMAMXGBktJfNG9ezd48faWkJLBKQPHd+nN6ubg77R0gbC6Rk7zJy172CzuVNedazKAxYgiHEg9KYzVRn7qQ224eGPG+axWBtKtpMYXoyuza0csi3h4oCgWxt6NAJcTNt9bs8cGrmiF0eHSSuXkDO6hdI2q0jLXKItIgeUsO7SQnvuraEdlKYOiJtoZPyShMVxfUCPpe9XuU5CvSPijHiNEKu7O++KVo7mc7a1raJ0TvUNyz9VDElDXkUWIsJj68nRVeBrdlIrxi16fnJbI9wIXLPJ5h2fczh5HUEJ+yg0dov13oZJJUogFPApABOTZll1U1QkNehTbd4QPTTgVw7h7KtxGbVkZ8r91A+t8p31PyoFulvtcnt1XEUGGtANgNnf4+o/dX3Fbyp/5V39LgGb012VfRbZarLNU86dZUm1wC3GbkOcNflexcFcF7x0wD33+yBO5DtICrXwVDPcWf8mCjHo0Mn6Sryo7NkH0fV7AkKskRmhjnHB49PQ9d0jMElZfeVplyUB87ZeUxPjaW8caKAJobO0FzVRoO9hUZ7G2MDJ7XtTk+dczhUgeKkFgunjnelOH9DHXdy5Mz078/8rlO04THprJqrLZhMyVp8WqUlh6ZaUbI15ZgqUrX/+9q6ODX1hfY7tsIJylUKfP44bYZ9ONID0SW2YC0UaCupp8FST39rA6N9LQIBLdGuyz8AAOSvSURBVFQZO7DYywTg8ihvzsfcoqdMpLBJj6k4GtOmd/CfN49Ns/4ABwXgjjxO8pxf8PaDN2tep/NB9zLpL9uTnmRo2428+PCfeWIa4K4UNXXW7x6ZR3xspuZ9qxFgq1EeuHIbNmuNFvNWXVVHTWURLQU7adFt1TIde7uGnPfhOzp5Bc5N+VnkrXqB3I0fM/+TnTx/z5OcCLhFK9Mw6X8PLu+GMvvtOvJc3oBogYrDd5Oy4XlCvZfy+T75P+YJRnzu1iCuedvtpH/2A+a/uIJVs2PIWvaEfP6Q5mU7Mv9lXF//QCvxQvz9ONx/hdvHu/BaGkns7gxMWQPa8NRl5SAdunTu5ZYKimwplFXK83JkUeHIodKaToPRjw4xKgZrC0UpyfWJQaAlNCiRtjvaMcrFrny+HMjhWP+QFhOpteeRs5cAThkNw9LWO+r7NDAbqKnG5P0+mQKnrUUFnDolx7o0jH/5njXbaqlefxsDW39Gh+uPCNv8Jm1NlfSV6+ivLpVzKmeoUs+QOZ9jjbWcF1A7Ve3guCjHY9LOjglETg2e0jzcHXWnqciZwFxRTLmKYyw+jSFiH9krfoXd6zeYNzyKJSl0egh1JjxAlHDXOBMjk7L9mLyrxyjObmbPBuv0dFqX4+AUVMTv76JKGCczYDfHfG7Q6g+2ej1IcXqntO1zWApE+RkmnPd8+t6rgrszMhPvpDL7lOfJuf2sQN4krQUBNOkjKM87pSn3utIT1JcdpabkFI3lSk5TU3xSRJZFvRRn1tAgnzeUncKUPkT4jhbCRNR57t3QTHxgE+He7YRtb8Rr4WE2fLCMWDGEQle+zn73IlIiaygzl1FaXIzn4kI+ebGItJgmAbivGBsbZPu2rdht5SQlxhJ2KISvvpb+6vgAOZ7vo1v1J0o2v0a+y58xur9CocebFHq+TaHXuxh3fkDxzrcx+b5Lqc97FO9Q8jb6rXOId3EnbnMwptRmgdSLWI1y/Qpw1VRRcj9sRWeIPzjsTMRY3yHSqRUO3r2xhggfHfmbPkW37nVKEyplX1Xw2FkH76+JGpK0mKXvasikzFEkAD0s/dIJbfL8BssxBrtVWZxpKPsrovpIZ/87s82ZuDA2MEV9SyXZJYVkFJVjlN+oEsMjKSOM7dHL2R27AYsxi6oSA3viN+IT6UpzYwfN1nOU50p7mXlPp2FKedMq5X21509SlNdNdKYCN7sGcCF5DtEtdoE6Bwm5TejyeyjOH6Asf1juo8o8V5455cFTx7t8zL8t0/tOe4XNueqcRumsO8nJ8a/lvZDrvQRv8u7I9Ts962r7t+U6wF2X713UEKoq5Lsl9r9/CHV/lp2E/GqxXM6KcpMGL4pwuMlGu34dIy21V8W+zXQMYwPHpSO52kvh/FwNh37T8+ZcP3X8a1osVlLn/pTiNTcR+94PKEtP4OwZdfzLx1HHdR7j8nEvi6prpIBSefqcnrpr7Tc1cIyJvgna6msZ7hzgtFzDeN9RjIWx2O2FnBTFrmonDfeoWBM1mfqUdJ4naMhPoCXPTzqsBo5OtMtvqEnIVRyTknaGehuoKhToyJugsqiJCrMNs8BchbVClHEjJTlFGERphMx7hzl/eJq6dTfRv+MOMuf9Jx889mvCZj9A1Ac/IfTdH5M29wYC37uT5x6ZxW8eWXwVvP3moXk8es8neHnup6mpntqaKoEZhygxgTiTkcayBBpLI2gtDqFd50GbzpM6AYe+3intGX7zucyIAvRzp6Gj0kqe62uiYN5k7ltu/OGuR+nf+hPOH/wVvVt+hus7gcx/z0HE/Ndp8PwljRtuY++nz7Dt078w4f0rBnbcSdHyX9Cx5XYGvO/C7nIDhxe+w445W0mc9ying27nRPC9pC9+kv2fPEfH5ls4Gnw/+Yt+ivtHu/Hf1Ede8qSWBekcmrvs2VDDimVFzaJc0igqT8RSlU2FPROzQ5bWDGy6PbTmutBvTWBq+KyWPaeepaqjNt49xRe9BXw9VMDx4eOa51gDOGlPA+0CtrKvKurb3TrGeP9pzp6FwXpR0Ls/omDdXzAFbZRO/aK2XRXzVSVFlKi5d8cEvooSIkncs15A9jNysoI4o1IwvXfwdYCvJl/57nRKgA9f+nvzpddGzhUbOaWOJ7+rjquO1WC/QEXB59hLxqnM6cMcG06HwYOB+nImx2FiAnrbu7WYJQWZCjwHegbo62kWw8TAxHgv9fUWmlscDPb0cnhPJT6uTg/QDMDF7hOAKxeO3u5H5Kx/JlvaYNgHv6AotVMDMU0BiiKduffqHTCkDpCf1I8+ZVDgTNq4AIul8ALGjDHyZHt+8iCl2ZM06JPlfF2xSV9k1p2V7wrsGca0mmAqpq9Cd1LLTtVltLFrdzCbt20jKjQOW8EoOTH9GnD6uU97C2WpTV21eZjNCxKIn/0TDEv/HcOiHxH8l/8X3kv2UFJWiVXAPDqkkMVvl7PsHT0RG/dz7tQIVjHWNnisw6DPZdv2LVqtti++Pk19pYnsbZ9RsO1dQhcuJWTOUoI+WUzCqjkCcbME4t6lYP1bZK/+CzlrXiNr9atkyzJ71Usif0bv8pzA39PkuL1Nwb5wyrILqKiwY7U0UlnQTnlaKym+cRxevZNoVx8i1gcQvXIe+Z4vkbbmYXLXvUThJgHEuArZX93v6fb9V+WotG/pj0x2SqpzKCvoFVg5TpPtGJPShk8du/Z7fbWo0JPz3zJClKh+74Qcp1EMjPLGfKzthSTmHSbgiDv+MesoLS/XZlwYG7pAaJIfm8KWoDekMNH7lQZrTs+Xc+lMRlDt5ri0gylKDSMk5zVr0HYwxyEgp/SLLKfXwzKlP8msIiG7gazcdvS5PRTm9WHSj8oxJqVPdcLZjHfPWRLkWqI8b07vW3meSrIZo6/lLGfEyFGhBce0eDd17U69okYirgPcdfkfFQVtajL7/+46cMHZDiJz7NgcPRp8ackL8pIr5dhZ7MvREZXQ4AQ4BU1qonS1n6rW/W2AU3DlBKtvA8RXmjehw2Zl3Pd2rYhu/6afYM5I5JwotSv3VYA4MXxa+86V252ffaGdh/a/5q1zxtx9cz91DcrTckp1WPJiK29UU52NYnM8VpteFPo5xgfPYy+awKw6Aek0TGJZO/LTaMvfSJtdznPYGYR+5dRIGsAVicLNUxM2K1HKT74vHYpVFJkpqw/95s+ImPMCLz3yAn3bbuPz0Ls5teuXfPz0Mzz20EIeu/ddnrj3PW35h6dUdurVnjcFb4/cNZtlC3ZQ7bBTX1eD0WQjOreaiuICbZi3SysyvE2bRqvRsJu6cj0Dfce0a/7mfVNTkampyU6JDPSdwuLow1pWi3HzxxRsmY3n8n28/MR7rH3xYTbNepGNs95gw/xU3Bc5RMGW4+dqwnttOdtWFRH4/m/ImPcjgdD/oGzVTSR/Ksp2yQ2cO/AwhN9G8oL72TpnPvvn3kvY2z+gwvUG+rxuIfGTn5C58OfEf/zvePzh/yL607tIWHi3HO9O9IlNznkUp4fpVEyWrWgAk11PsTVVC/w32zI0iCuzp1FYaBSAyNMKj3abDjHUZGW42SLLSvoduUxUHWCqLprJ7n6Oi7JSWXdHB0/QVllJX30bg01d1BTLekMHI52DNGZHYQ54l6LNosxXvED5QS9ajTq6LHK82mb669vpl32HmroZ7xqX9VbKSxKpdWQx2tbGqKOeQWstQ7baS0sl/ZU1DNtqmOyU7zZ30V/XQqfZTENuJsVhSRhD0ymJMWI6uBGT96vUJgcw3NrPYEuv/FYP1WY9tvIsOmuqZVs3n188RktLNa6uqwkI8CYi4gDu7muQp83IQA/7NlkEitpRpUNUaYsjgd0awKX4BlC79scM+t9J6do7KUzt0JImtCHSaQ+c1XgOQ3w1EfJckhbdzaF35ZntisZe+jXZBzM5PP8p4ufdQ8zsXxOyYp48r2O0GXxo0e8SRaog/JRAiizlmMo7VZo9gu5gAtFblxDi8QGuC94lLT1RjJ468uOGtbg9LXBfAE5lxYZsq8d7tRG3970Y9lHe6Sc0z3XCB/8X+wWEEyPaiNzTTGFUOInbNxO5bAk5y58n33u1gHkNx4+Pc+r0FGfOTDLa10dFYS0x0dlkRK/HeGgRK9/Zz7L3cln7WTHrP8skzWU2hev/QuG22XQVRlF8YAWZ3m+T6fcWhqClHNmWzsG1UcSuWEbe2r+Qt/IPpK/+E3m+Cyk9vJHcDe+TtuJl8tcK6K15Bt3aPwqwPU/v1p/yRdg91Lj8lIRlT1MgxlxRrFnLrP42rF1LFLiobOxJbIYeubfjdDaeFAPFObpw5Xv9XaKNaGh95LX3V/2hKtTb095GWZ2OnZEe7IhaSVpuEhekj1ZGngKhuMxIfGLX4h+ygnaHjRbrBcpzpw0tDd5kfRrknAkNU+jzuonMUgAnkmsTHWMnNLtGltXatgO5DkJyZaltF70mciSzGn12NzYN3lScnECaHOu7EhzU7yjvnVnOxVI4zkDnOa3f08oMfQPO/h65DnDX5XsXBW0bFcD9NyYxzAydtjYOce6oE3IUFGkAZxMLu2gnU0MnLnvg5KVXHYMCpstDqFd3EhpgXcPFr8WyyXE67Q7qXX7EyT23YF38f4gVm8j589JpqI7jBJq3QXlTFBxq3/nGcVRSw9XePYE4zWOnIO7bFqf6XHVY6twrK3UUFB+hraVV66C66wfQZTnIkXuRm2knLauC0vw4OvUeDLaWMj7SfW2AK1QA5xxecnovpkV/Sjq4UQxey4hf8ipvP/MOG174Nf5v3862V2/h5Uee54mHl/HbRxZp8vvHFvPiMyuugrenHpzLI3d/wtJ527FWWgSsa0jR24jLs1NmstBWuIs23VZqy/OpslVgt5qprakXBS6d/DRoz4h6nqrS/1jfCVrq+im1dBAnnWpmUQstAhf2sM0MtdeKghhl51obW9bYiAoZITfxBAfXe+P+wj2sf+0pdrzzLCHzX5Ll01S6iXJNeIwGz1/Rsuk2ju+5j16BVBUXRvS95Lo8T/KRWlJ3zaNn0w2iiB/n5O67mfC7k/MHHmLU9272vf7PcOAeiH+A4hU3khldI0BwRgM4ZYm3VB/j6PAXDHePU1FfQEFZAoaiGIylceQXRWKuKGBy6GuGGq206dcLcK+iXe8m6560F3jRVrCdVt0mJ+iW7KK3fC/V8evJcnkdg8f76Na/S/769wReP8Xg+TE6t1fJd3mZ3NUvo3d9jZwVz5O5+Bn5/0X07rPQrXtHvveuJnr5rmH9++SsfY3KwJUUGVoJje4jKa2P+JReUrP6SUzrJS65l/yCIaITByiQfUw+C9C7zdJ+I2vJH8hdIQp/5Z9k26sCjrMo3qyOL7+z4b3p33qHfI+3yPF8h2yXv1Cbug/1d+L4CAECNDU1FeTmphEefoCvvvqC8+cmyPZeT8iaaG1e0ADPdmKD+7GWQrrfbk76/ULu96O0bXuQwrTOaY+QKETNAydKWADDGGdjyFuMq7gHGdryQxJ8D1JW+DWJq1+iZ+OP5Bk/APtvJG71m5QboUqn5kR2pyY/X5StArgROd6kBoPZsc0YV93F8YBfcMLnF6RteIn0nCwspU0YUyYI2d5E4CYBOAVxHu34r4mleM39lKy8nep1v+TCoQc5H/hLDr///2Ofzx581vXJPmbSNy7GsO4P6NY8R67b81gPfSDPfiN9lt0M2oMYtAVqxW5taaFE+blgdvslY3sfonLNA4R4BaAzFeKx1ITnx5Hkr5sl9/8NTIe2UOTxCOOBD9G5/WbC1m6V3xvloF8LGeklGKIEuP03yjN5SxuCNQi0FXq8RsHGt0nfsJzD6yM5sC6PkJX7OOZ/q7T5h+na/AviFv+G4q0fY0q0YC8+L/flhLRzp6h7Xp6n2vs3xTkaoLxPZQIoKh5xfOC89InKq35lv3ZtUf2mc+j0r8Ce9Atqyqyu9mZyzUkExHngE+lGd9uA1l+ofdSyq22QXUc8CUhwYdfBlTSYHdL3nReIUuevjC1VC04lgSkDdgKrXE+lbpxCXTfxCtqyRLLrBdRqtThrpXO0UlXTS+WlOyg66KD0vVm5ndJ2jmrwNpMgcS14mxE1UX1Z7gT9HWc4fVzFtapQCnVt3+1p+y65DnDX5XuXmSzUrf+NABciL0+SvlY6iFOckoasoEYpfeVxG+9oF1Bwp8+a5HTFK7i7ohOYHFaxGN/0wDnFCV5Xw5SKWTs6cYGRrnGqkoJpyjyIOdyTNkullu7d09RLV0M3nfVdjPYeFRhR31G1uC4fxxlHdy1Ic1qdKnbO2XmpfWZEfab2+YL+zkG623vkei5qVmZv4wB5OUYyDYVk6gtJN5gw6eLp0m9gqLmI8eFvA9xwXwPVJb1XANwVoj9JuXRmhh1rSFn2Mm/8cRkP3LOA555exSP3L+Cph5R3bS6qbIiCNVXY94Wnl2nratujAm5P3v8ZG1z3UGW3YbHXEi7WbIYAnM1WTa3FKArTk3pTCo6aJoG7KhrqG+W8vg1vp6a+5oxIW9skKQW1RKRXkmasp611XBtOHmrupT7tEAdCwqiubqAkp5vaykFqHB20OexUedxGj9fPKV/xIwoW/btA24MMbLsJ75f/hbi5v8ThdjMdW2+ndv0v8Xvlf5G96j7yVt9JzCe/oNbnJYGgOwh884dkrbqH/W/9mIPv/4wq91vp2X4nmfN+ytD2m/g67Fda1fnMaDUtjzPLrVw65o76k5wRkFexK83NdRSbUyg1Z2CqTKOwPBaLtUCbm1QZFqPtbWJo+GnzwI40VYnBIfA3KEqvu4fBah29pkMMVITTmO5L2prXyFj9Kplr/0KaLDPW/IUsAbHCHYuoDN1Koe9ystzfIUeATYlaz3R7S5Zvkb72LZJXzJLla7LtdYFB+d6W9zDrHQQFyz1rGcNaMUht1TBmcz82+wB93RMcDOsiO86EYZMcb80r5AgwZAvI5ax/2wltbm9i2vEBxi1vkbJqFqmavDkts0gTSVryMtnbl3Px7CTGwhw+/PA94uOiWLp0EX5+O7Q4sOGOWnJcXiVL4DN53RqyAtPIOlRB5K4Wgpevo33Dj5jceydm1zswKg+cAJyawN4i4GwRpaxNpxVroWPjDXwd+mvaXf9P4rz3YzJ+Tf7Gdxnc9nMIfYCLu28gevkrmAu/oiJvmJZ8TxryQ+XZqTITashVFLnxLFkxzdR6/UZgUKDvyH3ke71OYnw+VsO47CP7Gia1em8qI3OXZx/ur8+ief2/8WXo/VS73yht5ya2vbca14/8xbDIx2f+fpJWvU/eGoHrVa+TvflTjCH+lEQnUnj4CBnBsaTuiyUlMB5DeDTdZQFk+b9C98ab5Bwe4bjPHUQH7KC82cDWlQXMe7OCfYu9KHB7mcQVL1Kx9maIfYyLe24i0nUjRw43YCzTkZlTQmhAI/u9mtm9NpOAJWEELAohYFkkQe55xBwqJXhXOV5rm9i2JJqo2beRtuQhQj+8i4hPn9BgPHGXjqSwAZIOdZJ0sJPEAx0CdKMMtJ+lr+0Mfe3fIfKZApTvDif5tjgB7tuG75WihlFH+saxNBWSV5FEcMpmfA6vZ0zpgUv9yFecE6O6uKwE78MueMesxv/gCoxpJhwGeVdVNm7+cVQRX+cohBpKFfiUpYqRNOQ2czjTIbBWTZjytomEibGs4uEOKWhT8KY8ciKHNIDrlnfpanibGUr9pijArSyYoL3ulOgq6e+PqgoGqq8XXXQFmP29ch3grsv3LtoQ6vcwE4PywiUXNpJT0oLZ0SuQdFF7wVVweJ9NDSe6MNracFUcnIK8vw5w3/SSOUUV6VWWkgoSPyYdxVhLI6N1ZtqtNoyuDwo0iEKf+x9k7d+uDasqYFPfc3r1ZpIivv17TnHWO1K/rcSZMXtW68ycSRTO0iJakoacv1p2C8Tk5BnIMpSQI5JhMFOmi6FDAK6vqeRbHjgN4obVHIItorykM9E8b98AuLxxzQOXtOQFXvztPB4WKPvT7xYKuM3ht4/M1WrBXfa4LeCPTy3iyQfmaOA27+NNREYkU1dfQ2N9LboCK7kFNoE5hzZ9Vo2liPaCTTSWJWqeucYGNZH6mUudrop9U3XuVDkANd1TiaWTsIxKcooa6e46pmXxqqGTxqYJ9HozjuQDeK7bpCVEnJg8RVxsJIFB+/H2XMXp4Kcg8QmO7bqX4hW/4OvDj2Fc+jNWPvPvLH7pHmrdRTHGPM6pvfcz9/Vn2O4XgjXzEJM+v4To+6hz+SkHdu0g9HAcn81fzvsv/YZ+L/ks7gnNY5fj+R6Vu1eT5LlEgKIbi+G0dg8VwLXXndQATQ3T5xdmYyhJQl+cRYWlhM6OTvr7RrVnqZ65yhgd7+rVYgCH60s1D+7UkDz7EZUYI+1C4F3tOzl8AVtxOXZTMdVmE0V5empN5Yx2Dmlt+diEGAAjZ5kYPMVE75Qmk8NntW1TYnzUlY9i0bXT1VKtQfxQZy0jrVb5v50iYy8njh2nt2uKpvoR6moGqa8bZqB/gvy8AdpqOgQ0rQy22BhqsdPXXI1DH01V1DLyPd5G7/oXDJ6vUxRXjlnuQ1nO6BUiQJg7QmnmIFUl7Qz193DmzCjnzo/x+RdHOXa8j1o1/Vh4FYaD6eRuXETeymfIF9DJWvknslYLOC19gbDZD3Lgw4c58PET5Gz3pMDfF+PeYAr2HcJ4MAlzVi/F6b3kb19JRcAycjZ9Qk54IRXGz4ld8w5hb/2AsHd/zJHZN5Kww0+g78srAC5cFKtKRFEeI+WBO0t+Qpu8A49S6XYTFWt+RsqGuVQYTopydyasKC9UWkTvJYDzePNdKlb9B+fCH9Eynpf/7lfMmVXClvmJhC9Z4RyqdHmeOBdX9rvns3+LKpOiCu42yzGatZkVfFxb2bmmjYhdFgyFpexatYgm1x9x7uC9DG+/ma3zd7B9o4m1Hxex4qNyNi0tIWHNXFKXPkPRihu5EPYAE1t/TPaBpWTpBDh229nl3sSO1dUsfruIhW+Xs+jdCha9U8FCkUWzyggOyCNTl09qtoH45DyWfZrOCjm+12orSavnTZcRScPXXSVs1OHrWof32hqqpD2dP61GG6QN/w2Zifn97r5vRlT5G+nr/gbAqbCSjo4Wypv05Jcnsj9pI4Fx28QQdA5FzuynefClL7Faq9gXt53tR1aw4+BKEqOSsRumBORU5v5xbY7bUjX6oJ5//gms+SelHx0hKbueENExoQJxGfkN2v+xWbVaZmqMLI9k1RAlEpdRT2HekLxfqk9ViQ3OoVNnzN3V8KZExWZ2NZzVDFE1w4Kq23hMgZxKqFOOhmtA2l+T6wB3Xb53icj//qbSCs6yE5RhJzjTRkuL8tB8rXnhpoZP01HoS1fxHo4pmNKU5t8AOPUyXfKCzWxX21TG52kNqJzK90sm2jsZrbfSVlnO+N4ntczFo9v/k4zAjVqw98z31PCo85hX/M7fEA3aVCDvpW1Xn6cGcE29pGXrSde8b4Vk6EW56/fSnL+P+nJVx6tZgK39GwDXRl9rM1Yt8PZqL5zFeEGUcBm5Lq+Q5vYZnquP4LUumcDtGRz00xMVbCLtSCOr5+/lkbs/cnrhHpmn1X/btTOU6mqHlm1aV1tNeYWDPAG4OofAmyodUl1Drc2sTazfXBRNW3O35kk8KwBzWsBNydjQWQGco9hrB4kz1LE/w4rF2s1R2d7dfZzSyg7SdFUk5ldL51hCW1Y4Lms2EBxyiMbGZnx2eBMeGce8d9/Asu4uWrb+mtKVNxL5/n9Qt+6X1K3/JVN770MlZegX/QRC7+Sk/69w//R1gsMTSdnrxrEdP4OIe3CIMj4c6EN0QjJHEtOY9ccH6fL4IUTdQ4fHj8kKL6W0AMr1auj0MgjPANypY6qczXk5rzZ0pTrSDGnYqy2clmd3RhSQqiqvPUtpb6qt9lQcobPIX8BqQBSOgZLyZCy2Qq0dqKLNE8MXcVSI4qypobqujvIyB1VWB4P9U1q7Vm1SHeeYtFu1VMP4M8ujo1/SWt3BYE+zVt9NxUaOj4iMqonAO6mv7qXUNEBBQS/WygFKiwSEcruocYzQ3jCs7aPtP9LFxFiPwHULbcad9FmjGWxooWDnIrKWPUue12rMOf0CR5/LPTnlrM+mRNaVt0wVnK7UDVMgCq84p4nCrEaOhJQJuFgJ9WnXPGnm3GEMwdHovTcKJC8mxWUuWe7zSF4mALT6NxSs+S2pC+4nZeGTZC97WuT35Cx/hhzXd9AHhWPKO0mJ7nNRyvJcBLjUMGthWjPZ0bVkRNaQEyeGnvK+KBD7FsApI0aVHzmueUn0CU3kHpHvHKmmMLVT87zNPGeVcZmqAM69jt0b+3F/7S3CZv3vVLoK8LncwK43bubQgs/Ic30Jg8szZK19mwi3EHZtEGDz6NDi/FTsnKq5psSZuNHE/s3V6PPzSU42sPqdMEIWvkCSx3NsnPUhq9+LY+WHlWxcWsnuDbUCju2ErEsndcXLhH14J+Hz7yds7Tv4rzrCHs9O/F2b2C3H9nGpZsUHxSx9t5hl7zlFW3+nWIyUfPJLSsg3CbAdCSPmkzvJWfEYh2ffS+ScJ6UvmMXetRkEeDgL+aq4PwVytRWTnDnh7Af/uswA3LWN5atFAZyq4flX+kpp5yfFqGlqrcbeVEpdlfT7SZvZc2SbvCPnrxmGcUGMor6OMWLSQvGLcWFr2GJCDgdSlGumoWyAquJJLXlFDaHaVTyxQFaZYYisLBORWYWEZVaTndeNyTiMSbaX5g9IOxvCpB8W8FMypkGbiiMuF4BTSwVq3wlwuRPUVch7q0BVQZhKVtASFdT1XQe46/L/QNE8cN/jVFoqLiEow0ZNrcrYdHo3lNetz5apxRYd7Z/QFNrMS60NiV4BcJp3S14kFVsxPnhMXi5nJ6LASwHYRP8xxvvkpbsUH6deNKV8L9Je3YBDOu4RgTfHwv83ib6rNIBzet6cZUuc3/n7RH1nckR53777e6qS/WCHQE3uIIX5beQaVMdfTrN+kyikGFGUJ+ioa2a4r0nAqFUDt7GhmWHURqpLr4yDU4rrBJaCU+j8tpO1WJSj/06qSs9TU3qR6uLzmjiKzlJf9jkH/PN57jeLeejOD3j+t4uJCEuiubmR2rpaDdaqBdpSdHYKCm0CB86ZFlRhXjX7QrN+Kz2maAa6TzI8fIEmAYSC8jayTC3EGGo5KBAekl6pQXmYPFNbjXSW1h7SCpvJL+ukrXWC/t4T1OXnUXvEl4KcTIL8dmKUZUOt/G58HA3VdnSef6DH61a6d95J4dKfopv7A0bUXK1HHoeD9xE+5x4ytrxHqscsDu/1o7V9kIqcRNLWv0z21teJW/tHClJjaGluk9/sJCl0L1HLnid+zescXvoChng5t6Irp+ZxyiWAO+qMXVTexRFpOypu0VJVhKWuAHtDEe0dKo7R6U1V7XKis43Ogi3Yy2IptiRTUpFAuTlLnttpzZunit7aBNrsNjX1WDVlpVbs5kqam1qkPagYGmc7nvH2zrQTzXs3eJ7epkZ5/i1XwbwG9NI2jg51UFnaw6FDbQTuayYwsJmwsDbsFf0cG1Ne3NbL+w93MSSKszV/HePtTZw5I9fXOUjBjgVkLfk9uVuWYs7uoVIbUlYxRSrW6PL9UdM3xeztYfvyGi2T09elQRM1JZSCLVXqo8JwXoO+nJhugZAqtq+0EDHvVc7vv40LIXdg2yQQty+FkvAMDLuCyNvuQY6AhoK53J3bpF1PCQx+IQCnEh2kXReqodaLWIu+1KRCBeSrycwNE7QVbKaxIEr+/1y2q5kDBOTU8KzsYy3+SuRrTVQmq9pWKUaOElvxRVIix/Bxb8N/Qz/blucTu/AZ+nfczpDf/SR+diOZK35Hlsu7RLn5sM+jTOCtg10ezez2aPyWqOzbALd6gcJiSixZBG3PYcEblSTvi6Uhbxf+62rxU/PCbhBg9Gi4/B05ZoRrAHqXFwV0P+CQtw3/9T1aDUgFXGo/H7mH3wS4JQJvalq6kIA88oqKyS6xkhYdzJTvLVoMXOfmXxA++wH07u8Q4p4qx2y/BHCqRl+99Rhnjv89ADfTJs8JnP3tflD1ec5++Vqfy7sy8TXdnR2U1ObQ3tlEa0MngfEb2BN9bYCbEVVPUnnvc/TZeEe5sfPIKnxDVlCaHcygNYd+e7EW39xmraWusBBHVgQVGT7SlrzJzzlMfIaZXJVtbRAIU+1UGx5VbVoNvTuTIFRxX5PB2eZnMlKvBXBmleWsn2C457zoKOc9Udel1Qm9BqD9LbkOcNflexcFcFoSw39zFqoSFVCqpj8pKG1gYvCMKEalzETkZe6zZ2mB4ceGTkpjvzbAqf+nhk7T2d5CVUMFlbVGebmGtX01gBMlWtdopaLGKJZctxz/cselPBxjfcepzkmgLisaS9IhWqxVnDqurMn/GrgpcRb/Vef17SHcK0UDuO7pWleaJ+0MdgG5joJN1OqMYgme0WoVVRX102JvYbBTFPhgi3Ry7YwMNlJX3qV1RCqWxymnKMvoIMf9Q3JW/5nYyBhyDL3YNMU7JdakChaXzmnaO5ER08LerTrSohRE1GtQoUCtVoAtt8hGmIp906l6bw6t/lutfF5bVUOrIYBO414yjHVE6OoEuq3sTatkf1oFR7Ks8gybsdq6iMivISRPFHtuLXGpRXJuSdgS9mGJ2Ilplwt5bm+h93iHhsRNTFaHMmI7xJjjkKwfoq0kgLLNAmqRD4k8SPOeF9Af3krzjkc4vvtuRnbcQsKm+dRUHMdeMinP6ziNFadoqPwChxnqTH10mw/RZW2kyXqeZutJWh2i1EW5l+SepEzV0lLFYlUn/g1Rgd3tdc5q804A/0JrL2ekLQ519ZFbXERyUSE1DWatttrR4XNOL9nwKXpKdtFcGkFzbRUdDfUMCBgdG3WWxhnonqC8yEJFqUUbki5VAFdp1Yohjw1eGUP4lZacc7ltC8ANKYBrYlSe/5XwdgnKBNCOjXTQ39lHWYkoqZJeaS+9HFXeOgG8q/ZVANdYJADnwURXrwafqlzJUEsP+i2fkr30aXI3L6E8u1dgSEBJeSOuBDjjCRIP9Ai0XS7e67++SyB6DHsp2AWWWquP0tM8Jc9mkPzUNhLCejHu+FBLMiHuftr9XyE/pV/OEWpMYlgUX8AUV06x32ra8sMo3rWB0og0yhKrsGZ10FAq70DlEJXJViwJJqyJZVTGxFFyYCeWsAVURu7EnFAhYqIioVRbflMqk0yUxxRQGBIjcoSSg7Fk+YVzeP1+It12Ee+ylqTlfyF+wbPELXySI8ueI2iZD3vd9QR4Kq+bSnaoFgCrmhbH9FJtqxYwquZIUAmlJh2l5jS8VuuY85cyEneF0ZDjzQEvO/7uzRq0zdw3DajWtwikVZHssgSDy/MCc7sJ8BBQnP78MsCp+ZBLBN6cy1UflbB1cRmRwQXkFhrJKaokJWovPRv/gy/CfkWt6w8I++g+Cta/y6F1KVcBnJqiq9FxVJur87jmLZuRq/uob4oWDjKujAunsfFdot4b5Um+evtX2tDpaN+klhhUWJ9Jd3e7AFw7+xL+NsApUZ+p5Iam+naCjuzAL9aF3cGLqBFIayvaRUPxLtoLA2gp8KG1cC/D1en0WaME8L2kbw0mJ6uYwtwhef/FMJB2reLnygXgnGDmLB9SpuLgpD9Wma1/LZFBlQ9RpUOUoedMXFDXq9blXP+Lch3grsv3LmoI1T3SoZUS+T4ALiK3ihJzG0N9p5wAp2T8KzpNwXQV7+X4mHpJpj1zslRlPiZEaTq9FzAiwGauzaO4PovCmgwamqu1grqal00st66Odhy1xfS0tmnW0pUdg1JiWn0sJWdERKFdOdfp3ysq+9UZwPvXOzglTg+cGvZR7nrVeZylWldBh3Erdl2jNgykSiI4axGN4zAO0GTuFIhoZnSokXpZr9SPi5Idw1IwhlWUYMGhBLJXPI3BxwODvodwua9JuU3E5zYQl1NNaX6v5tlTEFdVeAZz8VHyC7sxldupFnirE3grNqmAX3nGIvl6CzazhVqHmkfTTlpBNbaMQJryNhKaYdKytwpKGigpa5bv99LXeVRLXjh7AnJLVHZkOvpD3lhCllAZ+D6lvm+StfY5Mla+TMHWueSseYW0dbNoNWfTU+onYOjNUF0RbZW5FG/6DRwWgDt4N/WBr9FckUr54QUUBb9LUch7WGIX0VEoHbdhN836/TTkRVCdm4Itp5yanGythqDVaNC8lKbcs9LhKkhW164C2BXICtBqw21OURmoM1mo7XXHpU2pGLYLl0R5INQwcVfLpICqg4LyJo6L0dBe08NInzNmrsccSV/5IQa7TjGiPJTdkzTU9tBkb8RqsgpYVQpgVmC32MgvtmOrtOFw2Ohq77vKqFAyE3Op2raKn+ttkud+hSft29IqxkObvCedmhwdUft+e38nwBU7Aa6z+5JX+6yqvdXej9F7MZlLfisQt5TyrE4nxH0D4BKCZwBOwUgTW+YGse2ztRxav5nDWwJpcfTTLAZTuYLd5DgclhqCl/4O45IbtDp8Oe7PUpJfTFpqMlXldXJPpD1b2wS27UxMDGHPjaYsfg/2tBAsuXFkJ8WQmRhBozERR9ZhqrOjqcgIoXjHB2Qs+RM50p7y17ygiZpf99vyZ3RrX0Tv8gK61c+ilzaoYKnAVRXWfQGj2/Oy7Q9krX5FIPJD8na5EbAqliUfWFj2gVmDJ+UB+5Z86JSl7xbhtUyuJ7NQ4CSbhMPpLHu3mAVvmsgJPkBjzk6CN9sE4JougdllcXrhIl12YJBzSF39HrvdKzSwU58rgPMVgFvyXhmfvWFijhxz3qxSPBaaCfJslHtYSkamkbAAByFbMzi0eDFxa1YSsnAJRxa+hMH9DQ5eAXCq5p3Kvu1oOM6pY86sfqdIe5v467FrmjE8dnZ6OPXa+6iEM7XPldtUuIHyZPf1DGKrL9W8bzX1ZRyX/ru1sZOgeE92RW39mwCnRBnraki1q2uI4KSdbA9fSVFRNicG+xntrGeiuY4JMeSPDU9x/Jjy+F1gvKVKgM4fW24ExuxqgbQJzdvmTIBwxrwpWFNiVrMqCMCZL2W4fhvelJTlTtJsP+aM/9VAbAbg/usQdx3grsv3LgratsY62Jnw3z8TgxI1hLov3UpT0yjn5QVVXg3l4egs8mXQlqYpMvWCaPEYolCdSQKyrkT+Vy/+0NAxWrt76O8dYXzwhPayO1/8rzipZPRzrSK+GhL4ZscwI3+P9+zaMh1nJ52S03Pz1yFOBQf3tUhHIcCgTVRdALX6dLEeAwSy1NyP0zE9moilqDqV3GPUFPfT1VBHbXmPwInKxBJL0XiBsqw+sj0+JXPZ7yk6nIPNeIpEgbagHDv7BcaiZakmdVYAp45nEcnNayUoy0KawU59jUCJyUZYtqpergJ/q9AVWsW6txGrsxGaaSU0q4ZaYxKdBRtF6dpoahyTe3qB03K/zh6HcwK/ynvUoSAl1pey3bOp9H8Dy4EVNOTEy3Yz/VXVjHWP0lvTRL7rGyQuf4Wa8gYmOhwMSad+QY7R0thP9mF/3N99kgPrPyArzJue5nZOj5+Q7/bSWNRMrcFBra6AJn0qzboIWnRBtOt20ilg0qF3o8voKVZ5APW6LKx5ylt5WvNqqnITqlyAgjl1H1TJCTWUaiu6oK2XCei115/XkhHUEL6z3X2pFexVQ+PKA9DTNs7hbDvmqj6G2sexVijPqCjB7iaByh3k6EvILWqkQF9BWnYZlqIyrIUVVAkMOyqU581O3gzAVdlpqheFo9rkpfaqlKUz9lKVt5kck99s7WZsrEcbQv8mlP1X5FsAJ9eovC+9Xb109/XT29JOoe9SshcLxG1ZpkGcal9XAlzSwW78XAXgPJrY4dpEwtI3GN72b/Rv+xFRs3+FLqmVstISKi3FlBTptYzVBXM/YeXSBezc6sn2rR5kZycRGRkqAJKg1ZOLjztMgoBaWXkhCXFxcu/ypH1mEBi0l5AD+wgJ3kfALn+CQoKIjI2krLiQ+vRIAc1Z5Ht9RoGft4gPet8dV4lBid9OMrdsIcZlA7GuniJquZEYNz+iXX2JcvUhdG0QIR7ZNOm8SA0MZ+4bdpa+LwD3fiVL3zNrw5faUv2vSYW2bfFbxaz6qJjoyBJKq3LR6XLYuMTEorctLHzbhu7QIZpyd3Jou5WAdcoDNw1ucu/2eHaIdAnA9ZMZJHDhKRC6+iXC3EJRMyo4AU7u8Vo7m9515cCnszn42Ww8Z7ngPq+UfRu7yM63yj104Le2S+CsDT85lp9nH7s2DpHiskSbSmufS/qlGDg1fLrfq4netjNidFw2GlTc2l8HODWM6gQ31b9d7iev7udmvHTqXVH/K2NbtePWtgbMDUYN3ro7OjgxcoELYijX1jTgG7WGqLQg6Tuc3u4rj/ddclEMDpujkh2HXTicpWYMcZYeUbHFx+WdUe36mBjJKszhvKz31hmp0W3Hnp8i/UG7QNsJyqQ/0PpPbXTCGTunFQeW/lfVgFMFgq8Fb0rUzBRVJVNynQKJ2rRZ1wHuuvw/WBTAqVkYtn9PAKfV5cmyU27rYbDvFOMjnzPe009HwWaG603SKUgHMuocWlKZeSrGTXk9FLipGRba7NU4UsJoyj4iFnqi7HNBXqwrOwP1Yn2tufZnOpcZmemQZqDwys/+K6KAUXkFnUWAr73PjCiA6xaAsxZeIDUkl6SVf8a09Xfkr3sUXZQRyzcmb54R5VFSCQwOY7/8Lx2O8Tzm7EHyvDeTu+IZ8ne4SsczgdVwhsK8bi19/oAAXEpOrXRU6hiqSOd0nIfsl5bTQLrRRqXARIQqcinwpmBafedgto1DWTZiMquwVHQy2HOSsc52rWTGZGezNqOCVjtPOtOJgbN0WiqxR3lR6jsLy573MR10JS8mlOH2EQ1EJkbF4pfnNTmuQPwL9H4uZC99hswdq2lvO0pf/zmGBk9RaargSEyS6tj4/R9fxFhcSl1Ns7SB00wOCGQZRuQaj2LI7yddIDQtp538nB5Kczsoz6nBlldEQ1EYLSZ/AapNdORvEsg7KDCXh0MUnjWvbfpenCMvroXksAqRSvLjm6VzHqOlsoHR5jJGW+u1mEkNcqYVkQLUc9LubNV9hKRVYqvpF4gbw149THbobnRr70Dv+RuSN7yBUV9EaXk11VabBm3Ky6liCdWQdH6JYxrgHDTUNWmGyGWDY1rxyX0qjfTFvPM1TNtfwLjnE7pa7EyOdl0Tzv4e+SbAaYaSKN3qxjKKHZkMj8kz7hjEsPUzshY/Rd7W5QJx3Vo7U+3vMsDVsmdTH1vdBslxmw9H7oa4h8le+QT69ClSE3NJT06gQsB13z5/DoXuJy4pGotDDIHwcMLCgjEWqsxeM6UVlTjq60hKS6GoJJfKkiJqZHu52cj+oD1ERoQSHx/N3r3+JCUeITU9gZa6Nhzph6kImYUu4DOKUrouxc1dkoKzWEvAXg7psRfwWT+ggYz/+lYCNGnT/g/waMdvXSd7NjbRmO9F2t5DzH8tg9kvRfCJyLzX4lj+XiFL3kzg05cPy7bDzP3LEZa+UyhSzMGAUsrsOWSmprLusxhmvxAp343k/T9FkbF3Bw1ZO9m5qojtq6sIlN/Y4ykgt66aTYuz2bAgE4/5OSTs8qPA9w0MLi+TuuYjdrmZ8XFtFuhrYeOKSlIW/x4ifw3RvyZrydOsmF2Er4uJ3Vtj2LPtCFuWGPH16MHfc4DATa3s2dB0aTL7wCuSGNQMGSE7mhjsOqMl6sy0t78OcOp9nanv5tym9Zma1+5KY9fp0VP7z4QBKA/VUO8YpTW5mJp0VNYbtT5SgZbKVs/UJbMlfDEFJTlaxumV78BfE/XdPmmn++N24he2Sdr1Ue2YxwSIVDLBKbke5UVXQKWmLDwzdpoeayoN+ZtFDlCTV4xFDLty/ZSAnMpgPSnQNg1sAnTO6bVmhlevIcqjr5+QPvGs8z7ODKN+A87+HrkOcNflexdVB879sEOLg/vvHkK9UrTCiiIl1gFRMB10GDYy0lo97SlwxkGMDZ2grrqClvoahnpGuHARTFF+dLr9K2f3/Aqbx90M9xzVlNM3X3xnJ+O0ltT8p5pSvqJjmlHSV3/nvyLOzs7Z4V3ZuV0tCuD6205gL/maqJ2HaHH9Jwi/l7GdN5EbuV8LuL4cm3UZ4DSIm6lALkrKnNVB7taV5Cz7HbkbZlOW1iTK9pzmaSvPH+Kw3NMDAmL5yuqc9jqV5HXKMYawSsdVkDdEst6mFevdr8GbmhmjSoBPTQLdglEg0Jw7SkPFMS2b8tjgCN0lOxhurWGs9zgD9S00G7KpOLieMr+3qdzzIZWHN9Balk5rYy3JBbUM9J7WhlaN5c1alqpZIL25cYz8LAO6dW+TsuQ5Io+kkFDUisPRKZatiZioGF55+RXcXdyIDIuisryIxnoHFbZOwlXpmSxV36mKkGlA1eIoBVJDcxqJzmkiqcBGRolZgEAvij2ShoJdtBm96DZupkO/hTb9QWyZkeR4PI/Z5deY3W4nZtlvcGT50K5fr7W7tjw3esoOMd7eog3hO2FHDIejX3NeOm1rVa8WK1hcIc+gvIf9rh9yaudP4fBdtG1/gEqLlfqmFi2+UCWHaMkgIjMAZ1XeOIeduto6zXhQ0DZjaKihzfEJKNv1CV/t+Tlf77+Vhh2PU19dztRYzzXh7O8RJ8CVfMMDpzyMAseDJ7S2f0aAfLCxXYO47KXOxIby6cQGa4GKgevG17WJzR+vY9fs90la8DCFy35Ky+ZbZP0ekvdnU5xeRnVZB1XFg9RbWuhpGqLBKmDcWIpDwK2jZghTfh3pezzJ9X1fIGw2MTsX01bXRXvNAD0N/UyODNNUW0tLYyUtzVXyrvfS39XF1MQx0oO2ULn8P7hw4H7aPX5M/qFULVlBCz2QNq4yWMvyjpHsu5vMLYtJEMj0m7sOX7daARkFRo1XiYpP27OhhiYBuKwD4bi+9B5Fy35GqcsvCZ/9G+a9noHrc/ehX3ITpa63Ez37Dha8lslmgau0jHJiwvPYuKQClz88Qca8n2JyuYviZb/E4PsqzcY4POYVs/yDUjYvtbBhURXrPgwjZ8k9lEm7Myy7jZC3f4jve3eQuOpVDGtfIHbDHmKDBtm3qY11i8XAWPgHiFHFp+8lc9EfWfh+CYFz3sW06hbKXO4gfu697P30fULmz8FvVQq7PTtJWu0EuD2rMuS62wTeGti5po59Wxq/AXAq3lf6rGvGt6mRBecw67c/c3rlZvpPtf7NzxVMDfVPUF6rx6Smzqov0RK8NE92xzA+kevxjV4rBqSdc2IMXv397xZVvqe3b4SQpG0CcB4MD0w630/pZ06NqYQCObepi0zJ/wrqVILbKTm/oYYyOkoP0Kz3pSnXjzpdJnZ9ozYZvipBorJQzfknBe5UHJwzG/VaoiavV/GyfR2ntL78WmD298p1gLsu37vMeOB2fE8euBlRilgFxpf9/9n7D+goryzfG36/9743zO3pmQ7TbrcTNiZHBZQlJJFtg7HBxmCCTc5RSIAAESSRJEACBAIFFFDOqZSrJFVJKuUcSjlnkTO2/9/epySShUN3T/e9s6i1/uupenI94Zzf2efsvXNb0EcFNlek7WWZAzDG49+4EHkMZU4yEmWeVOEn4ubNJ8j2c8Lt429RIacJlb02WuvVL/TgC88wJVqNDFcDkKaGt+chi+FLPf/ZvL9OvF81yHHh9+Pl/NK31twSqYK87F1RbvGvIohoh/07iL7qjOzkewPjs9i8T4XGSxCXmXhHgFXckc2IJniT2KwjeCsWVgdezrAmk7QLyHGLyRFJnJUJt5EqaSIwK6FCiFNv3UIKrcPdpSK1DK0XGlOADEmrsNIpaT9KAX1csN1GdclDdNc3oSj0IDI99yHbdSeU575BpuMipDkuQ67vUdRkx6GjqRL9vc3obKkmgFMiPqNaFKiS9ArUqPqQpqxHUUETMkt6kOtzgSoyU/jYWsA5XAnfhGKkZuTC38cPTqedcNzWHpLwWFSXNyA0uQgXInMFFKZllMGDwI2thc8/Oxygk+e5RBfgEkdijy2CG4GCV1we/CVyJCTFI1fqi8q0s8iPPIAKB2PAazLgo4HkPeNRknAGHaWp6KlvRluJHDXJx1At2SNSZvUwPLQ9QElxG/KK2lFf3YvY1BI4BGdCWdyLJMetKNz2GwLCYYje9CGundwKaWoq8otKn8Ibi2FOIs1BnpJgjuCtrLSMwOrWwPP5iCqbB6SH6Ol8iHSH5Xhy+h08cf4AxXa6KMmX0zoNBFvV6CH1tVWjv70GvW0qMa+75blxb3T9hQZ/8/L2erQUxaEy1hI9NfVUgTCUsuVg8N3i9+Q74djQXt2ARNs1iNpIjYPDW4R3aq70IYKu1OO4VSWsP5qE2v2/wQO3yVBaDke2xTB0OY5H49GRiD17jhon7Cl6A7nJt5GdcAcFKf2oTXBCR1EoAq5FIMw/AzKbRbhz/A3ccXwHvqvGIyWySwwpKMvi8UXf03vyCNmlicivUohKn8dXPrwHXLFcjIo9fwaCjdB/8n3EXwlFVsoTYZkVlmk6bmJEBxKt5+Du6T/jwfm3ELfDELa7s3D+UAWBUTEuHCYdKcZ5mp47VIqLtgWoiLdFwtWLOPnVQjrIhwRMk5BzwASbF4fj6Cej8L3LaDrmFJQdHA+L5b64ciUHJ+2isfErfyz/9Bps541Gv8P7QIAOgfwEyM6vRWFhAXLS6nHCMpdUiP2bi2Cz2gs3zmrSelp4zDl7V/0JSbuG48zCDxC14xPUp0VCVcshXTrgYF1AALoMBbbakFuPQ9je5di/NVd49sJ7PJV5Omix/xDdVP71n3wHdmtPwOtcC8L3rEfU9tnwOBwOd8dquJ0sgadDGeICGulZeKgGD1EeMcBRudfFaQp5HK+6rORnQf08/MSYNxJnohFl3QDIPROPQfse5ZX0vtIzl14qQV19vbDKsRU7OTVBpNBy9DyMzmb2/H6+x+Snxc9CdXUjnAKO4NTVQ+jsYMcjhjUCzr7H4rg3u/k3nb8Q/Vf6v3zs2+130VtXgfqcQFQmHiNoP47iuDDkSWqo4UtwxmUePUevdmJQj01mj/WGKjpuP78/dF5/pV4D3Gv9p4tDh5wIysMhgrj/jDAiz8slKg9R0gpcpxetXnYWtSn26GlsfzrgmgMo1lbXIU0RCrkyBJWqMqRcsYd07W9QZP0uYreNRktdlwA4Low4krhoRVLlKMbQPbWycQE1WIg903USQ5w6FMjzgPfrxPt5OZvDoLjwbKm+iZyUhwi7mICgbUZIt52CKOvZiPHJgVIKdUXEjgpJbWpoGwS5hBs07y4SnF0QtcUUMQfXQh7BA86fG6sUTxVYXL0AGh+6pmmSbiqcuhESW4z0gbFwOaTEuEaR/PkagVsYARzDG4MdWzHEoH8GwqSHkIXQdh5nkOdphcyzy5F+ahEULpuQ62eP8hQ/1BakEbDVoLmePR9rqIIgoGivRkZ2Pq5E5aJB1Y1kRRVqavqRoaxDprIWssJ29NYThFp/haidnyAmNg0XCbwu0rmEpBTjUkA8gmIUyMqrJbgswPkozt5BAJdcAglBoTs9hwxtQz1Dg1JDHQMq77eQwI6BrggByYXwDk9Dpu3HwPkPgAvDkWxtirbGu8/Gv5H6Wm+irTgNqsTDqE06gPoMV8hjPBAbFYqUlBwosusQkVyO0PQmxF69jPNLJ0K+/S20nx6Pgl1/hv8OA4Se3Ymi0krRfcoAl5ubR/BWSdDFUe4f0PW6rX4m6bngRN/5mTI01hBMlNJzEGQLheOnyDz9GdIurkNbXSHBXQNqShVors5DebGc4DYblUUZaKotoGerhioudmSowfXOGvTRPVBLJaY3adv2KilalK7ob6ykde+Id2HQyqIWV9pPBMQ1lVQh+cQmRG02pcbCFtTkN6JIeRsRPj2w/1IfLYf+QzSaag4NQ+uxsQQ8esDlcYg97YjMFPay5oHh1yHnvL1xnWhK80RdcSJ+/8Z/4NtVq9DktQZwoevvORpBGyYjPqxNdGVxnDI+l97Ouyiqykc5vePqd/Z7kYzfzWoJolf8Fio6ZvrWPyHOLVqEGHkGcDeRENGJ9COfAe7c9TgaKVbTcHhnFpwPVsDpQAlcCN7O2ZTA6WAJzh4oI5BTW+AkHq6wWzgfj505puBIpFvqYf0XYTg0533cPv0uAf94KHe9D3vrizhiHyDS0X1kthlGU9Zg/+y/oOkwAffFCXh8loBsjTFOOV2ke56FOlUjIoLjUFbSDK+zp9F1agJdq/G4cXoCQla+idpjI2H78Zs4vf5bpMSE4vNFC5GhyENNVQf8vX0QHR6FnPQcBAdcgyy5Cv7b5gIXCRavMDQPw5MLo/DdhTGw+MJOJP1POMKBfD+B9JpcBDHOiO1GQVo3bhCQibydL5VJangbFJWZoluVG7M/VQaqrXfsuDBkOUcNhKbGNmQUSQjiYtDS1CEyLFSXN+Gkxz6c9LFAappUjHt+eduf0gPaR0VxJU5628AnzENY+tgxjBPHczJ5/i1iNYpuVAJLBrhBaGIrHQHgLQK9noZaaqgloSr1LEpiLxHElVL5yvDGY+LYA1s9Nk7taKZWFs1jxwdFDDVIym5ROUGgKMbB/XV6DXCv9Z+uK1RZnotQe6KKQe7/iRDnSvvnwfR1dbfQV1cDVcIB1GVcpgKcxzWoW2kcQFZVWSnibeXkx6MqrwgZMRJqFSUiLzUdnHVBRAWnlqG6NfnjAuvnxLDH+/mxpe6XaMCaR9s/Pzh9UALgatgJoY8qmwfIl3ZDenkjEk4tR8ypowg7fZHgiSq9xE6adoiCRB0GhAoUmq+IroJk/1LE7PoI6X7pUKZ8J6xurBwCMAYx7j51ISiLjC2nebdpXjP8aV66pEtAWoakE1cJbK4R5HGXahr9FsErBbhxrK27SA8tQdrVa1A4r0fW6YXIvrQJhf72KEsJQHNlPno6G9HT1Si69fq7alFGkNJQVUzwpgaGnNxCEd8vMrUU0aTmuutIUNSow8bkNAqLSkNBKZryCnGLKoxspQruUeruXLf4EngmlOKapAC+0Ur4xTJo5sCdtr3IKXGee2Z+Si9DHj9fl2KKcD6SpmePwf/EZvge34Rr546jo/meqEy4y1dYpajRwOpv6YUqJw5FCafRmHoUKokF6qX2aFVeRWN2EFKjPVGsjECc81q0H34bCDREr+NEdNu+gxgLLSSnpKCgsBDFJFlaPkoKmoRXqxqY1JYLdpi43XMP7pedERzsiezseEjT4pAkkxAoypBXmAGJJAhJSWHIzU6i60xw7nsZoSFUuUf7EwAHIsDfHWmyaLFepjwOJSXpkGfEQS6LhYzmS6VRiJMEIyM9DlHRvmhuKMEdrkhe8X7wGMf22haCgZWIXE+NjDNbUZHdQCABOG9ajqitmlDazUbg+olI3/x7NNq+hZp9v0fo8WPIFOPm1I0OBT1v2dSAUCWeQ1tBAEKCwpCakI1kRytk7NVD5kFjeGz5DNJoHkB+EyUKjuVI7xzdA4YA1mAXHYNltPN+2M/5N1ib/DfsNv8TApzCkZvCx+OGBw8vuAVZdB9CD26kfRtCvt8Ql9d+BXuLPJxmD8+9pQRt6lhrIjbanvKnXahJnudh9aUjnFesxdml63FggRU2fCHB9rnb4LiU562B045VuOwRjRkmW0WWE46nqKexGosNzZBw/CvUhWxEdYg1rp0/ikNHbOkehdD1T8acOTOxfecOLPpsNq4eXALf/V/A4bM/IWP7uyg5NAIxa97G+WOOsD5kh+3m/4HcU7OokWECm2+nw/6UE+rqG/HV4sWwstgNf3tXnPxqHU4v/hIOn49D1CYdRGzQxdbPzyLOvwHJtqtFuB55WDk1+O7RO34DhenXB8rRny4PuXzqbnuA6qLrVIY9ot+vto79VNk4GPC6tqYGVTXl6Gq/KcavhcQE4ojnZpy/dgw91JAR3pwvbftTYgisKKnACe/9iEkJpka9OpaiGtr4uRkUrf8q0ft3k626dD499SWokJ5Bcdwx5MeHEbQ1k9Rj4kRyewI49lrleHHimeb50TegKuJE/wxwXF7wfn/mmEPoNcC91j9E3NXGY+AcQ/42K5ywilAlyhpqOet8ZA5i06uFqby9NANVcbvQXqZUV6hc+HQ+pEpQiVS5H0GCRDg1sBfkg3tqb8jB7qChXv5fLnXhwxDGlrRfB4Hqgbw8tmmo7UQYkTr2NB0oHKRU5+9dg4Id/4pK6z/h2qpRiA+ooIKXx8KpK6VBMVzJg+WI3TEDSSf2ISflNtLju5AsaUF8HFW2cQ3wiykmeMsTY8SiYisE1CniOxBI8xjcuCDyjyklyMsR4UXYKzUrgYCRnScSbiMtpAByT1ekn14BxekvkHeZwC3SFa01pehq44j+jWIwfW+HCv0k7jatqy5HqqIAUUm5aG+qQH+nigCiRIQbYasqW8wk6ZXwSSjG2XAlkpQNwprKkMBii+ltAppEaSmcw7JFmjV1d2gersbmIYAAjsObDPW8vEpXeFu6BtyV/KNlpIuxJTgXXSrkQtcsMKkY+cWtaG++g7t0j0RWEHqW+DmU5TSL87/V1IGOykLUy/1Rn34RDTIHNKQeQZPCCd52SxG/eRhUR0ejaO8H6CeIi1v9OwTar0RBcRnk8mIo5FUEirfp+XixccHBSiuLKwjQghDo74n4hBDY29sgPMIHoWFeSE2NhJPzSVz1vgRlViJd3xpcOOcAZU4SAgM8ERrqhcNHrBEY6IHTp+0REXENycnhiIryg5+/m1juH+CGtIxYJCVHw/XKGapYC8V/e/n5HBRDEwNTa0UdEu3WEiAYIUYE+62CMukh0mOv0/N0GwmBVfA4chruNsfhZnMMsVfl9OyqMym8AHBJZ1CZeAnlivvIT6UGQmw/ZDFqyek94HW5a6oog0Cjm6H22bujBrgnYhxsb9f3SD6+BNINbyB9+9s4t0IPaZwpgrM0PPeu8D4zqCIO8WjGSSsCNoI14QVKYssbB9VVQ1w5nA4UoiLeHtGXrDF/+mmsW34Zx46EwHpLIjYulGHjokysXpCJtV9H46JnIvZYnoeh5kqRyWSW8SboTuLvW1GUGERUkI4nd1sRHBGDE6dO0X08ilMOxzBv3kf4duU3OHLkCDz9AnHRyx9b5owAXCcCAbroP6sFeUIk9tgcQaIFW+hG4/6xN5F1aQPcrvrDPygIH3/6MTZu2oTLp5phsUaKo3tSsWp+KtZ9kYq1C1OxdakC0R5yJB5YghirxZBHqAho74gAtPlp/VQmcTaaZ9dVWKv4NwMFfxfWuScoU15HOkFwseIGQdZDdcyzgW1+nXgcHVvF1JavHnr23YIcRPdparrsV1vfWAxwZQRwDj4H4R93Fbdu8v/4Abc4fZ1Yh8+V/9PA/3oFWPH/vtnOAMYRBNrQmhOJqkQ75MWHgL1TuTHBIMcx4ji0SBaXk3FUltIzz89+SdYNaniq9yO6aYc4xs/pNcC91j9EPA7uqH8+9l796wGOHRTcJUXwTiqDZ3yJsOaJilpM1WLA47FO3vFF1OKkio4KnHqZExozLopWOVf0pcVKZOWGQa4MRXVZEW52U0udCh4xDuLpiz7wEtN3tqiIl5V+s6v6i+uoX0Dhgv7CfPUylhrgBpf9EjHAPaZK9hUWODrXlhoeX6aOA8ddppe2LoeK4O3uRQ2U7vkLvI5dQa6Mu1IHAe4GwdpN5KU9hNI/ArHbpyHF2QmSpHq6HwXwjiuAD4GOW7SSwCWboCcfHnStr0iKIUloRnJ0PXwInKSRzQiOrKR1lEiR1IhxblmJPOaOwC2sGOluzpCf+Rq55xchy3Ur8sJc0FKVj+7OBvQ8B209LVWoryHIzC9BYCI9H3Tf+P65ROSioKAIt3tq0N5YgfAkmh+lvq/n6b6y9cwlPAvpOWqAe/668D1oUPUiJb0CAZICXIpQqrM7DMDcUM/Uq8TH4+7jpNhSmtK+nlv2TAW4TNduUAyanNLtKl1LeW69GuQI4u5QAR+fUYlz4TnIK2zDnR4OAP0AvS23Sddxo+Mmepv6EBCThTOBaThPFWfGljegOjwKiq1/QqbrFiSllSAjowJdLbfoOfxx44L/e0sdD+AvQV1FLhpq8lBWlIaOljK6jiXobCpFZYkcrQ2FaKsvFOPeVNSo6WgqQ7OqAP2tlXTtctHZWobaSiXKS+VISQxFQ3Uu6mm+qjyLwLEMTSoF6ouiUFUkR197l7ryfulcBqXOCvFEeBp31LUNZGwwRdzBb5AjyYIylXPIEpwl3aXnEk/FIVkyJWw1VjdQeGB4lkQNcOUJl4U3NQ8EV4dz4bhbA1MGLoK6oowbuMmOIy+cyzOA6+z4Hqora+ilGS1Sp/ltNERSJHfXcuX6DOA4k4My+Q6ifNsGHBYGAI4tcPt/DHCVCScQ5LQVk0Z+DSuLAyioCENCUgDs94RgyyIZ1i+Ix9nTkbC2uijyBxtqrhb5hOdO2wzDSathrL0WBzbux2lLG3g7e6IgWwl5aiIaVZ0oUFZClpSD1AQF5GkKFBcUo7KqEUEO21G97220Hx+B0kMTkBEXgcJiavw4zACujBJjIKVnV6GqogrN1HDIkaWiRJmGC0cycXxvMvx847B9iQzrPk/H+oXp2LosG8EXgxG/Zy6i934DeXQLvd+3BcDlyfpFzwQ7MHCwahZ3MXLPBjsG8PABLl+r8m+K+8DXkKd5sj6019+j9Z7dj18jBji+fxxuqCC/FMc9LHAx2BYtjf0/KgN+ibjRwfETz3ofhoOHDeqbekUDiBuA6nKbLYYs+i5A6dWWMX7OuIzup32yNa6L3rkyAvmCuBTR7a+M64EyoYGuYTE9w2X03Lequ1AJ6LixUV92S5QP18WxBo/3y/Ua4F7rHyKGNu5G3ec10I06xDo/Jd7mKlWSirwCyDLTCL6yEJZaBJ+kUnglFMM3mSrapBIx3ol/SzLzCeDq0NP+GD3lGWhMs6fKkiocetHyiqjyyElEUV4Supu7RFygrpZmal3ewINbVBDRi8iFBb/oN3to+/YWgrybVCFQi6mvW8Qg4mViHYK7ezduUiuzU3TNsjv74LLBLgD1OLqXB+n+nNSxvHj68jLuomgUceDUke7Zg+7KztXoPfYu4GeANtv34X38gkiHlZ3QR5XQdWQn9iPCqx4B7rWIOh+I2B2zkHzhEuKljQhNKERSRAXk8e2IllQiLqEOqdE1CA5Q4IxfCpz9kxGfrIRCrhQ5OVMy6frGFSMztk9Y3eRRdUhzP4/sC99CeW4RpBf2IsMvAdU5Bejr4S7SOjW0tVahpb4CJcUliJIWEOgwbBP0EKDx/eX7fIG+x0jzqdIqQx5VUn4Jz8D8UlQuvKJzkCavRmfLXboXL3bNMFwzbN+mgq1JRa3/3DoRKDgknp0xfp31jcVQ6RtTRNsSoL207FXi82RgvEAg5yUppIZCE4HOPQKhblyOzEZAXB6aytvoebmH6613RVcod3+2N91DVVknglNrcPhiEPxW/Bn1h99C04E/I/L4GigyOfyHOrWWaCy8BE7cFdNadQdVyiraN49bq6FrXoteHk9IsNZDv3sIiJtKctFaU4h+HtPWrqKGQh1ud9YSRFbjBs27Qdvc7KzHddpHb3MletnJgcT76+tsRFNBGFSSvbjR0CJg6PlzeFmD0MTfGeLaK+uRfHQVYraaI+bQUmTGEMCncEoy7u6/JcZnPoUndoRJvEG6KRwTcpN6CeDOoiLxspjPDg6cb1UoaWAqcq/eQFF6K0rLlWiq5yDHfI48JEE9lpUrvW5q1MUcWYSob/6A2LX/AaflU5Cdeh356QxsavAYlDLpJqJ8WgjSSp4C3BmSMwHc2ecA7uzBClSlnEGA827oamzExYvnkF8aA2VhJNIUwXA/549Th0Nx7mwQZhish4HGKpFP2EhrDebP2gaHY06w2mkHnYmrMGn0NwSBKxB70RaqFF8c3iwnsMvF+UN0DtZR2Lb2GBbP30uyxnyzdXDZuQQJTt9isfkX+PLjnfhq/gFsmq6No/NGwv7TEVg5bTrWLTsMjz1bkOW4BflnNsN/y9e4YnMBKbkEcf6xOLAlCXtXp2D7N9nwO+uDOIuZiNyzEhnRHeLeMNjm0LVpUd1DR/0j1BF4VBT0oySbU6C1IV3ShKyUehRktAjYex6E06MZqvvUlrSfAP6fEm/LgCRLS8Zh903wjrwITmD/a7tPWVxO3CRo8g+/CjvXzQiIvYb+G0+EJyuPg1Ov98sArq+Xnqs+eq5Iwiu7+y6qMq+inCCuNMYVRTGXURp/CWWSczTPmaZXUSDJFxZlBrjMhE5q3HDGFX6nhz7GT+k1wL3WP1QHffJwNkwNdEMtf5U4xlggAVpEeBBionzh4+UCuTwFSanJSM9UIDImGsnSZOSVlCE1LRUpKdFIiAtBTWUZQUMNQs9vR8ThLxB5YgOOfjsVkSFeSEqIQFVpLorys2mfAVASGOZlK9BUW4P8nCxUFBXi8a0fkEn7qyzKoUq4FFJZDEoL8lBXVYGc7Ay0NdYgOioI6akSlBcX0P5KUFlShPzcTIK+26J1yuPZWOrWHb14Pyl1l8Fg0OGh1mGAa3gO4LKSHyHs7FVUHBiOzjPjkbPzLVyyt0FeRR6kydnwd6mFj7MKO5fLsGdzCkKvuCN+90z4WB7CxTP52LL2ND77yAYOR6KQF9+IdD8ZImw2Iu+wGfKPmSFozyy0tlSjtbUOpWU5kEljUcP/X1qBZHc/ZLpsRf6FhZA7b4TUO5Ja7Z2Q8rnJy9HdWklwUomiolLEpRfhGsHUJbZUPQdtz4sBiLs6PWN5HTXs8zy3KA5XUoCK8g5hWeFuEO6+eXpdqGLoJiDqbL4jKgkGOQHifXytuuBN+2OnjJeP91MS0PhXgN+gBkEugJ7boqIWejbakJRWTsBcAO8YJTKzCbLaHwjPWj9JAWrL65CrrMDFEAU8zh5HlvdJKC5+DaXfIYKpPtE46G/rR1dDO12DR6LyEmO8uPDvAkoVTWgjQGYHEE6PxdDW2VJFFZ1KeJRWKPPomQ+DXCFBuiya3g0lGlT5yFMmIzUlEtUVWXSOmbR+BUqLqNFTU6DedtALtaMezaUpwrO2oyTraRiRV+l5gGOxA0FNXi2i961B7BZzEWIkOaQWqbF3IY3l7ku2pHGlz442XdRYUCEvR0XXpBZFykrUJjuiPt2NAOIhOpoeoaPxAekhOvl7E08foqv5Ceqqm5CWH4nK6jLcGQLg2lofotJ1JXBhtMjWEWphgpZmtpI/QUMFjy19BnEMcDG+zwDOwaoMPlcykUjljrdTHv0uhwMB3Ml1tgjeY4CLG6bgayM9+Pi6oqAsHpm5kQLisgqjEB6VhJWLDkJ30rcC3lh6E1di8acWyK1JQmh8IMz11hHcrcGUiasRdHIHsgNPYfOXKTi1Nx2+7qEI9g3ESTtHbP3mCDRGL4PG2FW4ZLcHGQGHYay3FVoT12Icwd/4seswacIGmBtvh7HOBmiPp2NqrcTqWYvgt/EjpO2bi+g9C3Funw+uXElGZpkEsclx2PltFgIdfBFvOQfhDHCx3QRwd4UjSXFmN3IyqOFGja/KvE5kxfP8e/Dc/jVyD5lBYW2MRMdtKFbeRX4qO0XdFJCiTO4ToUf+Wgsci8tEDqiemByLQ24b4RflRe+2umdkqPV/Styw5vGzNdUNOH31IByu7oF/rBeamjrEfGFZFGX1zwNcv4h/R+UN7ZfDjbR3dCM3Pwn5iisolh5HadopFKefQ4n8CspoXknqSZRILovUhzw0ID2GGw7cNc1jZgeP98v1GuBe6x8m7kblcXDsjfpr48ExwHFFGBEeDH+/KwgK8kJenhR2tvtx+JAVLpw/ibAQH7hfcUJBbhpCQ30gkYTi4qXTCIkMQ4rzZty0fxv3XUZDsv4viIu8BpWqCKEEcocO74GT03G4uTkjJMgDly+fxdmzx+B68SxVjLcJCroQHHQV13zdcfTofhw4YCXGCUVG+UNCkBga5CvGF1lZbad9cOR3R5x1OkYVcoWwxKkdGfhFp5fuJ/UM3oZerhYDXFPViwAXfSkc6VvfRPHedyBZ8RtcdNiN3Ba5SJdzbGchrNfJsXGhFMcOponYZinW8+G/axOsl+7Bt7MWYt3sz+C07msk2CxFxLZZiN04Gk/OjQA8xlLhrIVj9vY4aGND/zcS3y5dgra2Gmp5tiDj4npkOy2G1O0iMiLrkZP0EImSNrgSfPlKclFWWIiQ5AJcJGBziaT7ONAdOtQ9HpQAp+fgjoM0KxRV6Gm9I1Lh3KJrVFDcgqbGWwLU+JowrClz6yHNqBTZHRjo2ELXQUAXm1INp1A1DHLD4W8Zg/nXiJPz8/WQZKgI/LugIqBMSKuADztW0Lm40jVJSc+h6xYuYhSWVNQgK7cKZZVtyJPHoKEwAfL0FNy/9QS+Vz2osRFMjYVC9Hf2oa+DCn9SPcFfe20DAVkBqkuykZmRTNDG3rw16G6vRH1xFQozCpGSGo6MjDgE03MfFuYDOzsbXHI9A1fXs/D3d0dsbBCi6N3w9r4IaVIkejtqnwEc3fO2+hJUJx5BvdxdNE7UKeqGfk65u+15gOMxqDx2szRRgmTbFQhZb4LQ7TORc3oTEm0WI/ZKDJSpj5CdQBVbXDNCouIRmZiM8IQUxMbHoyLuMJoyPUVFzl126mEPA6J3Qj2l8+m6r85/TO8dn6O6EaX2nuRxVNyFWumyFHB+H3AZiaCtU9BJFSinBGtvuCeseIMWpKEAztctGymyVHg7E8DtqYLt7jJEWSzGA9rf48sT4LXifTi7nEFGTgSy8gjgCqKQJE/FwX2XYKq9EiY662Cqu17IaMomzDHbiYMHnbFz+3GY66/HVFpuoLkOgY5WyA5ygs3GdAT7UYM0KRrnL5xDYlIczp1xxldz92Dy6G9w8egeFPmvh9NXmnBYpINLy/Vx5RsdrDSdimmGm2Gmt0F0zxpqrcUUjQ34csZqBGz9FLK9H8P5m504apGCmNgkBPjFY89aGcLOeEJiMQsS2930PvcgN+UGcpJvoCy7HldcneDpfZkacsVoqrmFtIxaOK+YiJJd/47mw28jZtN7CHU5Rg2FdJRkNYtxX3li7NxfNw6OnRzU8P2Y7utjavxcg437BgTTc/qY7tdQ2/y81OfBPSbKwgKcvWoLe7ftuOB7DMnpiejpvYW7bI0TAEfPbx8dWwDTAMiJ7dX74LGoPKRBPGdU3jQ1NCGzSIqs8nhklyZAUZoERTkBcjlNKxPpeEEoTbJHSXwolPHtBMCct7qZGiV9uMONUjFuliGTj0ff6Tjq8+DfP9ZrgHutf5g4BpxDSD6svX+9VYMBzi+hEJnyFCizFYiKCoE0JRw+XhdxjmApkV4IBjefq5eQr5QiKsIXPR01CPD1QDy1LKXn1gPnRgE+WkjY8BfEhl5CXW0uAQ5XVpcEvEWEX0NsdABVYuz1FQevq5fRUtOJJ/dAxwukis0fCZIwRET4IZK+V5TlIFcpQ3RkAFV+bvD24gHiycjOSoKvD7XAM7Nw9zpH4R/akvayuKDqbrtJ0xcrvpfFYNJcy4NkOd+e2jEh/moq8u1MUetsjDTbqQgJtYOyRgb30/mw3V6ITYtSsX6BDOdPJCE93BEJexcgzf5LSA/ORyrBnJRa5Im75yBw5yJEnSQ4tZyF+47vAO7jEbTiTzAznob9B6xRoypFZFgAgCekx8iLDESyT4oYA5edeB/pknYRY+0iW66i85CekYvwJLXFbaj7+nMSFrnoXLTU9gmrW0PdDcSmVeJ8WBYqqvtEIczXhK1Tmcp6AqHypwDHUFdb1Q2HoBxsvUKVbXA+zoTm4zSJ9/1ru/H/FvH/YGvcVUkhCks60N92H30ttyHNVMGN5hcVl0KeRpBSUUDPWRBOHD+EDKpMbG0P03PojuiYcDx5CJp/AtHR4cJ71M72AD23FxAXG4pdO7eIZzk40AfJyVTRnz9Dz3MAPX/NBPtlyE9uR05qMdLSGOCikZUVTw2cYPj6XkJSUij9pspGLiFQlgiPU2V2PMqL2CP7GcB1EcB1NlWgNsUBDfJL4DzBPwlwLz3HDHBdBJkdFUmozwlHxIGvkL/rTXrGxqDz0G8RfdoZ2TIIgEuLbUZoVBJikmSISkxHXEIqSuNsCeA8qCKn/Q15XAK0W1QJMuTTs9LbA/R0A9d7OSQQnQsdv4++d3QBud52KLadgtLjBog+uVHM5zRKDbUP6Blmpx22Bt4ggLtFANdKoEbwxuPgeAzcvgqc2leO41YVOLG3Boe3KRG+hbMdTAL8dOC+bARMjdfD0eEsFHlUliij4RegwO5v/fD5rP0wJaAy0t0MU/0NmGfyFeYZfoYvzD7HF9NWYLrhFsxk71TdLYh0sUaCxyns2RAMqTQdGzau5wobFha7cPL4cXzz1SFMGrUSzvu3Iem4OVI3/B4NRz6gMk5TBO49uWA8JoxfByPtDdCbvAb6GmugO2kNJtO8ZbNXIHb3Z4ixIJBzPQrlNSeSIwqjjkDqvBpRWz9C/JGvkOq+BTH822klMn12oTDJF7JYP7jY7UTo6fVw3zefYPEDNNuOxPdeeije/ReEbR1L5Y87MjJlKM18gAxO45fRj67m+78C4rgxy/B2X4jHL/e23YN/zBUc89wOWXq6GO4y9LY/o4Fu0ts9P4h9lFWq4BHsguPulrBz3QmPwIuoqWkSZYoY8yxgaQDmxLb87KmfP+EJ3kflu2hAfIfKqnIReFhenkhKhqIiWT0l8TSrPAX5mV4oS7RDqcQDxZJoVBKUVqZdRWNRPG60dlH5xft+jL5+9bCbW92vAe61/g8Qhw9hK4ylZ54YD/drwolwBcjegIq8UsRlEESk5kKZX4j0rFxq5RLY5ZdAkVuC1MwCpMgzkVdairz8cjTXNNJLcBMZngdRafMhWhx1kLDPEIrMUBSXpqC0UIG6yjL0tLbjZtcNtNa34EZbN1oqi0jFuN7O3aBUAXTewq2uW7jZeR1tdXXob+/EjY7r1Mq/jkZVNS3rRXdzK7qa2tDb0onW2lpaxsEtBy1vP19wMcCxuNL7KYsdWxmaVJxUmcVxqzhgbytygp2RJTmEpOJISNLi4OeuwNn9VTi6uwZrv8zBuq+K4GoXgOg98xFvMQ+Xd+yC3ddf4djieTi6bDGWzlyOj0zWI9S3ATGX/OC2zhT+e2Yi0nEVrl11wyWXc0hNSUBpaQ7BG4dmaKLjtxC8sffpDRGGJCauFhzYl++ZC0F3DMFbdnaB2nN44F7+lF5eh8Hdh8CfYUBV3iWcEtiZ4UKEElWqfgF1fE24sM3KqUdqRsULFriu5rsIIGg6H8lZOvJxyDcPu9zVz9/PWeJ+yfn+WnG3Kjs6hKeWobnhpojdlqWshUKZA3lGIl3fWIQTiEniI5Ami4fLhTMEWVcREnwNteUqHNhrhYgwX4QEecHd3QXpdJ85N+jBg9bw8HBFYmI0Ugjg8nKlSEtPQH9HE2ry65ARc1M9piylFWWZ9eghELveVoWe5grc7FDRs6x2LOloLKOKkgP9VorAvtyF2kPqp8bQM4A7RQDn+osATlgTBsQD3LtqG9FaFIcuVTqKkzxQav0hcG0Kbp16h0DhErLT6D7S8ySN7UBQVCqikuSISFQgIiETuXGOaMliyx9BGoE7d+EOii1yHFi4PC0F1fS/w4+vR8hOc4TvmooYx21oabgFr51zELmXk75PRbKbI8oSLtA5XBKeskleLgjYaowwy6nw3jYPyYEq4Smbk3SXAK4DDgRrDlaVBHCNsFtpjysrdOG+Uh8Xv/0INqsuwmf5e+g4MRqtJ8bBd9kb2Gj4FpbNXYetq2xw/nggzh1SYMfidCyYeRRrzHVwesH7ODr3fUg2fYD6Y+PRYD8KFrMnwtRgGxYZmuDY3Hdx+ZuR8NswDue/GgNX66VwdDqPzz6bj9Onz+DEseOw2HAEC+ZsheOWBag+PBLlBz4Uji/w0yeA04Pv8rexf84HWDZnEeaab8JnMzbgy49oOmsTVszfihCLryDZ+RGkp5egIu4AyqP3ojxmH1LtFiN6+1zEnFqBVJspaDk1Gi0nRkB6yJQaf1dQdMwI+bvfxblP/hsenBmF1mOj0XVqPBBkgKp9b0FxxAQVednIzpUTwN2HPO465LH9yEnpo/L1l3WlqsM4ERwRyPBv7ipta+qHS7A9zvjsRX1ZgxgP+vJ2v0QcnJdjvHG6LLaeiW7T/idUfsjhFngK3sFnERXtj7bWTvSz5ZCfNz5ncd5cjtMzL34/QR8HKqbpTWos3Op5iNKKPGSUxCODLW5DKgVZpYkozPJCqfQUylKoIUENooJkB2qg2KApOwS3+b2hY/QTGPaLwMIDxx5CrwHutf6h4kpzv3ceTgb9+m5UrlAvcZR8AQOFQlfiisAR8znYKs/nqfhN63EMseLSTty//h1UqZeR5rsZmWkB8HY/B7sj+1BWnEYFe7PwQOLC4HrHPfRWF6Ex4xLqpcfQkHYKdWlOoruos6pImPA5L+ddKvC5MhrsnmGnBR6LxBYfMS6JxPsb7LoRralOTmjO35+BHHcLDMZBUn9naFMvV1vt1Mte1rMxcGyBU4/X4fykKqqMcqId4eVeAOcjRVTh1OPElhAcXfgJDs7/CJZzPsLOr73gZ7GUKqlvsGuJH+Yab8Y03UUw0vkWuporoTVhCS45Uss5A4iLaYdnVDbaOjuAH+7i/v0u3L3XhUcPCGJbm5CZVCUKZ7WnK8FBfDcCYopE+BG+X3w/OItBVmYePOleP98t+iq5x+apLWN8L6PUqdHYAaGopI3g+BZipRUC3lgc2Pcx3w+67o/onijzGgTAPSDAVd8f9diU9PRKXIzibBFqqxs3HBjkeDzmqyDuCh3Tk/7HL7XSMZjxuQ617GXxc8zdqtwg4bh2nQQX7fVdyJKlIzdDifqKOjRVVhNMtaE6vwB9jcWQX96KsqNTkGczAZ7rJqOpuoG2aUB9cQ3KlfkoK0hDd1MlKovkqC/NR11JIxoq6pGrkEKaFAtVSQvyZV3IT72JqswGdNUX07oK9DSUQSGLRWG+FLc6awjsKtFHsNbXXEkNkFr0EcR1NpaiukSOPgK5XwNwT7uXBsRA3V3XgLbiOHRWpqAmOxjeGybCb/XbcPvi97i69UsUxmaiQpqDwvhEKKKvQpngQ8+VDzUOfAm4TtA76YCOogx0lWajqyRLqJO+N+dHoVLqjrTdI9BhPwzSjX8kuBgJnB8O5RFdZIQ7IW7Dm4DbWDx0eA85TgugktH/SHdAW1E4Aq1no+8oLXcdg3q7MZB5H6bjuaFEcgn5kRcg9zsL+TUnZAReQsj+ufj+PIGn5zj0nBmPkOPLUHBgDO5cnISKgwxSw5Fj+R787b+B1N0aOYG2yAk6huzA48gKPoLcU2bAlbG47zwOXSfHiGwIcJ9E8KiD4vhT8N9ripsn30fl/g+Ay5NFsOgYm5lwdXPHAZuDcHJ2Ql2WP2qTDqNWdgzJFxbj9tkJtE8tJGx6Gz4r/ozgb99Eypa3cPPMGKS5foui6CMEaTaoTjyMqoTDqJPaQuG0DFGbP0KM9QJUxB6hefYoCt2HGMsFiNvzKdK9d6DgGMHgVU36rxrIO2YMmf9RXL9ghLtnxsL76z8A3jq4dZat9H+E+9I34PDxvyHWYhKqUt2gKqhHdsrdp93RGTHcW9CLzub79Cyoy7nBMWxcDnLoFy4DeciJ2gHse3UZ2vmYGhH3UVvRgIsBRwngbOhZvyW6w59/3n65+JlVQ5goIxjEWm6is6UVN2914tGTm7hD5dyDB7243teN1ro2Oi/ujh/clqa9jwkyOYMEP+M/CM/y3o4+5JWmIaMsHukVQ8HboFKEsooToCiOJtiLRU5JIorlnnT/j9E7qcJdqk9uc/lP53arexAYf6zXAPda/1BxhXkqWO2NOtTyv6c4BphfQjlUykzUJe5DicIN7T112LFrJ37zb79HeXEJHt4GumtUaFQGUMV0DNVxFgRCx9CcG4nWnDAq4C+iOv4AahL2ENidp8Jehp66FnppCRAI1H5cODwDNBaDGRdI3Jp8ZmFTWyc4gv7TZTQVwUef247nD/5+Xrevf4/G58bAcSgGhaSTzvskpF4XYb9DBUerMjjsb4LT1gtoO/I7fOcxGoWWf8CWL64iLcgD/vsMkLn9fajsRiFm8xgsn2uLpZ9expKPz+GaSwlK0m7jckgZdl9VIoJguDSzFaV5rSjJaabr2Ir0mGZqVQ/Cm3qaE9+LCAHPaoATwM3ju+T5CEvKFR6ngxDHywYtXIPfuav0WlwOAiWsXEgzaLuEPBE6hPcpz2sU3Y4p8iqcD89GdHoVMnIbUEJwV1PZheSMSgQmEpiUtaOr5a64ngzX1RVduBKZ+/R4/Aw6h+fBhiCOoetlSzCHDOHzSJMq4UHLBrcbSmIZ7SM2pRjhycUC5IZabyhxCByOWRieWo5ERS384wuRKivHzc5H1Bjg8S8cCuM6gvwuI95+Hn5wGg74TILUSgNtzQ9Fw6Miu5NgrooaEPVq8GqvQkVWMxQxt+medSAy0psANholxVIkJYSjtDALCfEhkMQGoVCZiuaqfBEPLibaH4WFMvrPkaitykFcdCBkqZFITYlASjIBDj0z7NjQ/QsBjsebtdbeRln2dQLMG0JlyttQ5VairSQWbaUSoeZyGXJDnBGyayEkuz6FhOCoKGQnalIOQSXZh2qSeroXtck2qCFVxFqhMnbPU/HvijhrFIRZQmU/CfDXRcm+4bh3diyenB0Gxf5xSPbajOg1f8B3l0bh3ol3kHHMBBVJR2ifh1CTagvfXVPQfegNfO8yArVHRyDr2kE6h8tQJV5AWex55IU5Iy+cFH0Z4Yc+wRPnYQQ2Y9B1ejxc96zDtVUjkLDlbQQt+x3a7N5HvtW7cN6/CikBDpCHXESc60Ukul9E4EVbJNmYEEiOxj3nMWiy/QDfEaR95zIWLt9q4NQBG5z4xgB3Hd9D+b73gIsTCeJGwX+LLi5YrcCZLTPgu38+PPcugMshKzgf3APb1Z+i/dgofO8+GT2Ok7FjxltQ2dD5eU3CdcfRtM0ynN2/D077dqhlvQOOe3fi0oEtiLb6DImWcxFptxquJ0LhZnUQcTtnIv7oFkiDE5FhY4aHF0biAQFrhv0XkAVHoN3JGC22I2Bj/v9DzPq/QLLlfXgt+wvO7NwP/3MJ9F896b5YoVxyBZmxnB2DAwGrrXBVhTepbFMHzlXnk1ZnmxFdkWx1o3KPG8Gdzb0oyM9AS00zwVsn7lBhe+dWN3q6G1DXUIqelk50t7DD0tDP309JnWlh4Nmlhl5P1x0UF+TB2ekYshRpaGtrhJ/fVZrWweWCIxpqK9DT3kcgRdtwd6bYls+VrW+P1V6t9Lu0ogAKArGMCtKQ4JaEzDJSOQFeZTx9T6V5aZBVJkNekQJlYTCK4g6jrUwhuvPZUniLIO01wL3W/zHiypK7siw8/jor3K/VhagCyKgibpGdQU3SfjRnOqG+IAJZyb5oLopGY+ZVqOL3kKzRrPRDe3ku+tpuCzjjguQuveyNFcUokLmhIsUONZJdqCGga8y6ht6WfrUnHr/AtO5QEoUGv/hcaHCBQd8FyD1nYXv+N0/VsDd0BgduBXIwzVKlOqfeIMBlStqhSj6OBA8fnNhdpQ5vcKAB53e44Oapv1ClpomqA29j84KrkId6I8JGF3ccRgDXNFFxSAebFkZi69c52LQoAyGXW6GUdsKJIMcpJAcySSsVxLeoAL7xVM88Bp+Ju1ATJQ103Z9BDAMbhwuJl+ZBnlWAkKQ8+MbmwTs2RwTJ5WeBM2d4x+YiNllJsKFEoiwHkrQCApsCYbkb3A+PIYvP4FAk/UhTVAsr3Dma5xqVg8ssOi6vx7+v0neVqlcE+uxqugM/SeELcMUQx/DFDjU8Pu95SxvP96BzDErIfbre4LKXxcsYAuXZNZDQubHn7FDr/ZR4G+4W5u7h0uJWkeqHnxWGuLameixasQKnV2rhu7Pv4wfX0Yjb/B5q8jLQWHkXqpJq9HRwV2c1OpvKUJ5VS8/FDZE/NEdWhOgYH4IzP7hedIQLKTj4Co7a7oN/gDta6gpRlJMKN/dzSEgIgetlJ/pOMBXsjX37LHHx0hnExgYID9W0tGixbndz5S8COLYS15bcFMFcueJmZdBzkx3fhoKUKhSmqlAorUGyfwhCnc7Ba/8uuK80QfSW6YjZ/w3kYQrkJrZAGaci1SA3vgU1Mm/USs8gN6EWSnrO1MtY1VDS8rSoGkRsHIW8PW/g4tz/haidU1DuuhqZHjaoq2hA3ImV9Hsl8p2XojjKGy3ZV9GidMe9m4+Q5u+GbMdFKD6/guBlHVKDK8X4t9yk64i71oyz1uq4b2cO1uDkRhcEblkE/41f4sqqpVg/3x+rPwvH5Z1L4bVpEi4u08OBuZrQHLsUVjt94HhQifWfZ2HtF+EwnLIFq83N4blSAxeXamLrtHFYMdUUa2eYY67OXIwbvQmfaE2Dy9cTEL5LFzIbA7h/o4XF+vrw+Ho0uh3eR6ftW9hg8AE0Jm6BjuZWaI9dgq+nThfhQlaYzsA8bRO4LNOC91pdnF6kiYXmyzDNaDuMpmyAsc5GMTXQXA8LqxN0zc4gyWouJDvnwXXDLlxcvY5AegYkJ49DkfwDws8HIuzUKUSepmfD+gj8z57HppnvYLXJ7+FGAHn5iAdi/MoRc61YlAF5su+hTH6MHEkeKiUHUBl/EsrYcmTE3UV5zg16NtShRLiMY4BrVNWjpCgTPa03Ra8F92J0N/dAqYxFlpyeuyQJPNwvoKIyH0mJsSgpVKK3pwUxMSFob6xHfwdbxl5sNP+sCLpE6A8qS7mhwQnz79DBI6P8EBzqgytuTjhwYA+aGhqwY8dmNLJVuruHYIpgbQCmOHk/wyY7LnDoEVWNCoriBAK3gbFvBGpDA1wyskqktA7BG69TlkLbpNBvArjiaBQnn0Bjdgju9NGxuGeH6xD+fwPA9rJeA9xr/cPFUfUdQvJg7cWhHV6sPP/e4thhGTkNqC+tpML4MjJjHFGe5Iim9COoittBrWx7NOVGoqehVQAXd8ex+ZoHx3e13UeaskGd+zIhj+AjA5lpQSimyqs8YR/q0y+hn73dqFXWVVeLlgIJVQoBaCtMREd5DvoGAU90BXyPzhYeA9KK5wOMDopf1Cf3gcd31XpE4t8v64eHdH60bqn8EQplT1CU/gSF6UC5rAHd2fbIDAqC67FmuNrWwsW+Ay6WIciwMkbF8U8QtsEIO5dEUisvAKEHdRD9ze9QeWQE5Nv/BKsFB7BteQW2f52FeN8exMna4RhVimRZI0rS1Md5psdDqiT9e0gJ/LxSKuBNlfSgPDn3oqwKKblVyMirRkZuJRQ55UjPqUI2fc9WlkOeV4msgkrEyCtwTVqFq7SNZ3Il7evZfvi7WyJVFpn1BB83aN0aeNA6PnQ83+RyEm3Lx04qQ1JWnagQ8Aj4/h7oeC3wSCp/ui+fVNofHWO/fyUuSSrhS8ccXDZ4rKvP/f45eaXwuVbCm/Y71PJfIi86/7yyLhHU8/Ed9b3+4QFVarfvoVIaiaxLO5HnuR/Jp1egMeUAmjJ90VunxL0bLbh3u42ewSYUyx7Qc/EditO/Q0VOP5TpWSjNz0Nhbg7KaVpdWAV5cgY6CcTu9zehpTYf+cpkdZBeArqm2kIRPqQoT4bWhmIR7Pd6Vw16OU5cZx2ud9SiJvnkLwI4jhWm4FhXz0G+SPgtuQlF/F1qGNxBwtFVqLD6E6qPjoDPunGIsdso4sRF2exAemQrNbSeICvxPpJDWpDgbkvaiTCPTAGDmQl3aT93hDIJWHm/oa7JiHKPJlCUQlXaiOv0DLCVRVSCNGXHhj56f2rKmiHz3gfZtf2iu5mHRvC6jfWPkRF/m/apdmTITrqNOD8O5KtOmXVqTxnObHXHiVVHYf2FNTbOPY6Ni+TY8nUeFP7n4W67AhqjF5IWQHfsPDge8cWpvUpsWJiOxR+fgpneahhprxfhPjQnroGOxjpMmbxBjH0z09ss4sIZaq3DhDFrEH35AMIvWWLyeFp3wkqk7NIAArQB74nYM3scJk9cj11z9OC2fBxcV0zGShNtaE7aQIC2EaaGm8W++TgzDDeJgMEctoQ9XNkj1Ux3PbZttIFf2DVctd+Da5u/QIrVbEj3fYoEy/mIObQNssB85Ei/R5YMUCqAiKMWKLH4LcoODkPwDj2EeTfD5WgdIrzbkZt6n4B3IDtMPGcfuIccguuqhBOojNuH4pQ0grbvBZQwvHHPA8czbG3sQrqCylQqxGorytFUXYfcnASkZ4Sis74OtbXlOHnKDvb2h2G1ZzeiIoIRFxeGXZbbcO9uD3qoTH251+PnxFkP+kUX7vciFVx/+3VUlRVj06blCA3zgYOjPdasWYG+3laccjiCuvpygrVe3O59JACOG9HXe9gz9onaWkjbZxdJkV4RjTTuOi1NEZa2oQBOTsqoSKb1kgesdIkkBj8CuzIpCjO9UJlkj46ccPRUl+JW1z26ZnTeT6GNhyM8+/0a4F7rnyKGOO5GPeKXB4//ZCuce2wBPONL4cbde1F5cIuSo1CZgV5VAXqpAGBwEwV41x1UlJZAmZ+LyrJ6hKWWiXF0bCERidKjecxdIULSlMjNDkVt0iE0pZ1GfdoFqBIPol5KFRuPmZM6ooa7Z1JOoktVpR5kTZBXVJEDWUE0VZSDAUbpJSSxp2q9qgf2to6wO+ogpvY8JR2zPf1j2TnCcvsxbF17DNvW2WLHOhtYrlsJm83Tsenrxfjyc0t8Oc8Cn8+yxKfTLDDHeCNmGa2HwcRvYay5Bdu//QJLZ0/GZuM/4OySd3H803/HjIn60J9sAVPtzVizbC8+/dYCM5bsxBba9/b1x7Ftvb3Q9vXHSOrvL2sHrbdx3UF8tmILPl68Hh8v2SD0CemjxRsw+yuaDvyev3QjFi7fSAXlBqxcyb/Vy2bTejwd3PZ5LVy5A4vWWmDBqh34Zv1ufLPBEl+s2olv1+/Cpi1W2LhZrQ2bLGGz3x6njjnhuP0ZnOQgqbsO4Utad9GaXS/o81W7sJD08vxfqy+HmPdrxfv4YvVOLF9ngR27DuKQzQkctzsLhxPnceL4BRy1Oy9ke8ge+6jCtd4wHfvWz4KNxSocOWABq20HsXXdcWxfd5SeCzu6Tyewe4s9tm7cS9oHyy0HYLHpJE1P4NDevbA9vBd2R6zpGPvpWbOmZ2s/jh09QNMDOGF/kL7vx3H6bk/r2B22xv59u5EaH462zAt/A8ANZFjgGFiJN1DpuUGMB4OvFpIPGiEtToHY/VsRs2UqYm2toIjtEKniguzskGM5DHkHPkT8Dk1EuCugTHkguuaeV1bSI5TmfCdS4t1jL0WqrAfHoorxTgxxVAmnn1mNHIu3kbtnGLy3T0dP1w8idER7w4MfhRGR+KnDiLD3qZ1FERJ2f4QH54bhkcsHOPmZBr6Zn46diwNw1XIRXBf/Eb7L3oLcajT8lv0BF+n5s9+dj01fyrDkE3vMoPfQXJ/eR5MtWPTpbsyZuhUzDTcKZ4RZJhtFGBFOr2U8ZQMSPQ4izs0KM4y3wEBrNTy/mYiGY2NRe2QktphPwKQJ6xGxRQe4NgHwm4QzC94nKFxNoLYOs6duVocp0VqLmUYbMc2AQ4msERDHU3M6xnSaZ6q7DnOmbcfHUzdi/bzl8Ny0EKnWXyLB6lPEEchJ7PYg1TMGGXHXIXXYDbgMB/w1kLjDAHa7ighoy+FgVQR/lyq6Zr3ITnzeMn8P2XEtKIm7ROWhBVoL44XVjRsofC/Y2sYwl5NLwKYMhiwzCKlyf6TLQ9FQUUcNhl4Ul+TAyspCeFTvtbbE+XNOaGqpxtGTB3D3djeV3z0D3Zo/fgZfKYIgAfQ9P6hD0vRRoycnR6SgKy1V4sGDO6hWFVPr7zYqKvNQQ2V4V9tNqicGekQGQIodLe5Q3dHU1Ap5KXedxgk4U3DX6CsBTt3Fmk768fJk5JTEI09+AWXxx1AeZ4/67HDc7botnHb62drXQwAn3jv1f3gNcK/1T5EYhxSRD6vBBPdDrPP3Elv5eLyR6O6KYRArQLisGg0N90WcNh5czS+Fqrwa1yRptDwbV6KUYuzVy/ti5wiXyDxUUuu+tawE8hhH1Mnd0FyYhubqFnQ09OM6v+zN7WhSuKM64RB6OCI8vejFFblILopAUblS5N0bHL/B4/BKCuphoG8MfT1jGBpOhaGByStlbDQVU7SMoTFBDzoT34fuxD/T9C3Su5g8ZgzGa2hikq4Gxo7RwofDdPDBe/oY/p4e3npDG+/8aRwmjX4boz8YBc33fovpo/8XjIb/Nwx7402885Y2ra+FSRN1MWK8FsZM1IIGgZ3GREOqGIxIhk9/Dy0jTByjg08+no+16zdh5ep1r9S3pG9WrcPylSSa8u+h1hvUmnUboWtkjuFjJmMUnduH4zQxYpwWxk3QghFdN7Op02BqYi5kRtLRMcQkTV1oaLH0xHQ0bTeSxNuzRtO279M1eme0+vvg/H+m+Pz4v71P/3P4GA1M0daHET0PxkamMGLRd329qdCdYkDPiy70tcdjyoR3MGXcm9AePxqaE3QH7pP6nk2coIMJ9JxoTZwq7s+gtCfrQEfrJWlr0z51XpC+0BQxHT9+LLzdL6G/2A/1GRd/FuDqyzmH5tAAx9kX0uL7oDi7DDdODsdt53EI3T4espRmSMNKEWe7gkDpEyTa7xNAJTlzfAD0NNF2Sgth7jLkpz8UWUaeV1ZiP4oVnAuVx1k9Ox/12FN1Kq329ieoufytyBXKqbTCdhmive2JiMPV1sBp4dhK+AzgkoJbce5QMc4eLIO9ZQEUBz+j8xgvwOncYn1sWpELn42L0XHiffSeHo/ULW8BV7VRf+htHLU8hd2r87F1SSo+Nj0ArQnfQmfyGmhPWgNTg00EUBugO34lQdZ6zJuxBR+ZbSb42kQwt5ngbT+Cz+8S6zOIzdD5CrN1FmCO7kJMm7IUUyYT1H2rjTvnxuHu+fGw/3Q47XcQ4DZhKgEcx35jmJtuuAlG2gRvtIyn0/Q3ENRthIHGagF3HNpEU2Mzdn+5BNL9nyJ011cI2/0t4izmI3HPAsQf3obInTPQdXw4bjmPQvAGIwLTMpy2LhfWyVMEcZ6OlUiP6aZr9iyjhoLzy0q6URgbQmXhbjRmeqCnmbMyfI+22mY0VNYgIzMS0swAZGVFIz8nEXJFGLqaekTcx7CgAGpMHEFZWR4S4iOhyJTi4aPrSEyJRFdrI62jDpb+/LP3sxLww9+53GeIY0vaYzy484jA/w5u3LiBe0TzjU3lSJSHQZmdSXBPx6DtrvOwl6cAxx6q36O9lcC1SI7MYh7fpraysX4MaAPicXCsl+ank+QVMto2AdnFUSjIckNp/FG0ZofiemuPsF6KLCx9D0VoE4bg1wD3Wv808fg3tsCxN+B/9li4l3UuIgcBicXg6P2ceDxNWQuPgTFZDHmvGvc0CINpWbWIzagRXbRFBc1IymyER1wR/BJLIZHXIq+4C10NPWiQEeBJHXG9/a4Yu1Zbo0JmYSIaa+qo4FAXPCIWUVEjZs38GDNnfITZsz6h75+I6cuaM2suTecSqMyhAlqbWuzDqcXOGkmF8giqEMYR0GhQhT8JJgaTYahJEDBhInRIWuMmYvK7v4P5mN/CZOS/YvLbv4XmsLcw+b03MGbYeIwbOY0qfXMY6c3AuCkmGDGZgFJ3Boz15sCQ5mnrmkJDx4QAYpqYZ6Q3+0fSGG8M28NU2eIH/PD9d3833bjeh8+++BojCUgm0TkMSkPXBOZmszCHrt1svnY8JekQ5EzUNsTkKUaYNGVg+tx2rMmkcVomGE16edn/CZqsYwxN+n9TDMwwdepMuvef4KM582A+dTq0aJkuwdz0aeaYNc0EM0y0xf2fqqtJ92GOuD8GdO90aD98P/V1p0FHl+/tj++ZkO4smBEgz5xh9koxxPl7u6Ov2J8AzuVnAa6pigevvwRwCQOON5K7UCTdRvrZpSjb9W+o2/cGvNeORr6iCqqSCgS57YbL8im4uHgcvHatQKztSjy5MB4/XBwL1ZGxUKZkiWN3tz54US08VWdVeP58nge4DgK40vNf4/Hp9/Cd84cI2DJFzGOAa6dG3fMAxym7ksPa4WxTgjP7y3GCQOXahpnIt/oT6Q0cX6iLwxZVSLReAfgQ1AUYQrr1bTwgyCnb83sc2XwMO77Jx6Ylafhq2kZYzhyB/R9PxKmvtHHi8wlYO38xFn+5D/NmbYM+ARkDlZ7GBphMnAvfTRqIttTF0XmTCNwWQkeDGjEaBGVTNsJYZxN0J6/EhSWT0Wz/IZqPjcDhj98XsDcIcAZa66A9YTXMjTbBjGBxCsEdL9fTWCMAbrrhRtFlO2PAQqentQGWXy6GbP9cXFy7FhYLduPk1/NwcZk2AtYZIGyTAUI26sJ/jRYurluBM9YFcLSuEeNtWSctS3D5WDmSQtoIpgctcd0k/n4beXEJqJZYokZ6muAkHtL0AKSlB4lMIBXFecjLjkdTRTUKclNE+CdObdWoakZBgRQ9nQ1UpjwR3vBtzZwmrhNdLTym7lda31gCwAbEFji2xHWre0n6qJzu7LiOno5+RMcHw+7yLoLGDHEuHNKEAa5/wAJ2nbMwCEeGR2hr60VxaR6BHMMYOzH82MI2CHaie3UoC10Zd72mQF6WjLSqZGRXJKNA4Y4SCTvanEdrsZRArktY/djzla1xrwHutf5pGrTCqeNyvTqkw3+WOLQEp+eKTa8SFsChLG6vEoeB4K5Vhj2vuALaXu0tyeJk+ucilAR4deiqqkRd8iHUpV9Ed60K15v60FBTi6bGTmpBqbtRnwe4GebTMMvcjCrlaQQicwSsPYW32XMxY/pMzJg2C1MNzanVPJ4AbgxNNUjaMNWfRCA35gVN1RtNBbpaxiStYf8b5iP/hfQ/MOGdtzBq+AyMHUHANsIcYz8kQJtgDmP9WQJuPiSA09VhWJsJPd2p0KR5E0j6BHImQ0EASWPCVBw6YEeF7d/3c/16P+Z+/hVGTdR9AXImkhjiphCwaZH0CHZmzfyIrtFsTDObiWnms4Smm8+Ejr4pJhKYPr89i2GV9/Py/H+2NHSNxXTiFGMhfQIs/l/6hvw/jDGBzltLzwSmpqaYampOlbQmzHRHwpCuB98LHbpPBgRtDG+TCPi06R4a68360T0TwKc/g5490yHBbVAvAFw6AZxI5P0KgKNGUYvqDoGaOtj0IMCJ7tOELmTKKpEtrUNWkB+K/Q+gMOAosgJP4nZTBtCTgtQjU1Fi+RdU2HyA05/8C5y+GI2YnTpQXvgKymsOaKntVEfLp+OwVYLF39XhKV6EN9YgwLG1hq0/RdH+kDt8CsXZBUj3c6XK+AeRpJ27UDMTnuXyZIBLCevA2f2c87RMgMqRjaHYt9JNyG5LOI5ZlsNv06dQHXgDqsPD4LH4Tzi/ZisubNuI45b+2LokExu+UmDdR2ug3PkHVNu8DwTq4tGZ4Yj33Q2FKg1OThcwy3gDZplswjTjLdj9sS6q9r+FNgKz+PX/gfmGH2OW6XZ8Mm0zPjLbhKk6PI5uJQLX64ruZ1zThuOCkdCcsAqG2psw13gxXJaMR+hGTVxbo4FDn3yIwHUaBGEaOL5gMsx0VmC60WaRUF8AHAGdruYGWAmA+wwOSz5F8KpRqLIdhoqDb+PSqoVwt3QS+VEllgsRY/E5Aiw248K+GDjuZ4hTXxuGOIbdGN9munY9Ysyj+r6z1/wdgjglquNtUJZyCiWFOcjKjkULwdrt7sdorFKhQJmKnpZ+ca8460p0UiQOXd6IS1cdaH4Xelr7UVPWgn5qDP9qy9tT8XYkYYljpwr1uLKbXfQM9FBZ00e/+x7CN9wdJ30tkV9YIIa5iJh0tH4fPUv8nZ0YBMQRCHLYol6CvuJSJRQlCaKbVM7dqQNwJsa+Dej538LqNjCPwS+zPAFZYgwdAWBZGhQVqcjJ9UeB7DSKJYehSnZBT02VsMZd73v8GuBe658rtrwdC1SPhftHAxxLDVw5wvI21PJfIuH5+NI8/u0SkYOkzAa0lRWhPvUEquIsqAW6H80Zl9FZloXrXY/Ei/jwLgFccbOwus00m4qPpmnh42k6mDPNELMJ2AYBznyaOQyn6sFoqj6MTfRgpj8apsLi8jHpI1EZM2wNykR/JiaPN8EHb+tj+DuGeP9tA2i++zt8Oum3+GTC/8bk99/BqA9nYtxI1jQCOHNoTJxO282Grq4ZxhMkTNYhKKLvugQCBgMgwCCnrzudjvHMCsffjWk6cbwhDuw/MoBdf79PX1/vkAAnAIdFMMNAwzA3a8ZH+OSjefh4ztyn+oRkaGwuwOfl7YdPNsFYLRNMpm1fXvZ/kvjc2SKnSWCnQfeBLXQsNeBNhYGBAVXEDHAadH/M6Z6ZQougTb09W1NNn96vFzUHJgbTqHEwdUhwG9QgwPWXBKJO5oT+9rti/OizilFtDeHK7NFD4rA2IF92H0oZREJ00XXKYJTQgYwcqrByZVCmPkZlMQ8mb6UaKQvokuD7zlSUOc0GPDizgQHcv/o93L41RfTuhcjwOISbNyCC74pjdj9BS1MXulquUyVMMMfdTLycKn/WoIfiIMDxd674b9OyJmUA6pVeuH9H7fXLVsOfBriBZPYHanH2YIPQmQN1AuyOrnOH976v4GX9JQ6tOgO7XZU4d6oY9vvk2PhFKjYtyYHFF0eQvePfCOCGAcH6+M6J4IwAIbUkFXss7PGx2UbMnb4VM0y3wGMNZ3bQwA8+uohe+2fMoXv06exdWLZgFz6dsYUaZOuhPWklfFZNxAOXD/Hw0kg4fPYujAjszI12YIH5F6g/OhwI0MLjC+MRvvL3Yn8I0ITSagwMJn+FGcZbxVi4j8230LG3wMxwK6wXL4XUej7Or1yAkkN6AjRxTQs+G+bDZkMonKxzRPDipO3jkbJ9NHzX6sLJIpAgjq7DvnJxfU7sLoL3WQL0RO7SviW6y7MS2ArHzisPkRebivpkGzSX5yEtRwJ5oQQ5xVK01LegqapWjJPjYSW5uXT9PCxw3MsSeXlFwnlLOB7QPVaPYRt87n6tBgGOvhOQsQVNLQK3Ls4A8T36eh/A6eoxnPbbj+IydUrEwW7TPs5TTVMGuEFLHnfFck9OR2snsotkkBOAZRLAsbWNA/dmcUotmorUWjRPABxNMzjdFgFfZgl/T4aMIC6dvVjL45FJ66aXSQnq6HdFPLIKg1CQbIeyZAf0NbSIRstrgHutf6pEdgaCKLbCOYWpnRuGWu//RjHEcVdtnLwOvU3daC5IokojUDg9VEks0ZR1DZ2qUtxqb0dpfi1mzZqHmdM/wmxzYyrIdTB3hg5mTzMSVjhzczOCNx0YmuqpZaYHE8NJMNMdBWMCLCOCNUMjYxgacCXNYMVWlTmYNGYqhr2pj/ffMsR7fzGA1nv/jgWav8X8yb+F9gd/xPhhIzHm3ZEYPUyTpI1JYwkO9RkGZ4juxQ8JbhgYBMDRPAEMJP5tIo7DADALenrTRBfr8LFa2Lv/0AB2/f0+PwVwz4sthwZG5gS402Fk/EzGpCnCAvdjgGN4G69N338G4NSg9OPt/94aPM5Qx3rZUqhF94a7Uxlgp+hPhbnBeEzVGQc9HbOBLm815GkTiBvqzhx4Nl4EOEPdXw5wAT7uuF7KAHcGfZyl5CWAu93/AzobryMtLBD+pw7DzfogAk84QRreSJX4bQKjPmTG3URWUisSIxMR5SFH1BUpKuNd8X1bFNCdjO86UpFiYwSV1X+gzuY9nJz9/+H8ohGI2WYIn28mINv3PK533hUQxuOX8suzUFCmIIB7jObqVpRl5aNCWQhVQYUYJM9wxlM+RwF09LuhrBHK4GPI8t+HuqJq8T8Y/tobHorg1Bx0VsQ5lNxAYnAHTlkW49jOIhzfpdbJ3cVw2KPWKasSnNpbh9yIy1BGXMLpA40CZs4fzoLVShk2fpmKzUuU2LHQBZe/Hg+PbyYjZocGwtaNwtpPPsenH1nSfVsvuk8NNNdCY/wauCwnwLs8Bt+5T0L8+jegP3YW9DU3wERnrej25LFsJlPWYD41qlaZGeAbE318TvfbXH8DlQdbME3rUxTtG4HHnlPQf3oCgr/5A+A2EfCdhMzdI6E74UvRDWsq8rKuE96phjobsWfREgFwV7cuRupuLbRzFgb7sSi0ehOBWz7F3i2l8Fg3H08IGJ9cnojcPSPgvX4m3Pa64bR1FU5aVeDy8XKkx/QIaEuNvo6UqH7I+FqycwhBXFb8LdSkXoMq4yRyeUB/VaoIrdHU0CqyHnDsxjZ6hpx97XHEYxOCYwPUKfP+Jmh7SQPgJfYp9J2waHH4JrbCdXTdwnk6/lmfwyKtlhoa1RY7trr1dj6gKf/mfXC2iO9FNyw7OpRVF0NRTNBGgFZex7mN01DbkIOquiwUV6cjr0qG/GoZ8kj59L20Ro7KmixU1uUivzIVuaQimpdfmYJiVTqU9FvEjKtIJziMQFHSMdSmeeJ2973XAPda/3yxFc4+IA97vdRWuF+TYuv/dLF1zi2mAOVl9cjNT0FHy3Ux1qJCHoIyDlKacACt6cehCLHD9KlGmDXjY8yaPhsfT9PDxwRxs6dPo8qTKt2pA+D2VLoEdLow0x9DEDcRRgYEbya6NB0EuNkEYrMJyAYBzgDDSBPe+j3MR/0rjEf8K4yG/y98POFfoDfs/4PZKHZo+C10RvwFhlyx604Xlf4YtkwRABgQoOnrTSdoUEOFDkGjHlUe2jTVoPV4PsPFPxvgWBMIfIbSq7pJxxG8sfVuqGWscZoGGDFhipg+/32odf8WTdA2wkja96hJugSURhg7cKwxk/WGXH9QbJXT0zMjmDOFvq4WTPVG0T0xpGXc7U33ju6RIS030iOA0x2EtlnQnmwqpD9lBnQ0DWFsqIfp00wJ5Mx+pJnTaT0COL+rbugp9KdGyBn0E8DxmDJ2FuBwCiVVRejovQlFqD+S1/wG5Xv+jMzNv0Hgt39GlFc28qQPkJ3YKxwNclJ/gK/1XlQdGoPWk1oostdHb7EXcF0KdCUj9rwdzq7Sh+uWqTi+hAHiXdxwmYDSfe8iYLU2pA670FnTIcCruaGDACAZTVTp53gcRMvxCeg8o41Ea1Ooylpw6/oPVOHeFVY4BrjO9kfIc1mPZruRaD0+BkFWs9Hd8UTAZ1fzQ5RmcRDkO6TbKM++h9zUdkR4VSPKtx6R3nWIulaPaP96BLvVItijHgHuDXDdsQvBm8YgZNsEnFq2ABds8+BwQI7Ni1KxZbGUJMPmxWlY+4UUC2e50Xu5Aprjl8NQ41voTV4r4MxQeyP0tTbSO70ZS6kB4rdNC4EWOthorgFjzeXCM5UT03MyfDXArcWMKV/iS7Mv8LnxAszU+QJTCca4C3W65ly4LfotJBv+iLCVv4OV+RvY/8l4HJ43FlunTYKJ1jKxP94Hix0b9LXVY+CSreYg2s5GhGRJtjLFdYeR+O7iaETuXICdGyvhtWEh4DUG8J6Agn1jEbDRHAlWn8Bj11Fcsi1FamQf8jO+x7Vj5+C1Tg+hu2bAe9vnSAprQa7sB4L5NkQ7HUPGpUWQuKxAVkYEwdMP4hlih7K7JO9Qdxy9uhluwU7oabsnrE1Dgthfo6fwxhoEuO9xXcDZQ9ynY9U3tOOc/xE4X7VHS0ufsCq/uJ1az4ICM1xyFz7Q2tIJZbEMKdmRKChORVtnOSrqlMgqSIA8Nw5lNQqUqRQoJLArrJChsEwKSVIAMjKjUamSo6Y+B1l5yQR/SuQTuBUQ6OUQ4HJ4EnlFKvKVviiKPYzO6sKhAY67kzjcwuCYnkG9KlXMs/VzB/Tjdfk3z+cB4M/Pf7ZcvQ/Wj5aReDvet0sk7Z/E6w12e/G+1b9fse3AcQfXe37bF9YVx1Cv+6NlJN7uVddhcNmgBo/58nqv9WpxXLjDvgMQN8Ty/1vFXq+RqQVQKCKgyIpCXVWNyMGaqfBHboY3qjOvIPXabmoND4e5oRZmz5qnHow/fYYAOlNTMxgIaNNXwxvBnPBYNTCAsZ4xFeqj1RBHkPW8ZYUBbuIYE7z7hh7eI4gT+rMG3nlDE8P++CfMHvu/sFDrdzAd8b8xb+Jv8dmk38Bg5BtU2c8hEDAjSFODDUOcNn030J2Kyc+BEFviRPflwG/WPxPgGKrGarwIVmzFGkdw8vy858UWO+5CFaA6hAWOIUrHeDrOX3JDaEQ0gkIjcNnDC4bmc+hY+j9a/6+V+tz1YbX/MKLjEuDrH4zwqFj4+AXho/mL8OE47SG3GxR3l5oYzcR0M3PRjaozRYPgzZTupbmAN31DA3pu2KPViH5PhY6WIbZs3gVJXCJCgsMRFxePzZu30X6MYGxsJmRibP5UU6cSqGtq46TDaTQrvVAncxTWrtb662ip60VbfT/k+WkoUtUg9soZtNq8KQb0c8ql5J1jkZtWjJ7279DRcA/tpO6OHxB1ahsen3kP8JyI9tPaaM3ywHcdKXhUH0MNnEo0lMjR31qAzJBTaDj4FhCkj55TYxG0yRTRW2cg/vBa5MRWoEB+H9nyYshTuqA4vR1wHQFcnYCs/VooL27ErRs/oKfjrhi7JAK3tj5E9aUVwEVaz20C/DZPQkaWDAUFchTkpSG/MIMq1WyUVudTRVuIvIoMNLXUi249Dk3y4C7Q2fRAeFsqk+9AGncTuY4rgUsfiuPGWUzBhWMKOOxjgEvH1sWkJfR9YRDWz1yDFYam+Fp3DOYTYOtqbYfZlOUw11oAc80FmE5ANtNgDfQmfAXfYxsQ4rQRprqrYKi1HnoaDHrrMWXyGoK09dCZvApXlk9Al8P76HL8AHZz3xFOCgL0pizDCrpvW2bOwJbZVI7oLoHmpE0E7Buhq7mRoE0NgIPi2HD6BJCWXy5BgsV0pDifR2J0K2L3maHt5Psosn4P7svG4viyZXD+kqB33USEbNSBy6qFcNl+EpLdnyJuxwxEHbKAIrIGuXLiO+vduHnsDyjc8yZB5J/gsXUB/R8fRLhnIGblb9BgPxK5W/8IhesqdNeWE1zTtaXrK0uT4bj3Lpzx2o+qslp19+XLEPa36CUIe96zlCGOx97lF5bCwXsvzl89iY6OO68EOPX+BgCOtuXwUP3d91FcoUSyIgx5BUkoKU+Hm88ZXPFyhH/wJcQk+8PV2xGe/s4IjHSDK82/QstDoj0Ql+QPmSISktQgXPY+jRPOh5AgC0ZeVZoYL8dhSnJLYlCUdAptBZIfA9wg2FxLLkGAtAz+qWUIIPmllMI9rpDghD31noGJ+E1Tn6QShKSVIyS9Qqx7JbZAgBbvj9fn3/403yuhmOBGnWpnULyc93GNlvsk8XL1b/X+1TDE2wWnVSBSUYWwjEr40vnxcgY6D0mh+M3HeB6axH5JfG5X44sICgrof5WK/za4fHBdPg7/P/9UPkd1vLDn98P75f0M/rfB4wjwpO/eicV0nUrF9iz+L3xe4vyfO85rDS2GtguR+djtkYdjgWqr3FDr/d8ofpY5KbtcXoDszGCky/2hyAlBVn4UFPkxyCtNRGjkFQKuCQLiphtpYbqJHqYba5N0MFVPC8YGk2FiqC0qYAN9qpC1Z8JQdzb0aGqiZwJzvVEw0SXA0/1IWFfUEMdWlmkYP9IU40epNeI9Y7z/tik+/PO7MHj/f8Fw+L9B573/QTD3L5g1+r9D491/h672LNH9qk8V/3gtY3yooQY4PW1TTJ5kICxFQ0EE658FcOMJSAxMZ2PO/C+hoWf6dB5bs3RNZhCcDY4F+7HYiWEoCxz/zwlTjBAUFimg6vPFK/DpF18jMDQcsfGJ0KD78FPX4peKz5Pl5etPrfBsbN21B6Yz52H+l8tw7uIVFJeWYenK9RgxfsqQ27MYprW5C9V8NmaaaGGq7oeYokP/neYx6Bsa60OfZGxkQHBuAEsLS1SUl+OwzRF8+sl8HD1si7KyClhYWMF0KlX41ICYNeuTp+JufK0p2nA4dxxt+b6olTpSQ6QN9XU3UV/bj7qaPppeR1vnPYRfdED+5v+B/rMjRZBen3UTUFNaK8aasZMB6/4DIPLUFjTt/Xf0n3wXxQfHI8U/BaWyVhQn1yInsQO50kYUZ3Uj+ooPwtd9iGwbLcRuG4kolwDEH7dB1JapiNq7HCleUihTvoM09h6SbNfjxvE30O/wHhK2j0FVaYvIXazuQlV7oXZ2fIf8M4vQZ/smrp/8EO6rRyExIxhpWaTMIEgz/KnS9IW0MBry8nikFkeiUlWOOwNORzxWrq32nnqAfsItJEdfR9aJbwCXDwD3cYjapoGrF9JweEc8vp0bgtWfhWH5vHDYf26Kgr1/RP6et5C540+wNPsdZmnPxVcGRsja+RYK97+PlO3DsXDqfFxd/iEKD3wA5a4/4xsqC3Q0N2HPJ0a4ukoHV1ZoYamRMSZPXIugDc+cGM4vGQ1jjv1GMGagsQZLv7bBTstT9C5zHLkXge1l8TZG2utw8tvFiN9pDqlbEBTJnfC/7ALPUy7wtliDh+fGEmyPQemBkbBY4Y3je+pwYk8FHK2rccXKHbGWCyHZbgqJzUZkSbrhc+gQem1/h/L9w/H4oiYenHoDEQfXINwzH5X7eRygIe4R4CuvfA1V0gF05YegiEDa0ecAbD13IlmWImBqcGzl300vQBiDl3qq9jJVj79LUyhg77YTV66dQ2/3A7rng2PmXhQHBeaQHoPdqzy27jb9Lq8ugqIgFlk5McjMjoUsIxKl5WmoUmWhokaJzJx45BSmIDktHCnpEcjMjUduURJyCxJQTg2GxqZ8pMkjIFfGoqyWGvvs7CA8V9nRIRGF6a6oT/d8EeC4ouHuK3lpE5p6bqHl+l3SnaeqbOlDnLJGrKsGq1yCtgrkqNrRyOv303oDKm7oRkyWSsCPexxVXOUtaKZ1qtv6EUEQxtuLY1LFxseUFTWiqfcW6jtviGMw9DCcMTDJS5tR13FDnE/rgJp6byOHCpDYbBWK67rR3Kf+7RmvTpkzCGfSwkY0dt9EVUsvUWwbqjvvQ9V1H4qyFoIGNYgxaDKkFtf3oKbnIf3PG+LceRnvh4EttbABKiLxWqJrPo53YtHT/5CcX4/q9puo7nmEqm61VF0PUNbUj8TcOrjR/x9c97VeLYY4vuaWnnmw9f/Hhxb5zxR3pXpTAyE6UY7IJCliUyXIUEQjSxmBPGpRBYdfgtnUqQRsuphmMA7T9MeK8UxmujTVG00aiWl6IzBVe7QIC3L61Dmkp2Xj49mLoDnRDKZ6E2FGEuPXSMb6HxP0qcfCGQyIf48ZboRhf9HH+3/RwwdvT6Hvuhj+5iiMH/YeZhjo4pzDKcyZ+SWBn5mAOF0ddmYwwRgCp9nTP4PrRXfM/OTzV3Yh/qMAbtREHXwwRlNYpvi78bSPkZQig/3J09AymIYxGvrQNZ4BD69rSJWlw8Bs9ivPeYy2CcbyGLiX5nN35uoN2+g+ZYnfR+xP4rSzC8ZM1keKNB07dlvjw/E/bRn7JeJuUrsTp6mgz4EOnfPbH47HeyMnCfF3tsrlFRbBdNa8H1kYn9cEgrjJuqYwM52OGYYTCeJGQpMgTlvXHFNIWgThZibTMNNsJmSpMoI2O0ycwI2DqZhMU9uj9khNTgWHshkMZ/PUA5oATkNbA96evrhRFos62Wnc6LwrQm/c7vsBt6gi424udsipzM5H2Ok9iLlgg2iXw1AVVoI9/USlN1CJ3rn5A3Lj4xDlZI0oZ2tcs7NHSmgLFAn3IZdwJgT2WuQcv3fo9y0EnfFD7OH5SLabhrjTx5EUWIH40w6I3mqGGIvPkHIlFFlJ9xF6PhzeByxon/uR4HEGXS23ROX7vBcqV9byUD+EHPocftam8HBYh9SsMMhyIiBVhiMtOwwpCoK5olgxEF1G72eVquIVAHcTaXE3IHGwQ5GdIcpOGcN7+xK4OEfC7uhlbFl/BNs32WHtGlt4rDMA/KcAgYZotBsDz69+i0tLRuFrY2Pg8iTh2HDDSRsLTOcjdz9BWbAecGUc1k8zhMakDUjaMYFgjeQxGnvnjKbG1AaCNg002w1Hk+2HOP75SJgZbRPdsNrjVsHpnAvSi+Iwd8Y2Mb5uKHAbFAPeLKO18N86Hwl7PkN6cCGykx8RRN9BTgaQeO4CAeoIwGciag6PgM16H5ze3ygcOE5ZlSHUow1pfpmI3b8KsVtNkXh0O7wsViL5wDwU7J8o4u3B5UNEHNoMv8u5CF/5B5F9Q77lP1AY4YHrVRlQhO3DcZcNsPfZBXevU7jZqXZKudWtdjz5KZDjfKQ8fm7QaeUnNQBfg2KrLEMY55/m4QD3CfgzlBmwvbIDoZIg0QXP67y8HUsNcLyMnm9iBwa4W7Sfkop8ZBNw5ZC4G7RSlY26hjxU1fB4TSmV+SliWlAuQ1FFGk1pXnmqusuUVEi/iyplyGcv1HJOt8UpugjeyhKRTvPzlAGoTHR4EeAYmNi61dh1AwplLQL9FQj0kwuFBmejgECqneCJoYjBJiG3VoATA1IiAZCXpwyuzhJEROSiqrEHHTfvIb24CQk5NQLeMnNqUa7qQBktY+vUIKSF0zFbem4TrdYir6gJ1a29AsT4XGrbrov9KAiEgkOycemcBFfdUpGQXIp6gro2gsWKui5qNVWilaCOwYytZxfoHCR0XF6uJPjKp3Nv6r2L+qIs1BXnoLHvAWTFjbReDjzpXEoaetHY0Y+aXBnq6htR23ETgdIynAtXIlJRTf/xDmqqKlFTlEtwe5de7kacp2UMow1dd1BX14gGqpAbM2OEVLkZqG7sQFP/Q2QRvDLEcSX+fKX+Wj8WQ9y5iHxYuOeJdFv/lZwa+P5zNgfWZfruGZsDn7hsJKenICTsAlW8U6minIdZM+Zg9szZMDXmsWhmMNDXhJGRFgz1J0Fn4ns4c/IAlIpkRIcTnCQnwWjSCAz7t/8XE4a/BUOd6TDQmYEpGiaYommMCcP+DO33fw+tYb+D1qgPMFoAnAEBnCGGv2soxsWN/MAU+jofwdxkPgL8wyGTyjHNdC4mTTIgiJuF98fqYoLudKQSIAUHRkDXcBrGaQ3dLflLAe7OnTsIDg6Gi4sLfvjhh4G5r/48D3CjJ+nhs0XLYWl9CGs2bhew5nD2PGrrG7B4xRrRbcrx4jZt5xAAxVDm5sPQbM6QAMddqCM1TTCa9HIXKv8Xaxtb+PgH4YuvV6K0rALVqlos/XYdLrldxQkHJwGRz2/za8XnpG86i84xD+u37BTQxt2zm3dY4culq8RyBlS2ANqecPxJKxyLnRk09Uwx3YwgzoghbgR0dDRpvpHawcPAFJ/MmYfcnDx8s3wVjI3M6Hn7CFqauli6ZBmyMrMxm56/mdM5hM0zgGMLnJ6uHoL9YnBblYIGubOotNiLmivF6wxI3ZyUnOCMoO7+fU4BBtwjoGNv0B9VvrQeW8Ye0HqcuLsg8ztkSn6cX5elSH6CiGM2uO0wDA8ujEH5gZEIdVMID9ZE50uI3TELMdtnIuGME7IS7qAoh6CSjvngntq7lI/3vBcqA9xdOreukjgxkD67MgVpJQlQDIR9YM/AjJJ4qkvUsbx+CuDYW5UDDcui+6CM9ERe1FmCmSJ4uEeK/XBYCLaeSEuSEHZoGm6cGob+s+Mg3/kuYtf+EZ4rxmK+1hS02Q/DrfOjUXZgBGZpzYZk8yj0nB6JlsN/wRpTXQLs9UjeOVlkQYDXeOyZPRbjxq4TgXxvXxiP2y4TceKzD6hx9xX0JnxJWoy1y/dh/97jmGGsjvc2FLixjEkcQsT6y0VI2DUdEvsDwgGB4VSkxUp8iBinS6iw1UODgylke00Q4JwI77ONOGFRDB/nGmQl3oAy5REywqsRe2gbYrdPQ9SOjxB8yg2xB5dCddwQlTYjEbB6BDxXacNj4xjkhx5FfUERuptvorC4Amd8DuCkvxWOuW5DTuReXFflCjgqr61GV/cDMUbu6fPzVOqsDq0NrWiorVGPc/w5i90QINYnQoKoLbT8/CbJ43Hw4iYkpCWIbt2htlHrebBjAPxBZG3IKc5AxsDzk11KypVAmh6BmgZio4YslNVkEKBJUUiAVqZKJ4bJRB6Ph6tKR6lKgXyCuVxaxp6rnOVBnV9V7dWaTutlF0SiLOn4jwFOQuDWQlBmuz8Au9a44uzJSDjah+OghQ82fHWWWrmlaOlXW7vYClZE072bPbBjzSWcc4zGpbMSWG5ww/ZvL0KSUCyAr7qlF60EYScOBCIyLAe1nTfgk6juKmXrV0y2Cj13H+IkLb9A+6gn2EvKr0MdrVfX3g97mr9r/RU4OUTjmnsqLtDUYr0brLd7Eck2o5wAbuMSZ4SHKdF56z6iMquF5Y6tggUEdNtWXkRSejWaO3pw/dRU3Dg4RoAcW9u4SzatpAl1179DU+wF3N71BzRFOqKu95GwBPI1yanuQB0BXfu5L9FrMwk15SWo6rgjumUT8xtQ130PTdf24sGuf8fDHb/Bw23/Ezct30SH48eoKiRY7H8srHSvrXC/TAxt3J260y0PJ4P/a3WnDoqt3ZzVgWHOK6EUl739MdWYQ2B8LIK1zpzOoUHUzggG+vrQM9CAhuYEnDp5EkWFpViy8Ctoj30Pvq4OyJbG4jPd96D79v9DkPYhpowbB/Mxv4Pp6N9jyrv/HfMn/yvmT/wXGI97CyM+MMR7bxrgvT/r48N3WQYYM5wqdoK+yVrGGDdZD77eAUiTKmBiMgvjRutAz3AmYhJT4ecXDD3NadDU/Nu7UBngJBIJzp07h0ePHg3MffVnEODeHTERiwhsSgimjhNAsXXssP1J2J88Q3BVg7WbdtB5sFemMZ2LJjZus0CWMhdG5h+90gLH3adDdaGOJHBavmqDAEBtg2nYYbkfB48cE2PV2Nq3dtN2YaV7ebtfI4bPGR9/jrCIaAFuw0ZPFt2mhcWlyM0vFOPf3nx/rPivXtcCfnYsHIsdNrT1zTDdfAZBnAbMdYcTyE2AsfE0TNY2whQC1aioWJxzvgB9PROYGHL8P01cOOcCSVw8TKey48yLFjgWj4vzdfdHY5oHCkP3oq6wBL0d94XV4nr3IzGgmytAtsTxVA1NXMFyxcvw9EycKYHFFWpf5z3kp/eIhPfqNFsvSp50HzEnjwDunDKKYMdRD6FXZMiVfYfs5NtIcQtEjMU8xG4zRZydDfKkvejvedEa8zLAsaWkVRmEipQjUBTFII1DPAzG7eLwD/x94PdQANdeRwD3NODvDQIYquekQahPc4PLcQmComOQW5+KnJpU5DemobhdjnMnrLFQ7yOcWjAe2ZbDUGM3Gue+HAHjyV9g+bS5WGH+Cb4ymQtT7eWYrzcPUccWI8xuAWZMWSS8U3fPHIvzi4bh3MJ3sdxgMiZNWIewTbpAoDYQoIfItW8jY/dE5B6cAOclWtDXWCW6RtlbdShwG5Se5nosnv4NInbMReyujyDzSUVW8gP6X2qAZkBNi2xEtE8RYv0yIPHPhzKpAfL4LvrdCHlcr1hHrEv3KiuuB5ITdgTWMxFv8TGBqyWunolB6CZN3LswFrg0Cvln56Cnvh7dXU/gG+GJU75WOOG7C84+J1FdWomuwkAknFuEy5tnwGXnVFzZORul8nTcvsFx/Ai2BiTuB92XClU50vKjUVlRIqxxg/d9SD0FLrXUwXnVIUFu0nPD9zdWGo5DrluQoZTjEcG+2nv5x9tyI0Y4MdDzxFY8Tm7f0dYLZZFMWM3SSXlVUqSmh4rxcBWqTETGeUEqD0d0vI9QWmYkkmTBCI5wQ1aOhMqbBIRHeSKzQIJsTnRP0MYJ70X2BoI4TtWVSY2PEtnpHwMcQ0tz7y3Y2QQhiub13H8krGxtBGDBgVmw3OiO6uZetPXfRWldJ7YuP49zJ6NQy5BGsCa6WwnsgvwUWL3AETJFNVr776D1xl04HglBdGQeajquizFjgwAXnaVC950HOH0kFC5nYtFM69fROvVdN3F0nz+OWl1DaXU72rjrtI+7c++irq1fWAZl6RXouv0A0dH5WL/oLIorW2n/N1Da0C1A88hef1xxSUTzjYeoq6vHzVMmeLTzX9HjPB81dM61nbcJ5B6htjATN23G4ZHFb9EabIPangeIza4R4+UY9Opypbi9fzgeWPwOLVGnUd//RIBiAgEcW+vaLq3Anf0foD34MDoSXdHlvQX3rP6MTofZqK1rREljv9rq+BrifpEY4hxD87H1ch7O0PS/IsQNyiOxDMc8JQI61OOYZsLUaNZTj0H2CNXR1iF4O47CgjIs/nK16DbVmTwVBu//T/i7nkSBPBErzD7ApGFvQGfsKMyf9L8xd+Jvxfi2eZP+FXPH/08Yjf0LRhLAffC2AcaOMIG2hjn0p0zDVEMz0lThzThGUx8akw1xzTsQiUkp+PSTL5GUkAo3H3+MmUQgqcXx4MwIFIYOp/FrulBv3bqFK1eu4OHDhwNzXv1hgPvk80V4+8MJcHW/KpwJ/uX3b2P3PhvRnfnt2s1ITk0T0DU4Lm3EeG1s370P2Tl5rwQ4YYHTGLDAvbSM7wdfDw/va0jLyMSKtZuw5Ju1dBwZGhqbMXXmvL8Z4Fg8Po/Fx+Pu1EO2J5CTV4D4pFSYzZonulG569bD2+8XARxL/Sxx+I+PMMt8quh+nzXVAMaG5hgzdjLOnj1H17Qf55zOY+nipXB1cUVFRSWWLF+NyfSfZ8/8SASO5gaFmckcmBrPgZ7+HFgsovLs6FjUHPkQudZjUShLF9YsAUcEZM21zaivqkFHYy9udD1GW30r2ho6hMWNK89BcFNXvmrrSU/7XeSndREIcJYGFqfbGpz2IjvlAfwOH4Bk7Z+QsPlNBK35EJGeaciREiwk9kNJU+k1OWL2LEXUJmMkOewXaZg4HtxgpT0kwOUEozzxkHrcW3Y4MoolamgbADeO5fVLAY4zDaikwcgNtYeLUzgkmXFIL46DNJ8dUbxx2fUK1q+0xeTxGzFTdwm+MPkUn+jR9dWeT3C9EVMNdmCKxiboanLKq/XQoPUknkcR53FAODAYaxFoaayGEQHXlEkcrJcdGlbDZu4ERG14G6FrqDG37E+Al5aw0sVt1cQ0o42YY7rlJ61vugRvn5mtRtDWz5FkMQOJZ88gO+newH9S/zd1jtPryEl6iNzMcmTmZyFTmUG/2wnkOMabGvSeAh/BbGbiLaS6hSLWYj4SCK79rNZBtpsA3EsTODcSec6rERobD6drR3HcZzuOuu1ASIw/2qme5KwH927/gEin3Sjb8Vs8PD8KDTbDUCpLVecEpXup1iMxFYF1Ox+gr+0WOpp7xH1WNw4G7vfLegnCnsIbW5Tp2ejve4AgiQ9s3bZBmZ8jxsS9vM2gbrLVTVj8flBvTw2XlpZWkVaLMyqkE3QV1ioQm+SHdEUkvdcJIiixb8hFxKYEQpZJYBt9FcGRHohMuCacF2QEd9l5Esjp2cmifaifQ2pUcONiwAqXWZKAooxLPw1wYeFKtN+4J6xgjQRTqtZ+WG12h5zWab91Dw724XC0DUXvg8coIWDi8XBs+VJWtqH73iMEBWRi33Yv1BBs8fq/FODaCPZ4HN2l8/Gw2emNTlpWTefAwOQhKUKQrAL5qg60E1Q2dN9EGR2bv589EQXrrZ5oonldtI2HWwoO7/UT4/kaeu4SSDXghoMZblkPx13LN9ASfAQqeiBqGlrR6zgLd/a8jTv73kVbyGEBcNFZNZDk1AlrXFvgQdy1ehP39/4FPWfnEkD20YvejsR87m69hTbXlbhOAFhVXQvVHaCaHp5Gfxvc2fVH1FLLTEWQyNeGnT4Gr/dr/bQY2s6E5QlLnOhO/S8KcZ6JpTjuGScq3Qna6q5JTR3OeclZEGZjymRz7Nl1CHk5hfh60RqCNxMY6c8mkJoJzeFvQ/fd/44wD0ckh3tCd/T70Bw5HHMn/AvpNwRw/xP6o96C4Zh3oDt2jAgZYUBiD1Xet6nxNMyaaSai8LM1hiFmMoPOJAO4u3ujvb0dPlf9MXy8PoaRpjBsPAcKL+vXAFxXVxcuX778iwGOLXBvDR8vAIetYlOMpuOCqzuuBYaIsWoMPQxCgwD34TgtWOw9iOLScjFG7lUAx2Pg1OFSXlzGYucCnh45dgrXAkKoMg6E7YnTcPP0EVY4A/M5orv25e1+rQbPmZ0ReDp73hcwMJsjgI29fNMyFKLL+NcAI1vidAzMCMY+wQyTKTDTGU4QMB4HrW2QT9fP1u44PK76wM8vAKEhYfh66beYqKELI2NzNcDNmYcZ0z+m54zTcs2BhuZs7Fo4iyphPcBXG3cuTEEBQTM7J3RT5VlakkuVVCjSFIHIzIpDW00LCosykFucJsYxqcGJpiS2knS33URvx230thMYSK9DEcfQ8CyP5qAUyY8QZn8YrXbD0eE4hsBxEsLcCCBSHw2scwPZqU8g88skiFuC6M3GyLhwCH0dd59C3KATg7oCfwZwpfEHoVAEIUMZDmluJDIrU5BeEg9ZTiRSMkOQVhSHjMpE1DU34vFdiOwPQwPcLahSryIr+Cjsj3phyUJLfDl/BxbN34UZ+htgNHk1QdgakUh+uhFB1ZTN0NfaJEKHzDDivKScbF4NVTzVHL8WUZesEXHJUgCYAafAmrha5E411maHhHWYSusaaS4X3aUTRi+FzcfDAc9xgM8ERG6aJLxUB8ONDCV9zXV0bqtxae0CpFjNhsR+DxQxbQRgd9TXnf4X567NS25CZlw36TqUiR1Iz6drkpNMUNc28N9fvF9CCbcIvB9D6pOEhIPLEbrRDAErxyLdciJCdk+iun4+jl7dhaPu2+AW5IzC/DIRqFfEW6N79PARkODlivq9vwM8xqPr+IcoSYkV3fIvZ//ggOhsAR5sGHAstz4CukHA6+9Ud+8/3eY5AOOE9M+8UL/Dbbq3ra09cLpqByefvSgoKRZAKYYAPLfdM3HXq3p83u2ex7jbz8nt60Xw3oxS7o5PQlZ5CmR5BGMF8SipTEd6TrQY88YhRApKUyFTRKC8So6svDj6nYKKajk4Zhx3oaaXxj8d/yYaFaQ0ej7lJYnIzfL5aYCLoN9s3WogeGPrWnldJyw2uCG/rEV0ne5YeZFOqBXlzb3CusQphHgf7JiQW92Ohs4b2L3+CpJSy9B9/9EvBriO2/dRWtuJrd+4IENRjTo6PnuPno/IeTpuTni10n7Z+5T3xePqGNysNrrDyz0V8pxabF/tKrpQGfLKW26grq4Bt06ZoPO4Gfrt9XBv3zuoUaaiNfiwsKy1nfkUNw+MRFvwIdR03UdiXj3ya3tRW9+MPjt99J2YivaznwnIq8tKQFXnfeTXdKG67YYAuBs2Y1FNrdgaKjSq6UFsCDmBWxZ/ohc7WFj52Dv1NcD9OjG0caaGXR55dP//a1ringc4HqvEle9gaI4pHM5jihk+m/c1Pv3oK+hocD5Lts6pPU0N9T/B5BEjMGXUMMyfOQ26k7ShPV4L2iOHiXlao0ZAV2saDEW2Bg7uyx6mA16qtI+pVFlzkNbZJCND9RgqBplxmvrQ0zPH+vXbMUXPTAyeZ29Njpn2fNiQl/VrAK6jo0N0of4agGOg0TacBnevawgOi0RIWBSmzpiL+V8uFRaq5wGOx459s2YTvK8FQn/qrKcw9rLYSYM11DIW74+dFfjYrPdHa9C+jODrH4RUWYbo+hw9SVcce6jtf634eO+NmiS6b50uuMLR2QWSxGRoGZi/8j+8Snw/GeJmmM+EoeYoHLDagPKyUmzdvB3amnoEZXrQ1NIX33WmGIruVA5hM2f2PAKHidAf+Qfoj/gjtIa/gUkTTbHts2loPPQ+Gm2HI3/fSBSmK/GYKtvm+g6qiAKhyAlHZl4kpIoAVBXloa6mDqpaFW6JCpDBia1uP6CHgE9ZkoraxnoBWcXZ3yEz6XsCse8JINRZGwZhQJ70ENEn6Jly5dhjGmg5oYmQy2kEcA+fAQOJgSEtuBQx+9chestMKC4eRW/zDTFOj/NXsrWP48bdpEqWp63KEFQkHUJmdgjkuVFIVUZAWhCD1KxQZGSHIzUzVHRfRaZ6ID4mGIUZBVAV14oxfe11Dwje+oWDhSL+PvIkxahJsEGEhytWLjsOzdHLoD9plZChJiejZ3hTw9kMww0ieK4ANgK6mQRwHKCXocqAoMpA41vYzR+P5L2TINk5Egt0TWFqtBML5u3AV59ZEABuFE4Jhgx2WrS+1nphufvSYCqsPtaExRwNfGNiLJarvUt5qobHQXgz0FoLU731cFj+BVJ2z0LcwbWQRzYOdJ2qr71CcgPFaQ1oVhXT/y5BYZoKisQmKNKLSIVQyMpeOW6RxYGQVaVP0F5Vh4yTWxG7+SO4WC+C9VVLnAo+CJfAk5ClpYu0WAxJg+MVWTx+UR4ejHRrXdQ6f4IsGx1keW9AZ1W++hmi+/cUyH5SBHUMcgR0g5Y5dRosdbfp89kU+PnkZ4UD9571PIhLwfaobmjEPX5eXgFwwvlh4PsdXqfjDvKUGcjOJ1hTpSOvIkU4MhRXyVBWmSZUospAPkFdEc0rqpCivEaO0koZyivSUVWlQGFhCuTZMcgn2Muh9bMJ5Djgb5lKTtukI6NQoga4wvBXA5z9oSD4XcsQ3aUlqg4UlrfCbq8/jhPYMWAxlO1c44qG9huQlTQJp4Fn+8lBBHedXr+Dk7S+64UE9Dx8TAAX+osAruvuQyoIagX8VTf1IIMg7Pn9s9iJgmGIxcuCZeViTF5uURN2rLokxsyxowM7QPB/yqzqQmNDE24d10Pn+UWok4XgtvX7uHFoAu7sfRdd5xeiRhaG23vfQVvQIYKze8ij/82WswZpEO5Z/B6tIUdQk51M3/+ATl8L0bXK3adqgFtF+xqPxujzaJVeQ1OEA24TDPbbTkGNqhalzdfFmDkG0Of/x2v9vNixgXOm7rmah+NB6t//lYL9DgVwTyvgAYvMBE0DTNQwhK7uNAIvjqg/0L3K0v8Y+jqzMUXA3RzhhcrAJqCNvVH11d6o6vUZ3n4McCxTQ3MRvHcwKK/OFFNoTDIkaDMkOFGfD2dmGIyZNpTF6tcA3IMHD6hRVYfvv/9+YM6rP4MAxw4MDDEMZ3w8Ho/GYugZPUTAW16Xt+Fr+/IyFv+PUZrq//VTlsWXJY45AHHcvfpzHqK/Vu+P0RTdv/xpbWvDgsUrBDwOte7PSQAtXQd72+OoqijFlrVfQWPiGOjqm2K6+SzoG5nBxGQGZk6bDRN2auAYhLM/hbHGKMwd/y/4bPJvYDryXzF2lDYO7TyHJJfDCNhngvATm5FLYNNSUYdmKt/SsiOhyI+GIi8WUmUoqggUOfE2j1HicXCD4nmtjd1Iyo1AXmoMZN7OcFi9EFd3LIbnjqVICKwlkPhegJEinkApGQg97oQ6u3Foc5iAzP1mCPcoBLW91ctZCQ8Jpu4j4VoOok6egv8aPYRsMkVp2BU6njrtUX/HPXQ0d6G7pY/O4xE6iyJRpziFMqogM3NCkS6/huycCBTmx0Ah96NKNFDE34o5tRAFVu+jaO+HCLOeSzBwE72NN1Aq70dOQhsUcTdRIElCRdwenD/jhRmmOwnaVglQYojS11gDvclrMGUCJ6sncNLdAB36PmX8apgbb8EMky3QHL8K2hPWCKiaafgN4jd/gH7HUWg5/A7WG47Dju3HkJ4fiaT0UGxYvh9GbI2bQiBI4phwHALEWGcLDKZsw+RxGzBlEjsurCdoo+Wa64X0NdbReTD40XnQ/L2LliDZcg5irRYhPaiAAPgZEMsJzJTxHWiqKkdPZzV6OqrQUleK4kwVMmN7wdk01N3cPwY3FmezKKTrw1B0v/8hEgOOw+HYMrgF2cD1miUunLdEU00nHhOocbfjy+DFsN3X8YCO2Y+W+ltoKK9BTepZVEss0JwfK7rkGbYEkPf9zJg3Aiu2xvV13CeAeyisdM9b3fi7EB3zHoFkQW4Wznntw6UgRzS1dgur2uC6PxLnTu2lbfue4D41RHKysuDlew4JKYGoaVCiokaBSnZKKEpEaUUaKqrkKK/KoEZNFnLzE1CtyoSqJktM0zKjCOayxPi3YHpuC0ukaGguRGk1bUNKTwtHeaUCpbUKcDqu7LLEVwMcd49uWHYOe7dfxZ6tV4UjwLH9gaio6xTdkxJJESzXXRFWttSihhcAi6GK48Fxt6nziUjhCNH7MwDH+xQAdzZOAJyc5u3b4okaetmk7C1K6w3uf1CDYT7Y4sfnnpRXJ/ZzyVmCowSb3PWaSeDJy7OrnwFc19l5qKIb2hxip3Y4ODAK1WUlqCvKxm3LNwngbFDddR8qglNV5110uq/Drb3vobo4HxWtt9B9ajpuHNUiUq8TYUUY4Frc1uH+3rdxd997uLf7jwLyeo8SvKVFookKkDT6D6+dGP56DULcPi91iBG+727/RaxxPwVwg2KgGrR8MWQ9hbBfrSEAbqYpzKdyl625CP7KAMcwY6Q7gyBwFjSeOzZbdHjAP0PPUMFvfw3A/ZrPIMANhhFRXyu1Bo/9Kkh71fxBcRottiwOteynxBDHMee4S3fugiU/mzHh14hDlbADg6u7l7DCzVv41++f/z+DrKX1YWzdvIMq9tGYqjMcJgZ60CdoN506HaamMwXA6elPFV6pAuAmj8RHY/8n5k34DUxG/CvGfDgaLicDoSKiCtsxCv3n9NFy5ANkn/0GzeXFKMrwR2G6DwrSriBPdglV8iC0FcpJGWoVqKftNK+lUApF7AXIdo5A27EPkbnl96je9x9I2fA7RLm5o1SWi4KENBRKolCcEIqsUG+k++xHlu9GSL3skBsVSMsiUBAXhvzYEPE9K9wPMsuJ6HIYjxqbD3Fs4Xu44myL6oxYNCvD6bhhqJVfRr3CDQkuGxC8fzpCD06HxHU36pSeUKUTJFJF21SZgQa5C2qlDmgu8oPKcxVwYQRwZTwklhpoyvZFdV4SyoqLUSMPRo00DJUyJVrkDvB2Oo2peluhMXYVdCauwTS9dfh85kYsnrsZa5dux9ZVu7BjjQXWLduOjct2wOusHXzPHMGh1btwysICyT5WSPHeBK9v3kTXybHodhiHqE2jkOS1Cy0FDqjLPAmF3wEkXLJEvOsexJECnHcj8NxuBJ21RCDJ18EC1xzV8huY+p+2gNdxK6z8zAJGOhbY8flySHZ/grhdHyPFLXwA3tTdoQqCtyxJJ2qLK9DVVkWqRldrNbrbq9HZUoGyrFpkSrqEhe5lcFNvz9M+tNbdw6M7QGJ8CA5f2oBTIQdx6ooVQiw/R9y2j5HjfgrX228Lj+GhwIvBTIQRIbGVtr/9DhoUHgRxu1CfFYC25ttob/8evV3fgx1ohtoHS92tyuCmTqc2JIgJ/YB7/U+oMeALF789cA10RnvbLREmZ+j16RwJ4EQIkb7v6By/Q2RUEHxDziNJHoYr3mdw7Iw1wiW+CIryQGCEO2KSAxAa4yW+ewe6wDf4ElzcTiBS4oO84lTkFCbB0/cssgnuFLkSODodxGVvB0ikgfDwdIQsIwLFdZlIJ3hLr0j+KQtcMLw9pSipakd+cZNwDmjuvY2a9uuo7STCzqnDrrWXUUuAlVfTIeCENdjFKaNtWvru4OBOb4SH56LnwYsAx8FyGd444XcUUf3zFjgGr6LKNmz99iJyChpE/LnBLlq15U19HJ7nzo4BA8fk4LmNdO6+njL1fm4/QCiBpAsdU6nqfgZwZ+aipvMOVI3taPPfh4ZkH9HlWZ+T/BTgOFZcbQ9BHIHdzUPj0H9EE41uG9Hovhk9x02Eg0J9si9q6ObVtN9Et+d6PNj1b1SofYrW8ONolLhCVVmJhv5HyKfr48nWt9cA9zeJIY6nnPie026dj/yv0aX6SwDuRRmLrlUGMR7H9gKU/axeBDhTBrhpnEtVDW6DxxDpswjgjGldLQLG57tNGe44fyhD3PNgyfpHAdzfU9x9OlQcuF8itm59MFZTjK/7e3WhsnhfbNFjr1sOLcKw+Lfuny1442k/5qYD3ql6I2BuYoipJjMJ5MxECjdDIx4zx57Qn8JETweG496G0Zg/QHfk76Ex5i24H1uGutTDiCOAg48WQc0EFDpMRVncAajiD1Dlak3TvUJVEitUxVkOiL+TaF51vCVqk/ajIHgrqg/TfoL0cfPsJHSfGIGsnW8g2W0FGqS0nwQLlEdZojjMGpVx+1AvPYyGNFvUJFvRsu10rK2oSdiJuqR9UCVaoTxmN1THJgJ+OoDrJNjO+zOiIoKQny1FkNd5pCUEobowDUkxAciwn4XOQ39Bl+278Fw9hiAjCuHB3kiUhCM1JRahQV5QyqJxozEHBWcW4vHpYfj+3AgEbdNCVBTVY1RRJyQSXOZJIYn0RrZciuKseKhK5HB3uoR1C9bBfucOpHrtQWnsfpTTdalJPYialINQJdO1SqFrlbgfTan70aE4iDYZKd0GheFOCHU+g7DNHKBXGwg0QNbeUfA9tgsJV84j4fJpJHs4IfmqMxI9zyGFpoWhjqTTKAxzRFGYwxCi5REOaMs8iPBzHti9xAPhOz5D/K4ZSDp3EcoUTuCv7goV8BbfibricgK2yqfwNiiGuK7WCtSVVCAnoXUA1l4EOUXcdTGmkcN+FBdW4JiHFRz8LeEReBF1qhZUJ8UjzupzRG00Q5qjFTpUrSKcDGe4YN0TTjEESC+JrW0crqa9OA6pZz9Bmt085Jz7FglntqGn/cErulXZW3UA3AY1BIixGBb7m1og9T+EKyF74Rl6ETe7HqstfEOszxLgKACO07XdR2lBARoby1FYko7ElGAkpYYgISUIYZEeyCtKFR6myTQvOydeWNOksnCCPi8UFktRWZ0FZV6iiA9X3ZyPNGUM3K6dRTpNK2syociMRkVVJopr5JCXJAjnhlcCHI+Bi4zKFTBV1tQjAvOmEExxNoLM8hZhebPa4I5rXmkESvfFMo51xvuJzuTu07t0chXYsvyCGC/H+3l+DNxgJgUGspjsmhcscOzEwJ6vJw6H4BSJl3F3JnuE8tg3tt5x4F8OClxO58ZBdzmeGwNcQ88teLtLcd4hGh237gtLIAPfjwCutQ91XXfRcP17NPQ9Ilh7hHpl0gsAV9P7GI3RF3Bvz1/QbzMB1/ePIo1E/8FxuG/5J3S7rYSq+wFq6Ty6gw/gxvlP0RV5HDVE47V9T1DVfgtpBLIMb6/Hvv19xF2n7KFqF6C2xp0KyofH/+UQ9+sBTg1NnI+Uc5GywwN/52Tlxk+7Sgenz0s9bzBTA0/ZAjfDjPOamtE+X7RUadB+tXXMhuxa5HksTnjPqajYKsfWuP/bAI7PeTT9hw/oPwy1/L+a2II6iUCQQW264WThnWpqaAgdfTOYTJ0JQ7bImc6C2fSPMXvOZ5hpbgJzgzGYaWYIfR0t+F12Ql9tITy/GYZSi9+jcPO/IvnoPLSrqtCtogqf1Fqaj+bCbHRWlZLK0FldLtStKkdjYTHyJDnITyiDNCAO0Wt+j0qbPyN31x8RTCB1bokJ9q28CPttkbDbEgybdZHYtyoe+1bHINz5HMHjCeTEZiM7thxZMbSv+HI0V6iQV0iVXFEWknaMRaX1myjY+SdYT/93yBPjkZSSgLTkWOy2skJ+fiEuXHJFzqmPgMtjAPfxiLDUR2RcLM5fcIb1Xit4eLoiIT6WQC1MBCbOjw3AuS3TEGT7NbwddsD5/DmcdnKAXJ6EyMgwnHdxRqosAfEEJoGBPujIdUZ7mgWapDaQeZ+Dl70P3I5cg9thH/idCkCUSwTCzkcj8EwC/E9L4HIwFE77gnF8Rxh2LpXhm/mZcF6+BFVH3keV/WhcXfw7LJt2DBsX5WHH0nRs/DID6xdmYB1p/RcZ2L0sFRbLpEK7l6eQUl/QrqWp2LsyDTnhzpC6H0XAlm+QsNMckhO2BGsEXYm3B+DrBuQx11GZq0JPRwW621QvwNtTiKP5PR2VqC9liGsZ8B5+BnGi+zTjFm51P8HVUBfYXd0Kd4K3rpY7Iqba3TtsLMlF4uFViNxggmTbtXQfJchKldO5pKMip0R0ob4AXSTuiueUVjdvfIc8ty14cPIvdA9HQmo5CW0tD5/GJBzUoOXt+XlPxftn8HoKY9+L+G+1GfGIvLAWriFW8Ay+iDtdtJ9+DtY7sO5zY+F4XBx7nqqXcTL7J7jX+wD3eu6ipbEWVXXZUDUpRf7TzFwJKuuzUVKTgYqGbKGy2kyU07zB3wXVaSLJfVGtHIriBBRVp9P2uahsVKJIlYHyOgWKaZpdwZ6pCaIb9ScBLiI8RwARB7p1IQBhCDlP8zjALo9vS5aW49u5J5GSWibiuFW196OsuVfAWnFlmwjr4eOdRkB272kYkdiYArQTWLHjQ2ljj1AFfed5vJwtZxwmpLnnNgoqWrBpiTN8CRLb2TOVjsn7b+y9jTb6zg4O7ETBXq5eBHW+BJcvAxxb4F4EOF0BcHXt9JDVd4u4dxyjrarrARoEwP2ZAI5aSUTuqpZe9J6di1sHRqJSkYT/f3vnHhXVlef7+eOuWXf1zLozt2fW9NxJz/TcO+nOQ5NodydGTTTGTKeTTnc6JjGdpGMbNSoqovGB+BYfUUFFUDEKCMobRJ5VQAFV1AuKZ/GGoiiqgKIKKN4PJUa/8/vtQ2lhSDrdrXNNomt91zl19j777HPOxv05v73379dQWUYqQV2pHt2BL2No18NoNhpg6h1HZ/ZZDB2ejU5FuPALx+DmHiZ+YHm7+2JoO5Zchi3hpSIQvgA7OvZNjKH65wCcW24LGMMXgxzPkZsz6yVhUXv+WTfQucUWNUqbADo3wAkL3KwFBGRftPB4Wte+TCIYPOnRmTx365tngWP45GHUqdK+jZLayzzMZoib+yRefPYRaitPUXuYjueemYa5T08jWJuGF2ZTGkcAmTtDOPKdM2c+khJycOMzQJt2BfKoCGRFRqCiQC0m9nMH2td1A3aTC122UfSzRYTnKHGnSxKT/y03oMsehjbfBrXMgqhPzuPCwTPY/M5uLH+NfY0WYfUEoAi9VUi/VVj6Gz0u7L8Aq+oIiuV2aLLHocsaRUn2KGwtfSiqL4C51YqkE/4I8HodgatfxYXdH6KfPqKrCRqvXI5BbmoMZFcSEXbhIlTHl6B2z2No2D8dkevnIz09AwlxMYgKPw+VUo7GqkoYtIUY6hnDVQKOVPbrVloGZX4uYi9dQHJiNGqqDKitKoMs/TJs5nqkpsQj5kIk3dNlnPCNwkHvFIKtQgKtQrqXQnz0hgq+HxUhwLceR7bW07YRh7dW0v1xHjVW/FYNL85L93vgzddwZcU/IGXlD3Dk1f+JZb88iHXvFWHTEik4/tp3OEC+tPVarPxKrXxTCZ/fFyEv7Djy/V9Fls9LkPlvllacCpchE/CW2YcaXQscNoa3L4Kbpzi9y94Aa30tKpUtAuJ41aoAOCrHVD6GQo2G4M0HQVF70drknFjNyRD0uVhN2tnUisIj63HZayESPvwR1D4/QOHa7+OC93z0dHH0A8+5bTeoXt1w2YcxRFBdFeOP8aM/AMIfh3LTT2CuKBMWtH6CPCn/dYI3aeHC7TLcYuBiqxrDF/0miVBZnYMojzuEhMPv4MzF9TiffIquR+24j328SZAmARzvX8cA1VECQakMAXVcFtXb1TmEikod1JUZ0Nfmo7hGCW1VNgprZNCwo+gJ8T5b0sQ+bd1yu7ERTnxZtM+ro1VGOp/diQiXIl8BcLt9o6mR6gUsCQtSugQhbDHjIUsOb8XDnul0bM17wQg5lgFZVgVycqoQdlaBDSvO4uzpbLGwwMIREwZG8cmOOIQGy5FPUKUg6GPwY8fAhopWOAgA2dFv8NE0AWFqKp/9xxWVt2DD8lDs2XxJWPtkVJekJD0OUlneS05Do2sSDns5zioDHNc3PFSB4wdTbg2hMsAZTAxwNgz6PwXnkYUiioOu3i4iLfD91XWOwsJDqD7/Cx1x24V7kYbyYvRtIqA7y5a2a8La1kD5TNQQm2XhGFn7P9CS9SkaidxbjMXoYU/V9Efd5BwV1kK2Crqf7QPdfTGwMRzviy4VgfAPJ3Db/OYtcvhLAM5TEmxJVrSZs+bg2Wfn4rln55EW4nkGt7lzSXMI7jjo/S8EwD0/dwEWvjAf82YvwMyfTx4q/bpyW+genvE8fvgTArideyew6+79GxwcuGcAxwDKfuCmSvs2iyFOWOJmTyNQ+38iZBsD3cK5T2DhnCfwIh1fOHcmXn7pZbz8MgHc7OeRGJeBz69KUQ7Gr5HGgVECHLZ0OFtdcLa4xKo/98RxyR+X1HGKCAYtYyiS96KgKBtF6jKUKwHq57B/cyNWLioUUDKVPlqkxqVPwgngDsEgt4BDbOmUNShRV6KtuQflNYWwtraJYPPCMatjBEPd7GSYQ3zdgLW2CepgXyj3L4Uu7BiKsxpQkh6HmsyDaCo2oq2+k+ClAw2GLoK+fgzS/+GDzmH0d3GA8hsY7h4lmBtHT3s/uq09GHQMYqRnBL32EeQmFkGfZYRek42y3ExseDcfH76uE1DmBi3WmsX52OGlxfHt1TjmV03bGhzdZqC0fHz0WyX2eisQcVqOj5dq4fPKCkT+7m+Qsvyf8Onbf491vzmCde8WYcvSAnhT+V5v3xaX6/msPLWWxPXYuqwQiX5ekG98EZnb/yAiJugVPO+tVwKvrD5UM7y1/XF481R3ZyO903pUqZvF0CvPi2N3ME2lIwiND8HGkx8gMzcd1ziaAcPPLYi6gTFqQw6TE3F+H8Gw9XEg+mkgcjqydr0CR5f0QcB5eWjUYeuBtkKOimotgdJVlCafg3bXs6gI+CVStsxBTZov7JxG5XL+Xuqr+d3dvp6HJgBMqg9D37j4uGDrsT50JTQn38Xli+twLNYPFRXlIh6rcBXCsU4prxv8+ly877mK9bZ4YUZHmwOlVSpojVIMU00tW83yJfj6E+R2IcIA547uIGmKOXA8HGnrGsSlKBWUHMrK0S/N35oAOBbvc6irkga7sLzpSsw4si8Zu9ZfwLZV58S8N7miWrggqWrpInq0CQtaLJW52ycSB7fF3tLejy8ScOVK1jL6Q0inOnAEhku5RmRTuQxx7HA3Lk6LowcuC3A7sD0OZ4JlMDZ0wE7pHD6LwZKHd/lchjyGTx6K5dWp7H5EV9cOa9cQrOnBsGYEo5X21dW8utUg7qXW1guzpQ3WhH1oNhSghV5Ok8kMa8x2mEuVMNN/BimaBhFBop7+iJubLbDF7EBTmQ4tlNbc7kKzmuDT3iuuxc+I6+R+Zg90b8SwxlENApPK4BvB1jgpZNXptKnz34+6WwDnKTfMzXxmLn46ay6eJqCb89wzmPPC05j93GwCOF7J6p4Px5a6F/H0M89hBp0z1ZDp19W/P/ZTEbvT1dMDp9Nx12RpMeP1t967Z0OovAp1qvRvv+Zh1qxnseCZhzF/1jQseOE/hd84ngf3i//kaAyvTehXkwBOdH4ENjwnqadjiEBmlOCGgKaT5yJJlpM7AW6o9yY6W6+iKNsFtaoYujwT9LJBGBT92LOuBMtfU2D1ogKhtYsngwgDXMKx08ICVyRrI1AYgrKkEIXFeXBaxtDnGBV1keZBsYuI6xP7knWljzpqZYwWqR+/hfS1zyPz0GGUZ8ZioD4S0VEX8Bx93ORnlKNSPYYeB897AsGfdB8ssU/i49w585aH3IpV7Th9WI0tHxZClxwLY1oANn2QDa/Fqkn1Z00JcL4GeBPA+X2kwOXELOQbZNi0VAXvd3Khj1yPzMD98P3dJXgvzsSad5Tw99Hjk80GbF+pEdqxWgvf5YUEdZOvxWJ4W/c7FYK2XUHMto+RueEVZGx+Ayp6Dp6RFjSZA6hUWtBp43lvU4OaW1MNq0qLG2rRWEJQKCOIkw+iMs+OqPAtOH5uD1qbOtDXOTjJFxvPc7O19CNy27tIWPszKNb9GwZOPoHBoz9C4oa56Kypx1CHUzxzbmtdbf1oaKhCY52R2tsAXXcUzQ3daG50wdbYjlZtGBqyNsCqj4Org8B74t1PJRG/1MVwx4sfeBiUjvd9TlAfDt2J92GI8kfipUMIit+E8IRj6LS6cJWth7fAj8umNvUVAMd5Bl38EdOLytoSqKqzoKnLhq5aKcDrNoR9DYkh0xxhfZucdgfAMXTwUGR1ixPOwVERR1RdZRVpvJLTnY/FVi1eRMBB3hmanENjIhZpK+8TjPGCBz2BDJd3kWCsztoNR/8oHAOj6CSw8lSHaxgt9j7Y+4bR2TciYofyNU7TNTjUlZHqw1EYHFQnzs9lsBoImnjlKQel5+Fd7si1BItchoPyGc0OMfzLix84rmk9fTnZ+q/D1veZcP7LjnXFECfdN1seWxwDsPZ/Dgt9bVXRuaaOfvHb5qL/dOoIEql8Bj6OAdvqJBjsvwFL1wjKm+xobHOhrW9cDM3G05chw7Dn83qgeyceNnUvZmB4OxRXiq0Ecwxx3wRrHAPcobAM/PjxmaQZ+Mm0n941/XhCD5Mee2IGZvxsOp6c+RRmTJ+DGU/MxcwnCPKmz8ZjlP7o9Jl4hPQ46dFpM6cs74/p4cdmYNZzC/ACQcC8hb/EC6T5d0ELCSCe+vkcUf5U1/1LxM9nquPfBUlt42d4ctqPMevJf8GT0x/FM7PmY+7cBZgzZ54kAjfW9GlPIuZiCm6Ocwf2GZy2QdibnHBZ++k3d1wS1Lk7yskAR8e7rqGtuRdFOb3QZ5EmJsAbcnoQG16I0JOZOHdKjrAzMvitzoPXW8pbMMIAl3j8FFrdACcfQqG6BNr8Sjhbr4vhM2neFHea14QjV3FNujYHIu+xX4eh4BoKovVI37oY6etehGzPm3CWhuPixXOY9exM5GcWo0ozQnkJQj3ug+GNLY5CHOOVwG24/ybdywjiwvXY56PE8tdVSA46jfLLB7B5Sc6XApzfSvUkgPtkcwl2rspFvjYT5bZsKPRybPpDHrzfToA8dC0idu/Eil/HCkveGoJaf59iBO+uJVUjeE81QvbW4Nj2cmz4vXLSsKqUX4kNS7RIObQVub4LkeHzC+ScPIYixejtRQtZ/ShR2GFtmhrexHw3exM9E5PY77TVfyGPyCfOrUWN1gRN1jDKZDlolm9Di7EIZfU6lBqV6O0YoWfJzpBvorJQjdB1v8S5t74Htfc/I9frn6HaPBNFB99HyXEvOOID0WcoEO/OxY546T0MEjSxuI0xRPN74PfO1rO+zlG0FsWhMcsHZtVp9LTaxXw5z/boVp+AcX6v40JstTXWNCDq/Ebkhfmgy2xBo8mGwIjtCE7aifNxJ4THCXZYPUxlSvXgOW8Ml1JZU4nb0CjV085O/6tVUNdxfF1PAPv64iFWtsB5HuPIDJMAjsVAw4sBMglopMgH0ipPzzy38tJxBhUGIbbc8TkMQhzblC1fYriVAYnEQ5wcmorzTSW+Fm/T9ZOvyeUzoPG8Oy5X5Kct5+eVrJzutnTxOexrjd2SuMNg8bU5jYGT68nHM+l8TuNjnMbns3jBA6dz2WyV48gS7t/uOjHIcl6uD6cxYIZlVRAg1op75zLuhN0H+u8RgxzDGj9/DogflFImQI7nyoXL7t8Vq+ep/QQnabB+X4iQzz3RKazfewqHjh9AYPAhnDyQhJCDV3DiUBi2HzwOb8qznvJwPs6/YdK5f4L8T2Hd7iB8sCUQr6wOxEq/Y1i9/RhW/cUKhPeeYFH+lNf9M7XRPwQrdoRg0cZ7+ezvd52i938a+/d+jMiDbyAicBOS47NwOSkHlxNkkhLliI9JQ22lBf2OYbQ1dsLW6BQhq77MhYMnwPGKRIvFjKJSDcFDz4QDWA7TNIxSWQ8MFfnQm+QoNuXCYJZh/7ZcrHrjqwBumLYu6LK60Wm9hhHqzNmawp32MHXIg/Sbh3bFpHcBcOMoynVBrxiHKrYYGdt+j/S18yHf9wFs1a2wW8YJKghm8lxSfFc6h+vN1junrR9p50OQEHwUcUGHKZ9WRGRQyk04c5hAjWBp5ZsqxB87i/KUg18JcGwtY3gL3MYQV4PDW0qwbUUuIiNkiI7NJoDNhheVF/DOIpT7/QCVO3+IsPcfIUBMxprfqQXABe2owdEttQjwrREQGOBbIQBu9Vv0nF7Pw4rXc0kKLPuNCjvfP4dknzeRueEl5ASFoDiHoNljxWlxtgOWulrh5+0LUCaArQGtpirUVRWhskSDOmMx7ARxnHZnfh5OtTY1E7w1oU52GBb1SVTUaKE0ymCoUtE7GBYAxCB85exJXPnge8DFp9F3/EmYd/4fVAe/B6OuhaCyAYrEUtQaGjHUO0btyD0UKgG6u315ii2ibP21lcnQlL0NJsUBOJsaxdzLL0LcTdFmB7vHqT6fo8d1FVFXziMkcj2yMy9gsO8zMV9PVazD4QvbEXBpI05F70euOhdOx4gYDh6i9jHAbXsKcLut6wR5ksW2oblRWjlaR5oYEv1TxPDmnhvnlu5OC5xbDDZsaWLfbm44+irdzn9bAqz+SJ7JYoe80vbOa/JvLu/O/G7I8xQfc+dxA5pbnnW4M411+xpS2Z6/76zTrTS+T0qTHApL9+2Z74H+/8g9tHo4vhQnCOAOJ0gRHTytdfeTzhHEReXTV+A9VGReA3KKS6CuLIJKbYVS1Yk0ZT2lsaY+58/RRVKEogHH06Vr8u+p8t0PilY2IFTWgANJ9Azu87reS0XmmxCTW0GQEwaHZh/6m3S4cQ24MU6i7edjEI5K7S29aKxuh93cKzrBqVYLusUdryfAmVpMKDQoJwBOmvCuzW2HLq8R2jKOQZoDfb0C+kY5/H0nA9yyRaVICAqDTR8Eg6JLREDg1Y4cDcFuGYa51Qxn5yDszV0olmWQMlGSk42OZgeG+m5OAFwP5ZciNhTEFiF9K0HcupeQdWAXgSClya/BUNCDbvuoGP7ieo9QZ91obEbwov+N1GV/h/jFfw1V2D6Y6q4iLEQDv4/ysfrNAqx6S4WE45+iJnMffD/MgtfbdwKcUljQGODcFrgTBGLHd5TA5/0CrH+3AD7vFeDjJYXwel+NBJ+lQOxTQNLTyN/4cyz5VeItgGPr29lA6nv8y3HcrxZHCeDWvJ1P52YjMsSAnJQGyC43IPVSNdIPbaN7nIfsI/vo/oegmwiT5ba+1eqbpRWndgIyhrJbaoS5vhJVJToUafJQS+Bmba6C3Tq1BY7V1WlBW4MeZkUA6mW7UFlQSUA3jF7HKLpsvaitKYO52SyGT9POn0L60r8lgJsBhE5D6pLvIfv4apSW9+H02WacCKY2oWzHsGuM3oO7jRGgC2fQbPma3Na4nbGzZga5zrpymHL3olG+A/YaA+WXhrzdeSV4ozYprIGALD8ThyM2IzDCD3W1dcKZ76jzpojxW2I0IiwpCIcit2L/p5twNjYQaj3BaPeoyCcthqBypxS1f9py229rtUNToUBhnRQOyxPE/pimHj4l3bmI4YEe6NsmhjV2O8LuRnZeLBWWuWNJHosdpjjn2yxhpRT79BEj9MU8d0NsCfWPKcVxgmd+zlPluR/Ez+JMmmStnSr9u6TQTCNCU8ugSj2JZvlmtBk1cDmvEyD1obHKCmOFDe0tg2J+Ga+08+xAp5InwHGn2dt9DVaTSwyharMGUZxjhaZSWmHnti7o6gjgGuTYsykHy17Lx6o387FyUR58fnsKCbtWoTjs94g5E4TEFBXikxXITa8hmByBvlKONkc3dKlXUPzxQ+gOegpNex9BlSJTrHjs6RwncOyGOqOXwI/gMfc6lBHhyNj0ItK9F0L+yW6oU9tQqhlDD9X7FsBRJ11T1gS976NA/DPA2UdgjD6E+OhGHNySh+W/Vghr11Kqa+zRs6iT7cW2ZZmTAM6b4M3rHR0+/K0WfmvKUJDmQn5KF6mb5EROggM5iZLyLncjI86OpM2L0HHo/6Lz2COIXf4klv46mcrQYO+6EoTuNyLfkI34SC0CttTD37sMAX7ZsJpbUd9oIJitwMhoB0orCtDV0YDi5HAUJNfSPbtXnE4AHEE0D59aajnaQhO6utrgdNjQTdvuzmZ61zVot1AawZ3LaUFvTztc3W0kGwGfiaDtttWuq7MF7Y3FMOXtR1P2DpRklECVPoLGyiEx95GtUHarE/qyHNSb65ETHY7ENU+gLWQhKnbNxJnN3lBkN6Guphvnw+ijKrQBTbX0kdAjBa0XbYraUgeV0W0fEtZWdzsT8DYRKouBiq2uPRYbTPlH0JC5EW1lcvE+2RkwD7kOsZW2W7LU5mhVOBrhi2NRmxGfGicscjyHkwFv0HVdWHZ7usagKtIi+OJBHI7aiANhG3E2Ohh19Y1iGJfbSB/PhaNzBrqoXmKRgzTHro8kAM7mgLoi988COLa+3Tl8yuKg9g8A7oG+E2KIYJg7RQC3ObwURxMliOO07xLEsVXSranS75b4mW6i53w4/v4dumZx3XiIfcP5Upyh9vBNWr18LxSaUYlz6QZoM06gOdsX5YVy6sSH0dY6JGCOwe2rrG6e4o5XBBKf+M0duZMXMdwCuBZoqmXQ1lOHJDo2gjja6uplCPTPx9ZlOuzw0mPLCjXSvOfBdfQhdO59CMHLZiI+qwBXcnIgTy9Cp+WqCJHV1zMOZXI8mnf8CxA5E/2BBHC5aRigDra7Ywi1RV0wanpQpXOhWj+EJk0GymI+wpWNLyFj/UtI9V0CVVQSHNYBYX3hoTc3wGWueghDJ/4dPfu+D9kRH6Qk1UAWa0LaJTMBVwuy4q2oyEqAMW33ZIB7txBrFmdjy6tvwP/153Fo0TzEHjiIoly6f8UgbQdgUAzQvqSS/FEoUmy4uOwRDBC8DYU8jpTVM7DqrRR4LdYSwNE72l+DPF0u4iK0OPpxPY5u0RNEtYPQBKu8liPlShwS4i5hw8b1GBruw/WbY9AXmKHJlKyenuKQWWUFfSjJScfFzQsR5/cKwn0WoEqTRs+zTQyVMqy11hejVp+Oen0G6ooy0W42TkAcAZzdDEdLBVoKjqI+dz+aq1SoVLXDqO0XbcDdXhhkGL5q6yrRYWqDubYNpmoz0hM0CDpRBmWBE8o8G05/aoIiuRC1qZfoXKkdDXR9DkuLFcqSVHS0dgogdLcrnu/IPt/cvxmceOjU1dYPi/o8mmQb0aCMEK5MWluGqR1/BowBanUhjlzYhqC4HTgfF4KenjEBeXda0jgSA69EddoHICuQ48j5nQiI8sOxi3sRnRoFC8EiL3Jgi55YnSoAjn3H8T4PwwM2ayc05fyR8icuYCCx9W3y6lNJmi8bQn2gB/q2yg1r3FHvvlQqYI5B7rvecd8L8SISNyTfz2IL3Cfxt4H+u67QDCPOp+thyPwE5ryD6G3r9Vgk4O4kv46oIxMQRx0sbXk+Wadl1APgLNCwZaEuB7oaBUqM7MA0D+qKbLSYHARS43C0jcNqHkF9yGLg7GNA6OOIWD8flzOLkJ5eCGWmCfZWachzbARQJsWhcce/AhE/gyvgcVTmEMBxp0z1YRhgidWwHcOo1l6EpWAXzNoMKIN2I23di8ja+Crke5bBmHFZuKHgDt3e3IHCM16oSTkF4+UzyE1OhLmlB1cJ8sYGJXEEge56Ocov77wD4NRY+noaUlZNI6j8MXD6h1Ae+ACKtL6JoP2Tgaoodxj5KW0IePM/kPiH7yNx2T/i9Ls/QkrQfigiTqEg6hQ0caEoST2J4sST0F4KgTzyNEZHezA+3o+sjBQEBwdCpcrBp2eCoVPnE9jdRF1pG9QZk6/lll5xHTnhmbDs+Cd8Rs+4zPvvoMuIQF+vXbKuOdugubQbjdsfgvXAf6Bg/b9Clx2Lflc7AV4zvdMKWJSBaJT5oq22AN3OVnRYatDR1CosWZ5z0LgN9QkLp7T4gAF5hNpWU1034qIbER3XDENhJfID1iLD+xcwaXQiH1vf2ludMDXUEtDdXmTC+5Ph7bYY4ga7r6G+MAGy7TNhClyA1lO/QZLfrxESsAsnY/bhVNIuhMeEwN7eL951H59LbeROsWWNY6Ly3LhWqwOJWXHwD92IgOitOBi6DYkZiehzXRVDvAIg2UI4AXFcDwY4bZnUzu8Esa/Slw2f6uhDR2ksIID7q7/6L0lE0rlpt2wTAAAAAElFTkSuQmC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        <p:cNvSpPr>
            <a:spLocks noChangeAspect="1" noChangeArrowheads="1"/>
          </p:cNvSpPr>
          <p:nvPr/>
        </p:nvSpPr>
        <p:spPr bwMode="auto">
          <a:xfrm>
            <a:off x="460375" y="160337"/>
            <a:ext cx="8095796" cy="80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5" y="365125"/>
            <a:ext cx="7485016" cy="57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Developing Guidelines and Best Practices for Data Visualization Instruction &amp; Pedagogy  CASE STUDY: Mapping Community Health Data with PolicyMap and Hispanic &amp; Latinx populations in Los Angeles County </vt:lpstr>
      <vt:lpstr>PowerPoint Presentation</vt:lpstr>
      <vt:lpstr> Identifying Food Deserts – Mapping Grocery Retail Locations (all types) and Hispanic Population (estimated 2013-2017)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Guidelines and Best Practices for Data Visualization Instruction &amp; Pedagogy  CASE STUDY: Mapping Community Health Data with PolicyMap and Hispanic &amp; Latinx populations in Los Angeles County </dc:title>
  <dc:creator>Amy Sonnichsen</dc:creator>
  <cp:lastModifiedBy>Amy Sonnichsen</cp:lastModifiedBy>
  <cp:revision>2</cp:revision>
  <dcterms:created xsi:type="dcterms:W3CDTF">2019-08-07T14:14:11Z</dcterms:created>
  <dcterms:modified xsi:type="dcterms:W3CDTF">2019-08-07T14:22:29Z</dcterms:modified>
</cp:coreProperties>
</file>