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ed9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ed9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50ed93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50ed93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50ed93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50ed93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50ed93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50ed93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50ed93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50ed93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Ethically Visualizing Aggregated Community Data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Document your visualizations!)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Christensen | Seattle Public Library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story: update Kirwan map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85293" y="432675"/>
            <a:ext cx="39734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Modifiable</a:t>
            </a:r>
            <a:r>
              <a:rPr lang="en"/>
              <a:t> Areal Unit Problem (MAUP)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7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	 		 	 	 		 		 	 	 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	 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 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48" y="1152475"/>
            <a:ext cx="4646600" cy="40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99" y="123038"/>
            <a:ext cx="8104851" cy="5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Voucher Supplement (Seattle Housing Authority)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(See handout)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 documentation checklist in 4 categories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Disclosure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Contingency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Plurality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Empowerment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