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00" d="100"/>
          <a:sy n="200" d="100"/>
        </p:scale>
        <p:origin x="-2652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9C58-92DA-44C7-B620-B9C63F987F95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699F-D053-41C3-B44A-D960ED5E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20836" y="1680440"/>
            <a:ext cx="1840992" cy="1703169"/>
            <a:chOff x="2609088" y="1625247"/>
            <a:chExt cx="1840992" cy="1703169"/>
          </a:xfrm>
        </p:grpSpPr>
        <p:sp>
          <p:nvSpPr>
            <p:cNvPr id="4" name="斜纹 3"/>
            <p:cNvSpPr/>
            <p:nvPr/>
          </p:nvSpPr>
          <p:spPr>
            <a:xfrm>
              <a:off x="3206496" y="1625247"/>
              <a:ext cx="1243584" cy="1703169"/>
            </a:xfrm>
            <a:prstGeom prst="diagStripe">
              <a:avLst>
                <a:gd name="adj" fmla="val 77389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/>
          </p:nvSpPr>
          <p:spPr>
            <a:xfrm flipH="1">
              <a:off x="2609088" y="2450592"/>
              <a:ext cx="597408" cy="877824"/>
            </a:xfrm>
            <a:prstGeom prst="diagStripe">
              <a:avLst>
                <a:gd name="adj" fmla="val 5655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35832" y="1670063"/>
            <a:ext cx="1825996" cy="1697608"/>
            <a:chOff x="5900928" y="1494029"/>
            <a:chExt cx="1825996" cy="1697608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0928" y="1502535"/>
              <a:ext cx="1825996" cy="1689102"/>
              <a:chOff x="2609088" y="1639957"/>
              <a:chExt cx="1825996" cy="1766321"/>
            </a:xfrm>
          </p:grpSpPr>
          <p:sp>
            <p:nvSpPr>
              <p:cNvPr id="9" name="斜纹 8"/>
              <p:cNvSpPr/>
              <p:nvPr/>
            </p:nvSpPr>
            <p:spPr>
              <a:xfrm>
                <a:off x="3522086" y="1639957"/>
                <a:ext cx="912998" cy="1033548"/>
              </a:xfrm>
              <a:prstGeom prst="diagStripe">
                <a:avLst>
                  <a:gd name="adj" fmla="val 7106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斜纹 11"/>
              <p:cNvSpPr/>
              <p:nvPr/>
            </p:nvSpPr>
            <p:spPr>
              <a:xfrm rot="10800000">
                <a:off x="2609088" y="2372730"/>
                <a:ext cx="912998" cy="1033548"/>
              </a:xfrm>
              <a:prstGeom prst="diagStripe">
                <a:avLst>
                  <a:gd name="adj" fmla="val 7106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>
              <a:off x="5914995" y="1494029"/>
              <a:ext cx="1765956" cy="1689102"/>
              <a:chOff x="822362" y="1631062"/>
              <a:chExt cx="1825996" cy="1766321"/>
            </a:xfrm>
          </p:grpSpPr>
          <p:sp>
            <p:nvSpPr>
              <p:cNvPr id="15" name="斜纹 14"/>
              <p:cNvSpPr/>
              <p:nvPr/>
            </p:nvSpPr>
            <p:spPr>
              <a:xfrm>
                <a:off x="1735359" y="1631062"/>
                <a:ext cx="912999" cy="1033548"/>
              </a:xfrm>
              <a:prstGeom prst="diagStripe">
                <a:avLst>
                  <a:gd name="adj" fmla="val 7106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斜纹 15"/>
              <p:cNvSpPr/>
              <p:nvPr/>
            </p:nvSpPr>
            <p:spPr>
              <a:xfrm rot="10800000">
                <a:off x="822362" y="2363835"/>
                <a:ext cx="912998" cy="1033548"/>
              </a:xfrm>
              <a:prstGeom prst="diagStripe">
                <a:avLst>
                  <a:gd name="adj" fmla="val 7106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右箭头 17"/>
          <p:cNvSpPr/>
          <p:nvPr/>
        </p:nvSpPr>
        <p:spPr>
          <a:xfrm>
            <a:off x="7349899" y="1625247"/>
            <a:ext cx="1811929" cy="1733918"/>
          </a:xfrm>
          <a:prstGeom prst="rightArrow">
            <a:avLst>
              <a:gd name="adj1" fmla="val 46755"/>
              <a:gd name="adj2" fmla="val 40264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223875" y="1175791"/>
            <a:ext cx="2962908" cy="2104939"/>
            <a:chOff x="2470152" y="655320"/>
            <a:chExt cx="2962908" cy="2104939"/>
          </a:xfrm>
        </p:grpSpPr>
        <p:grpSp>
          <p:nvGrpSpPr>
            <p:cNvPr id="57" name="组合 56"/>
            <p:cNvGrpSpPr/>
            <p:nvPr/>
          </p:nvGrpSpPr>
          <p:grpSpPr>
            <a:xfrm>
              <a:off x="2470152" y="969325"/>
              <a:ext cx="1873248" cy="1790934"/>
              <a:chOff x="2470152" y="969325"/>
              <a:chExt cx="1873248" cy="179093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560320" y="969325"/>
                <a:ext cx="633046" cy="6330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2470152" y="1644362"/>
                <a:ext cx="813381" cy="11158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709937" y="1559377"/>
                <a:ext cx="239151" cy="2391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21130833">
                <a:off x="3147939" y="1614220"/>
                <a:ext cx="678550" cy="2261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>
                <a:stCxn id="61" idx="7"/>
              </p:cNvCxnSpPr>
              <p:nvPr/>
            </p:nvCxnSpPr>
            <p:spPr>
              <a:xfrm flipV="1">
                <a:off x="3914065" y="1188720"/>
                <a:ext cx="429335" cy="405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圆角矩形 57"/>
            <p:cNvSpPr/>
            <p:nvPr/>
          </p:nvSpPr>
          <p:spPr>
            <a:xfrm>
              <a:off x="3535680" y="655320"/>
              <a:ext cx="1897380" cy="1583699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33043" y="470433"/>
            <a:ext cx="2373134" cy="2717483"/>
            <a:chOff x="2686546" y="723901"/>
            <a:chExt cx="2373134" cy="2717483"/>
          </a:xfrm>
        </p:grpSpPr>
        <p:grpSp>
          <p:nvGrpSpPr>
            <p:cNvPr id="74" name="组合 73"/>
            <p:cNvGrpSpPr/>
            <p:nvPr/>
          </p:nvGrpSpPr>
          <p:grpSpPr>
            <a:xfrm>
              <a:off x="2686546" y="1720397"/>
              <a:ext cx="2373134" cy="1720987"/>
              <a:chOff x="2211072" y="968556"/>
              <a:chExt cx="3100070" cy="224815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211072" y="1425780"/>
                <a:ext cx="813381" cy="1790934"/>
                <a:chOff x="2470152" y="969325"/>
                <a:chExt cx="813381" cy="1790934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2560320" y="969325"/>
                  <a:ext cx="633046" cy="63304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>
                  <a:off x="2470152" y="1644362"/>
                  <a:ext cx="813381" cy="11158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3344097" y="968556"/>
                <a:ext cx="813381" cy="1790934"/>
                <a:chOff x="2470152" y="969325"/>
                <a:chExt cx="813381" cy="1790934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2560320" y="969325"/>
                  <a:ext cx="633046" cy="63304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2470152" y="1644362"/>
                  <a:ext cx="813381" cy="11158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4497761" y="1425780"/>
                <a:ext cx="813381" cy="1790934"/>
                <a:chOff x="2470152" y="969325"/>
                <a:chExt cx="813381" cy="1790934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2560320" y="969325"/>
                  <a:ext cx="633046" cy="63304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470152" y="1644362"/>
                  <a:ext cx="813381" cy="11158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5" name="椭圆形标注 74"/>
            <p:cNvSpPr/>
            <p:nvPr/>
          </p:nvSpPr>
          <p:spPr>
            <a:xfrm>
              <a:off x="3126073" y="723901"/>
              <a:ext cx="1478280" cy="887282"/>
            </a:xfrm>
            <a:prstGeom prst="wedgeEllipseCallout">
              <a:avLst>
                <a:gd name="adj1" fmla="val -31658"/>
                <a:gd name="adj2" fmla="val 775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blublu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980850" y="397358"/>
            <a:ext cx="2377117" cy="2313456"/>
            <a:chOff x="2728956" y="967275"/>
            <a:chExt cx="2377117" cy="2313456"/>
          </a:xfrm>
        </p:grpSpPr>
        <p:grpSp>
          <p:nvGrpSpPr>
            <p:cNvPr id="72" name="组合 71"/>
            <p:cNvGrpSpPr/>
            <p:nvPr/>
          </p:nvGrpSpPr>
          <p:grpSpPr>
            <a:xfrm>
              <a:off x="2728956" y="967275"/>
              <a:ext cx="2373134" cy="2313456"/>
              <a:chOff x="2686546" y="1127929"/>
              <a:chExt cx="2373134" cy="231345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686546" y="2070407"/>
                <a:ext cx="2373134" cy="1370978"/>
                <a:chOff x="2211072" y="1425780"/>
                <a:chExt cx="3100070" cy="1790934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211072" y="1425780"/>
                  <a:ext cx="813381" cy="1790934"/>
                  <a:chOff x="2470152" y="969325"/>
                  <a:chExt cx="813381" cy="1790934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2560320" y="969325"/>
                    <a:ext cx="633046" cy="63304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圆角矩形 19"/>
                  <p:cNvSpPr/>
                  <p:nvPr/>
                </p:nvSpPr>
                <p:spPr>
                  <a:xfrm>
                    <a:off x="2470152" y="1644362"/>
                    <a:ext cx="813381" cy="11158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4497761" y="1425780"/>
                  <a:ext cx="813381" cy="1790934"/>
                  <a:chOff x="2470152" y="969325"/>
                  <a:chExt cx="813381" cy="1790934"/>
                </a:xfrm>
              </p:grpSpPr>
              <p:sp>
                <p:nvSpPr>
                  <p:cNvPr id="68" name="椭圆 67"/>
                  <p:cNvSpPr/>
                  <p:nvPr/>
                </p:nvSpPr>
                <p:spPr>
                  <a:xfrm>
                    <a:off x="2560320" y="969325"/>
                    <a:ext cx="633046" cy="63304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圆角矩形 68"/>
                  <p:cNvSpPr/>
                  <p:nvPr/>
                </p:nvSpPr>
                <p:spPr>
                  <a:xfrm>
                    <a:off x="2470152" y="1644362"/>
                    <a:ext cx="813381" cy="11158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1" name="椭圆形标注 70"/>
              <p:cNvSpPr/>
              <p:nvPr/>
            </p:nvSpPr>
            <p:spPr>
              <a:xfrm>
                <a:off x="2900351" y="1127929"/>
                <a:ext cx="1057740" cy="617604"/>
              </a:xfrm>
              <a:prstGeom prst="wedgeEllipseCallout">
                <a:avLst>
                  <a:gd name="adj1" fmla="val -31658"/>
                  <a:gd name="adj2" fmla="val 7751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Bla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</p:txBody>
          </p:sp>
        </p:grpSp>
        <p:sp>
          <p:nvSpPr>
            <p:cNvPr id="85" name="椭圆形标注 84"/>
            <p:cNvSpPr/>
            <p:nvPr/>
          </p:nvSpPr>
          <p:spPr>
            <a:xfrm>
              <a:off x="4048333" y="1048913"/>
              <a:ext cx="1057740" cy="617604"/>
            </a:xfrm>
            <a:prstGeom prst="wedgeEllipseCallout">
              <a:avLst>
                <a:gd name="adj1" fmla="val 1481"/>
                <a:gd name="adj2" fmla="val 775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Blu</a:t>
              </a:r>
              <a:r>
                <a:rPr lang="zh-CN" altLang="en-US" dirty="0"/>
                <a:t>！</a:t>
              </a:r>
            </a:p>
          </p:txBody>
        </p:sp>
      </p:grpSp>
      <p:sp>
        <p:nvSpPr>
          <p:cNvPr id="87" name="圆角矩形 86"/>
          <p:cNvSpPr/>
          <p:nvPr/>
        </p:nvSpPr>
        <p:spPr>
          <a:xfrm>
            <a:off x="7194655" y="653002"/>
            <a:ext cx="3550920" cy="20139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6514418" y="1681934"/>
            <a:ext cx="2052726" cy="1488864"/>
            <a:chOff x="2177727" y="1574840"/>
            <a:chExt cx="2052726" cy="1488864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727" y="1574840"/>
              <a:ext cx="1221634" cy="1056753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397" y="2405319"/>
              <a:ext cx="1253056" cy="658385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987" y1="86416" x2="7987" y2="86416"/>
                          <a14:foregroundMark x1="63259" y1="18822" x2="63259" y2="18822"/>
                          <a14:foregroundMark x1="11661" y1="87889" x2="11661" y2="87889"/>
                          <a14:foregroundMark x1="44728" y1="92308" x2="44728" y2="92308"/>
                          <a14:foregroundMark x1="26038" y1="96072" x2="26038" y2="96072"/>
                          <a14:foregroundMark x1="64696" y1="88707" x2="64696" y2="88707"/>
                          <a14:foregroundMark x1="15974" y1="96727" x2="15974" y2="96727"/>
                          <a14:foregroundMark x1="20288" y1="95254" x2="20288" y2="95254"/>
                          <a14:foregroundMark x1="71246" y1="87889" x2="71246" y2="87889"/>
                          <a14:backgroundMark x1="33866" y1="18822" x2="33866" y2="188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605" y="2301541"/>
              <a:ext cx="331572" cy="323627"/>
            </a:xfrm>
            <a:prstGeom prst="rect">
              <a:avLst/>
            </a:prstGeom>
          </p:spPr>
        </p:pic>
      </p:grpSp>
      <p:grpSp>
        <p:nvGrpSpPr>
          <p:cNvPr id="115" name="组合 114"/>
          <p:cNvGrpSpPr/>
          <p:nvPr/>
        </p:nvGrpSpPr>
        <p:grpSpPr>
          <a:xfrm>
            <a:off x="6302808" y="1856050"/>
            <a:ext cx="1333496" cy="1515337"/>
            <a:chOff x="2644147" y="1824438"/>
            <a:chExt cx="1333496" cy="1515337"/>
          </a:xfrm>
        </p:grpSpPr>
        <p:sp>
          <p:nvSpPr>
            <p:cNvPr id="94" name="流程图: 资料带 93"/>
            <p:cNvSpPr/>
            <p:nvPr/>
          </p:nvSpPr>
          <p:spPr>
            <a:xfrm rot="16958829">
              <a:off x="2553226" y="1915359"/>
              <a:ext cx="1515337" cy="1333496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3169920" y="1951532"/>
              <a:ext cx="556260" cy="128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101340" y="2103932"/>
              <a:ext cx="556260" cy="128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2874590" y="2219541"/>
              <a:ext cx="739757" cy="17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2888657" y="2366911"/>
              <a:ext cx="739757" cy="17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158604" y="2532024"/>
              <a:ext cx="505666" cy="116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363157" y="2612215"/>
              <a:ext cx="378908" cy="87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401933" y="2705033"/>
              <a:ext cx="378908" cy="87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120504" y="2768223"/>
              <a:ext cx="668354" cy="154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097644" y="2905383"/>
              <a:ext cx="668354" cy="154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051924" y="3050163"/>
              <a:ext cx="668354" cy="154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097644" y="3193087"/>
              <a:ext cx="544265" cy="125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 rot="849690">
              <a:off x="2762249" y="1845176"/>
              <a:ext cx="4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Bradley Hand ITC" panose="03070402050302030203" pitchFamily="66" charset="0"/>
                  <a:ea typeface="方正舒体" panose="02010601030101010101" pitchFamily="2" charset="-122"/>
                </a:rPr>
                <a:t>100</a:t>
              </a:r>
              <a:endParaRPr lang="zh-CN" altLang="en-US" sz="1200" b="1" dirty="0">
                <a:solidFill>
                  <a:srgbClr val="FF0000"/>
                </a:solidFill>
                <a:latin typeface="Bradley Hand ITC" panose="03070402050302030203" pitchFamily="66" charset="0"/>
                <a:ea typeface="方正舒体" panose="02010601030101010101" pitchFamily="2" charset="-122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1" r="13790" b="6072"/>
          <a:stretch/>
        </p:blipFill>
        <p:spPr>
          <a:xfrm>
            <a:off x="6217343" y="1317944"/>
            <a:ext cx="2293621" cy="2242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图片 1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8229" b="37240" l="1025" r="11347"/>
                    </a14:imgEffect>
                  </a14:imgLayer>
                </a14:imgProps>
              </a:ext>
            </a:extLst>
          </a:blip>
          <a:srcRect t="17190" r="87390" b="62793"/>
          <a:stretch/>
        </p:blipFill>
        <p:spPr>
          <a:xfrm>
            <a:off x="3190875" y="1814731"/>
            <a:ext cx="1718751" cy="15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方正舒体</vt:lpstr>
      <vt:lpstr>宋体</vt:lpstr>
      <vt:lpstr>Arial</vt:lpstr>
      <vt:lpstr>Bradley Hand ITC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Charlie Liu</dc:creator>
  <cp:lastModifiedBy>Charlie Liu</cp:lastModifiedBy>
  <cp:revision>12</cp:revision>
  <dcterms:created xsi:type="dcterms:W3CDTF">2014-04-28T07:45:50Z</dcterms:created>
  <dcterms:modified xsi:type="dcterms:W3CDTF">2014-04-29T04:14:17Z</dcterms:modified>
</cp:coreProperties>
</file>