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3399FF"/>
    <a:srgbClr val="9900FF"/>
    <a:srgbClr val="006600"/>
    <a:srgbClr val="FF9900"/>
    <a:srgbClr val="FF3300"/>
    <a:srgbClr val="0099CC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A8EB39E-586A-4FED-AD26-4A39FA6D8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18C-B457-47E3-85F0-D74B911B4E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60C-962D-4BC9-BE28-16F732071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44AA8-C35E-4428-BE6D-CBD863B20E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A5AC-CE1D-45AA-88EB-F871A0258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B701-B912-4D29-BBE7-C67EB525BE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7901CA-C70B-4BA9-811D-A24CAEE7ED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E5F-F1AC-4D13-8131-02734355F7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C313-9581-4081-B2A6-98C026E6A6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0230-DE6A-4017-A2A2-82BD8C9030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羊皮纸"/>
          <p:cNvSpPr txBox="1">
            <a:spLocks noChangeArrowheads="1"/>
          </p:cNvSpPr>
          <p:nvPr/>
        </p:nvSpPr>
        <p:spPr bwMode="auto">
          <a:xfrm>
            <a:off x="971600" y="116632"/>
            <a:ext cx="7200800" cy="70788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算法设计与分析上机实验课程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967" y="1257322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次课 第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周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5535" y="1988840"/>
            <a:ext cx="8424863" cy="40568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实验内容：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复习教材第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章分治法知识点，包括分治法的设计思想、分治法解决的问题特征、分治法的求解过程。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阅读和掌握教材配套实验指导书“第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章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2.3.2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小节 求解众数问题”，实现众数问题求解算法，提供输入案例检测算法的正确性。</a:t>
            </a:r>
          </a:p>
          <a:p>
            <a:pPr indent="-342900">
              <a:lnSpc>
                <a:spcPct val="1500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3.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阅读和掌握教材配套实验指导书“第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章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2.3.5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小节 求解一个整数数组划分为两个子数组问题”，实现整数数组划分为两个子数组算法，提供输入案例检测算法的正确性，分析算法时间复杂性。</a:t>
            </a:r>
          </a:p>
        </p:txBody>
      </p:sp>
      <p:sp>
        <p:nvSpPr>
          <p:cNvPr id="2" name="矩形 1"/>
          <p:cNvSpPr/>
          <p:nvPr/>
        </p:nvSpPr>
        <p:spPr>
          <a:xfrm>
            <a:off x="260610" y="6067946"/>
            <a:ext cx="869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注意：上述实验完成后请撰写实验报告，附上算法关键代码。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1586</TotalTime>
  <Words>157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仿宋</vt:lpstr>
      <vt:lpstr>华文楷体</vt:lpstr>
      <vt:lpstr>楷体_GB2312</vt:lpstr>
      <vt:lpstr>隶书</vt:lpstr>
      <vt:lpstr>Consolas</vt:lpstr>
      <vt:lpstr>Franklin Gothic Book</vt:lpstr>
      <vt:lpstr>Franklin Gothic Medium</vt:lpstr>
      <vt:lpstr>Times New Roman</vt:lpstr>
      <vt:lpstr>Verdana</vt:lpstr>
      <vt:lpstr>Wingdings 2</vt:lpstr>
      <vt:lpstr>跋涉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abraham</cp:lastModifiedBy>
  <cp:revision>525</cp:revision>
  <dcterms:created xsi:type="dcterms:W3CDTF">2012-11-28T00:02:12Z</dcterms:created>
  <dcterms:modified xsi:type="dcterms:W3CDTF">2024-05-15T04:46:31Z</dcterms:modified>
</cp:coreProperties>
</file>