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D4C7E-5C0B-49CF-8225-9F727E3C9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C94034-F17F-4244-A501-062C18EDF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E957AD-43E3-41DF-BC5C-399D1432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6F26-3730-480D-B6F3-CAA922C83679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713AB-F092-4A0A-8C5C-0DF4F382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76CF2-F9BC-4407-9C13-116D566B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0F6B-86A0-4396-8B14-54C50FC2D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0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EEDD3-D993-4B54-8A72-42CFC057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6DF1AB-93B8-444A-A608-EE68DF97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292FC-B426-4994-BA73-3D351C9A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6F26-3730-480D-B6F3-CAA922C83679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C32D4-B83D-43E1-BE1A-870D2B96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C0E3A-548D-4C23-A6AB-F34DF4BC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0F6B-86A0-4396-8B14-54C50FC2D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67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9B3985-F330-4004-806E-0DF0E2F6E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1EB3C6-8621-4003-8361-28EFE6312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E0E0A-7D69-48A5-8FD0-DD27AD7E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6F26-3730-480D-B6F3-CAA922C83679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23EA5-661E-437E-A9FC-E435BE2B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02F6F-72F8-479F-82AB-AA7A61CB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0F6B-86A0-4396-8B14-54C50FC2D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56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61AD0-42A6-458E-909A-BAEB7FEC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06E1C2-7D84-4AB1-9AA1-FC44D2280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1F260-A79B-4E8A-AFCA-C388F7AE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6F26-3730-480D-B6F3-CAA922C83679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3CF08-69BA-4BCC-9145-2B7C0830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6C8E1-9CBD-4178-82BD-47927AA8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0F6B-86A0-4396-8B14-54C50FC2D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8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44649-F106-4561-A4F0-7862BAC3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D8025-3C5B-4F6B-9785-EAD43C6DA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29F72-E512-4AC1-B0D4-9ADFBC74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6F26-3730-480D-B6F3-CAA922C83679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A35E4-B07B-457F-A1E9-2F7B1AEF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AA774-9D5C-4D05-B311-96BDFCD9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0F6B-86A0-4396-8B14-54C50FC2D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0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48255-2FB5-48B0-A4FD-564E297B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E8E77B-BCE3-4038-9C47-D1284382D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1DCCF3-0CDD-41D6-864D-10CE1D102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6496AB-3EEE-4653-95D6-B47CA25B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6F26-3730-480D-B6F3-CAA922C83679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C11760-5881-4204-8007-B61F3AC5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92954D-A4E1-4CCD-A4B5-85815629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0F6B-86A0-4396-8B14-54C50FC2D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35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CD5B9-0EBB-4B02-B12A-47A83D33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3EB47-7C1B-4C3F-A6E5-36E518472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0A15F6-157E-4BBD-B2D2-0DAC76DCE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BB0077-793C-45CA-BC25-D6CAD6C69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2FF8F3-1BEB-4D38-A884-877F70F21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3A4C10-1991-415A-B78A-04DAA507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6F26-3730-480D-B6F3-CAA922C83679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5B772E-A975-4342-9133-CD796293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8EE79B-A9C9-4D30-AC89-D9CDC99F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0F6B-86A0-4396-8B14-54C50FC2D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21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3AFF7-588E-42CD-992C-34CF1016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3EB7EA-9E49-4572-9906-12D09E82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6F26-3730-480D-B6F3-CAA922C83679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7AE504-DD73-4AD8-8B77-FFF4B759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0DE740-5FC3-4DDA-BBF8-7C9851FE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0F6B-86A0-4396-8B14-54C50FC2D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70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B92BFF-7F45-4641-BE1E-1ED363BD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6F26-3730-480D-B6F3-CAA922C83679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10632A-9E39-4F51-B6A9-315E10DB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7F8925-AD85-4B54-B594-4405B4C1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0F6B-86A0-4396-8B14-54C50FC2D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7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6E79F-1F38-4601-A826-C6CA4DAF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BEC39-30F5-44FC-A9D8-7FC0D37F1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8E6CED-2C19-44F8-9ACE-DC92E0827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21611D-D2A2-4273-BD4C-0B3623FB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6F26-3730-480D-B6F3-CAA922C83679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50A67-2ECE-4100-BE5D-42A51E2F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DB990D-A226-46E4-A227-DC9AFFBB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0F6B-86A0-4396-8B14-54C50FC2D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3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269D4-66BE-40EB-A979-4AACE32B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BC8373-226A-4C52-AD36-8AB2CC059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C09FB3-D573-41AE-9EA4-75A6A88A5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4ECBB3-4658-4B0F-B37C-9DE2B9E3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6F26-3730-480D-B6F3-CAA922C83679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F5E3BE-F57F-47FA-A10C-3E59EE3B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165AE3-4F57-42C9-A572-50E34907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0F6B-86A0-4396-8B14-54C50FC2D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0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F8457E-DA73-4DFF-B5B0-B88C55D4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D7743-5CBA-4558-8A37-EEC496F79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BD72E-8154-4B4B-9F2E-D92A67661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6F26-3730-480D-B6F3-CAA922C83679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1C2EB-A835-485B-8916-4922465A3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E0DD7-5D90-4761-AD63-15CB056E3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40F6B-86A0-4396-8B14-54C50FC2D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36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810CC-2B09-4F14-BA8E-5D7D3E3D5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computer vision approach of waste sorting based on</a:t>
            </a:r>
            <a:br>
              <a:rPr lang="en-US" altLang="zh-CN" dirty="0"/>
            </a:br>
            <a:r>
              <a:rPr lang="en-US" altLang="zh-CN" dirty="0"/>
              <a:t>Dense Convolutional Networks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8FFC81-02EF-4DD0-9F60-FEAFC8F1B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王子卓 夏苏安 徐欣尔</a:t>
            </a:r>
          </a:p>
        </p:txBody>
      </p:sp>
    </p:spTree>
    <p:extLst>
      <p:ext uri="{BB962C8B-B14F-4D97-AF65-F5344CB8AC3E}">
        <p14:creationId xmlns:p14="http://schemas.microsoft.com/office/powerpoint/2010/main" val="2346762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86"/>
    </mc:Choice>
    <mc:Fallback>
      <p:transition spd="slow" advTm="115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45FE9E-45D0-4D21-954B-39B6A5C1F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" y="1347562"/>
            <a:ext cx="3932238" cy="26225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745082-78BE-45EE-98C4-B71A2F2FB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13" y="1347562"/>
            <a:ext cx="3640138" cy="2622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EB7715-4F6F-4766-A630-57D802EBB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713" y="1347562"/>
            <a:ext cx="3700463" cy="26225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E6776FE-2E5A-4E81-A2C1-05DC6C0086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" y="4052662"/>
            <a:ext cx="3913188" cy="26082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0B768BE-1F88-409F-880B-3C06A956AB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4052662"/>
            <a:ext cx="3679825" cy="26082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B54539B-679C-49AD-BF4E-B1774F9D2D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350" y="4052662"/>
            <a:ext cx="3679825" cy="2608263"/>
          </a:xfrm>
          <a:prstGeom prst="rect">
            <a:avLst/>
          </a:prstGeom>
        </p:spPr>
      </p:pic>
      <p:sp>
        <p:nvSpPr>
          <p:cNvPr id="17" name="标题 16">
            <a:extLst>
              <a:ext uri="{FF2B5EF4-FFF2-40B4-BE49-F238E27FC236}">
                <a16:creationId xmlns:a16="http://schemas.microsoft.com/office/drawing/2014/main" id="{E46C5FCF-CB62-4E0D-BCF7-B24C8323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48"/>
            <a:ext cx="10515600" cy="1325563"/>
          </a:xfrm>
        </p:spPr>
        <p:txBody>
          <a:bodyPr/>
          <a:lstStyle/>
          <a:p>
            <a:r>
              <a:rPr lang="en-US" altLang="zh-CN" dirty="0"/>
              <a:t>Results – Binary &amp; Ternary weight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52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AAA01-ECCE-4F97-8A41-2F6E52BE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DE044-C7F3-4D04-9216-9295C211B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More training</a:t>
            </a:r>
          </a:p>
          <a:p>
            <a:r>
              <a:rPr lang="en-US" altLang="zh-CN" dirty="0"/>
              <a:t>More kinds of feature: smell, temperature, weight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02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73716-8CBB-4489-B226-92E41247A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Waste Sorting - Meanings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ADD12-2E97-4A88-B999-E92DE7595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Prevent polluting the water and soil</a:t>
            </a:r>
          </a:p>
          <a:p>
            <a:r>
              <a:rPr lang="en-US" altLang="zh-CN" sz="4000" dirty="0"/>
              <a:t>Save the cost of land by reducing landfilling</a:t>
            </a:r>
          </a:p>
          <a:p>
            <a:r>
              <a:rPr lang="en-US" altLang="zh-CN" sz="4000" dirty="0"/>
              <a:t>Re-use the resource</a:t>
            </a:r>
          </a:p>
        </p:txBody>
      </p:sp>
    </p:spTree>
    <p:extLst>
      <p:ext uri="{BB962C8B-B14F-4D97-AF65-F5344CB8AC3E}">
        <p14:creationId xmlns:p14="http://schemas.microsoft.com/office/powerpoint/2010/main" val="366779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A6FBA-BE5A-407F-8931-2E65A861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Waste Sorting - Difficulty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B3234-134E-45AF-8310-195208E87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Current waste sorting work is mainly done manually.</a:t>
            </a:r>
          </a:p>
          <a:p>
            <a:endParaRPr lang="en-US" altLang="zh-CN" sz="3600" dirty="0"/>
          </a:p>
          <a:p>
            <a:r>
              <a:rPr lang="en-US" altLang="zh-CN" sz="3600" dirty="0"/>
              <a:t>Sort by workers: Human resource is costly.</a:t>
            </a:r>
          </a:p>
          <a:p>
            <a:r>
              <a:rPr lang="en-US" altLang="zh-CN" sz="3600" dirty="0"/>
              <a:t>Sort by residents: There will always be some mistakes.</a:t>
            </a:r>
          </a:p>
        </p:txBody>
      </p:sp>
    </p:spTree>
    <p:extLst>
      <p:ext uri="{BB962C8B-B14F-4D97-AF65-F5344CB8AC3E}">
        <p14:creationId xmlns:p14="http://schemas.microsoft.com/office/powerpoint/2010/main" val="129156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D88FC-AE95-46AE-80FC-2A40BEA9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Waste Sorting - Computer vision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C16BC-D0BF-4813-A504-9545365F5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The cost of human resource can be greatly deducted.</a:t>
            </a:r>
          </a:p>
          <a:p>
            <a:r>
              <a:rPr lang="en-US" altLang="zh-CN" sz="4000" dirty="0"/>
              <a:t>Provide a precise result.</a:t>
            </a:r>
          </a:p>
          <a:p>
            <a:r>
              <a:rPr lang="en-US" altLang="zh-CN" sz="3600" dirty="0"/>
              <a:t>Promote the recycling ratio</a:t>
            </a:r>
          </a:p>
          <a:p>
            <a:r>
              <a:rPr lang="en-US" altLang="zh-CN" sz="3600" dirty="0"/>
              <a:t>Bring economic benefits in the long term.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4282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85EF0-AF88-4D77-860A-75C0F187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- </a:t>
            </a:r>
            <a:r>
              <a:rPr lang="en-US" altLang="zh-CN" dirty="0" err="1"/>
              <a:t>DenseNet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0EA84-5CAC-4F12-8651-2DFE23318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Deeper net structure: </a:t>
            </a:r>
            <a:r>
              <a:rPr lang="en-US" altLang="zh-CN" sz="3600" dirty="0" err="1"/>
              <a:t>ResNet</a:t>
            </a:r>
            <a:endParaRPr lang="en-US" altLang="zh-CN" sz="3600" dirty="0"/>
          </a:p>
          <a:p>
            <a:r>
              <a:rPr lang="en-US" altLang="zh-CN" sz="3600" dirty="0"/>
              <a:t>Wider net structure: </a:t>
            </a:r>
            <a:r>
              <a:rPr lang="en-US" altLang="zh-CN" sz="3600" dirty="0" err="1"/>
              <a:t>GoogleNet</a:t>
            </a:r>
            <a:r>
              <a:rPr lang="en-US" altLang="zh-CN" sz="3600" dirty="0"/>
              <a:t> Inception</a:t>
            </a:r>
          </a:p>
          <a:p>
            <a:endParaRPr lang="en-US" altLang="zh-CN" sz="3600" dirty="0"/>
          </a:p>
          <a:p>
            <a:r>
              <a:rPr lang="en-US" altLang="zh-CN" sz="3600" dirty="0" err="1"/>
              <a:t>DenseNet</a:t>
            </a:r>
            <a:r>
              <a:rPr lang="en-US" altLang="zh-CN" sz="3600" dirty="0"/>
              <a:t>: make better use of feature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4130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85EF0-AF88-4D77-860A-75C0F187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- </a:t>
            </a:r>
            <a:r>
              <a:rPr lang="en-US" altLang="zh-CN" dirty="0" err="1"/>
              <a:t>DenseNet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0EA84-5CAC-4F12-8651-2DFE23318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Enhance the transmit of feature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291197-DA5A-44DB-8B1D-AC3F1BFC3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76" y="2597604"/>
            <a:ext cx="46482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3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85EF0-AF88-4D77-860A-75C0F187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- </a:t>
            </a:r>
            <a:r>
              <a:rPr lang="en-US" altLang="zh-CN" dirty="0" err="1"/>
              <a:t>DenseNet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0EA84-5CAC-4F12-8651-2DFE23318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Reduce # of parameters</a:t>
            </a:r>
          </a:p>
          <a:p>
            <a:endParaRPr lang="en-US" altLang="zh-CN" sz="3600" dirty="0"/>
          </a:p>
          <a:p>
            <a:r>
              <a:rPr lang="en-US" altLang="zh-CN" sz="3600" dirty="0"/>
              <a:t>Easier to train models</a:t>
            </a:r>
          </a:p>
          <a:p>
            <a:r>
              <a:rPr lang="en-US" altLang="zh-CN" sz="3600" dirty="0"/>
              <a:t>“Each layer has direct access to the gradients from the loss function and the original input signal, leading to an implicit deep supervision.”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0847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83C95D9-6053-4D09-968C-CBBE89E97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549442"/>
            <a:ext cx="3914775" cy="26114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6FD294-2FAE-410B-AD66-B3430EFEE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88" y="1549442"/>
            <a:ext cx="3784600" cy="26114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C51794-E2A6-49FB-8D87-6D7C0F3E3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738" y="1549442"/>
            <a:ext cx="3684588" cy="26114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300F50-4883-482D-A7CA-ABBFCA7F5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4243430"/>
            <a:ext cx="3930650" cy="26209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09D9A81-CB58-4665-B5FB-CF90C43A17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5" y="4243430"/>
            <a:ext cx="3697288" cy="26209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846D6E3-FE85-44AA-BE51-196B8D7A07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713" y="4243430"/>
            <a:ext cx="3757613" cy="2620963"/>
          </a:xfrm>
          <a:prstGeom prst="rect">
            <a:avLst/>
          </a:prstGeom>
        </p:spPr>
      </p:pic>
      <p:sp>
        <p:nvSpPr>
          <p:cNvPr id="16" name="标题 15">
            <a:extLst>
              <a:ext uri="{FF2B5EF4-FFF2-40B4-BE49-F238E27FC236}">
                <a16:creationId xmlns:a16="http://schemas.microsoft.com/office/drawing/2014/main" id="{88F18151-5825-4D05-BF21-C13A80FA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622"/>
            <a:ext cx="10515600" cy="1325563"/>
          </a:xfrm>
        </p:spPr>
        <p:txBody>
          <a:bodyPr/>
          <a:lstStyle/>
          <a:p>
            <a:r>
              <a:rPr lang="en-US" altLang="zh-CN" dirty="0"/>
              <a:t>Results – DenseNet121 &amp; DenseNet201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05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31B188-3B4E-4356-8701-8B8FB6AA7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430686"/>
            <a:ext cx="3854450" cy="26114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CD430D-55F8-4DE5-ACA3-43C232E6E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838" y="1430686"/>
            <a:ext cx="3784600" cy="26114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CA6E969-E83C-49B2-ADFB-51D83DB29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575" y="1430686"/>
            <a:ext cx="3684588" cy="26114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0B46FA6-35BD-48FC-8CBE-68BA4917C6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4124674"/>
            <a:ext cx="3930650" cy="26209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1AAC3BC-848C-4876-93D0-1C548B3973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38" y="4124674"/>
            <a:ext cx="3697288" cy="26209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18E67C8-D2F9-4AD0-B885-A8394781E5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5" y="4124674"/>
            <a:ext cx="3697288" cy="2620963"/>
          </a:xfrm>
          <a:prstGeom prst="rect">
            <a:avLst/>
          </a:prstGeom>
        </p:spPr>
      </p:pic>
      <p:sp>
        <p:nvSpPr>
          <p:cNvPr id="17" name="标题 16">
            <a:extLst>
              <a:ext uri="{FF2B5EF4-FFF2-40B4-BE49-F238E27FC236}">
                <a16:creationId xmlns:a16="http://schemas.microsoft.com/office/drawing/2014/main" id="{CCA63C60-F7C6-42EC-A360-CE07A00A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491"/>
            <a:ext cx="10515600" cy="1325563"/>
          </a:xfrm>
        </p:spPr>
        <p:txBody>
          <a:bodyPr/>
          <a:lstStyle/>
          <a:p>
            <a:r>
              <a:rPr lang="en-US" altLang="zh-CN" dirty="0"/>
              <a:t>Result – </a:t>
            </a:r>
            <a:r>
              <a:rPr lang="en-US" altLang="zh-CN" dirty="0" err="1"/>
              <a:t>ResNet</a:t>
            </a:r>
            <a:r>
              <a:rPr lang="en-US" altLang="zh-CN" dirty="0"/>
              <a:t> &amp; </a:t>
            </a:r>
            <a:r>
              <a:rPr lang="en-US" altLang="zh-CN" dirty="0" err="1"/>
              <a:t>SqueezeNet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9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205</Words>
  <Application>Microsoft Office PowerPoint</Application>
  <PresentationFormat>宽屏</PresentationFormat>
  <Paragraphs>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A computer vision approach of waste sorting based on Dense Convolutional Networks</vt:lpstr>
      <vt:lpstr>Waste Sorting - Meanings</vt:lpstr>
      <vt:lpstr>Waste Sorting - Difficulty</vt:lpstr>
      <vt:lpstr>Waste Sorting - Computer vision approach</vt:lpstr>
      <vt:lpstr>Methodology - DenseNet</vt:lpstr>
      <vt:lpstr>Methodology - DenseNet</vt:lpstr>
      <vt:lpstr>Methodology - DenseNet</vt:lpstr>
      <vt:lpstr>Results – DenseNet121 &amp; DenseNet201</vt:lpstr>
      <vt:lpstr>Result – ResNet &amp; SqueezeNet</vt:lpstr>
      <vt:lpstr>Results – Binary &amp; Ternary weight network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computer vision approach of waste sorting based on Dense Convolutional Networks</dc:title>
  <dc:creator>王 子卓</dc:creator>
  <cp:lastModifiedBy>王 子卓</cp:lastModifiedBy>
  <cp:revision>5</cp:revision>
  <dcterms:created xsi:type="dcterms:W3CDTF">2020-07-04T14:56:36Z</dcterms:created>
  <dcterms:modified xsi:type="dcterms:W3CDTF">2020-07-04T16:18:13Z</dcterms:modified>
</cp:coreProperties>
</file>