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256" r:id="rId3"/>
    <p:sldId id="257" r:id="rId4"/>
    <p:sldId id="258" r:id="rId5"/>
    <p:sldId id="262" r:id="rId6"/>
    <p:sldId id="259" r:id="rId7"/>
    <p:sldId id="264" r:id="rId8"/>
    <p:sldId id="263" r:id="rId9"/>
    <p:sldId id="265" r:id="rId10"/>
    <p:sldId id="266" r:id="rId11"/>
    <p:sldId id="273" r:id="rId12"/>
    <p:sldId id="271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6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C681-C265-455A-8A06-85D89999AA0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D0E1A-4406-403D-BEF4-1316F31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7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0E1A-4406-403D-BEF4-1316F313CE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20.02.2014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20.02.2014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20.02.2014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20.02.2014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20.02.2014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20.02.2014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20.02.2014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20.02.2014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20.02.2014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20.02.2014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20.02.2014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20.02.2014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about</a:t>
            </a:r>
            <a:r>
              <a:rPr lang="ro-RO" dirty="0" smtClean="0"/>
              <a:t>:</a:t>
            </a:r>
            <a:r>
              <a:rPr lang="ro-RO" dirty="0" err="1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ro-RO" dirty="0" smtClean="0"/>
              <a:t>Reprezentant </a:t>
            </a:r>
            <a:r>
              <a:rPr lang="ro-RO" dirty="0" smtClean="0"/>
              <a:t>Mozilla in Romania</a:t>
            </a:r>
          </a:p>
          <a:p>
            <a:endParaRPr lang="ro-RO" dirty="0" smtClean="0"/>
          </a:p>
          <a:p>
            <a:r>
              <a:rPr lang="ro-RO" dirty="0" smtClean="0"/>
              <a:t>Contact</a:t>
            </a:r>
            <a:endParaRPr lang="ro-RO" dirty="0"/>
          </a:p>
          <a:p>
            <a:pPr lvl="1"/>
            <a:r>
              <a:rPr lang="ro-RO" dirty="0" smtClean="0"/>
              <a:t>gabriel.ivanica @ </a:t>
            </a:r>
            <a:r>
              <a:rPr lang="en-US" dirty="0" err="1" smtClean="0"/>
              <a:t>mozilla</a:t>
            </a:r>
            <a:r>
              <a:rPr lang="ro-RO" dirty="0" smtClean="0"/>
              <a:t>.</a:t>
            </a:r>
            <a:r>
              <a:rPr lang="en-US" dirty="0" err="1" smtClean="0"/>
              <a:t>ro</a:t>
            </a:r>
            <a:endParaRPr lang="ro-RO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28568" y="4509120"/>
            <a:ext cx="1640235" cy="2132306"/>
            <a:chOff x="6804248" y="1700808"/>
            <a:chExt cx="1640235" cy="2132306"/>
          </a:xfrm>
        </p:grpSpPr>
        <p:pic>
          <p:nvPicPr>
            <p:cNvPr id="3074" name="Picture 2" descr="G:\Dropbox\Mozilla\remo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1700808"/>
              <a:ext cx="1640235" cy="2132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ReD\Desktop\mozilla_logo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765" y="3055913"/>
              <a:ext cx="1219200" cy="493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5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/ Hardware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Drag &amp; Drop</a:t>
            </a:r>
          </a:p>
          <a:p>
            <a:r>
              <a:rPr lang="en-US" dirty="0"/>
              <a:t>File API</a:t>
            </a:r>
          </a:p>
          <a:p>
            <a:r>
              <a:rPr lang="en-US" dirty="0" smtClean="0"/>
              <a:t>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Internetul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1584175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Factor principal al </a:t>
            </a:r>
            <a:r>
              <a:rPr lang="en-US" sz="4000" dirty="0" err="1" smtClean="0"/>
              <a:t>succesului</a:t>
            </a:r>
            <a:endParaRPr lang="en-US" sz="4000" dirty="0"/>
          </a:p>
          <a:p>
            <a:pPr marL="0" indent="0" algn="ctr">
              <a:buNone/>
            </a:pPr>
            <a:r>
              <a:rPr lang="en-US" dirty="0" err="1" smtClean="0"/>
              <a:t>utilizarea</a:t>
            </a:r>
            <a:r>
              <a:rPr lang="en-US" dirty="0" smtClean="0"/>
              <a:t> </a:t>
            </a:r>
            <a:r>
              <a:rPr lang="en-US" dirty="0" err="1" smtClean="0"/>
              <a:t>tehnologiilor</a:t>
            </a:r>
            <a:r>
              <a:rPr lang="en-US" dirty="0" smtClean="0"/>
              <a:t> </a:t>
            </a:r>
            <a:r>
              <a:rPr lang="en-US" dirty="0" err="1" smtClean="0"/>
              <a:t>libere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Ce avem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r>
              <a:rPr lang="ro-RO" dirty="0" smtClean="0"/>
              <a:t>zeci de librarii JavaScript</a:t>
            </a:r>
          </a:p>
          <a:p>
            <a:pPr lvl="1"/>
            <a:r>
              <a:rPr lang="en-US" dirty="0" err="1" smtClean="0"/>
              <a:t>Grafica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Vizualizare</a:t>
            </a:r>
            <a:endParaRPr lang="en-US" dirty="0"/>
          </a:p>
          <a:p>
            <a:pPr lvl="1"/>
            <a:r>
              <a:rPr lang="en-US" dirty="0" err="1" smtClean="0"/>
              <a:t>Interfete</a:t>
            </a:r>
            <a:r>
              <a:rPr lang="en-US" dirty="0" smtClean="0"/>
              <a:t> de </a:t>
            </a:r>
            <a:r>
              <a:rPr lang="ro-RO" dirty="0" err="1"/>
              <a:t>u</a:t>
            </a:r>
            <a:r>
              <a:rPr lang="en-US" dirty="0" err="1" smtClean="0"/>
              <a:t>tilizare</a:t>
            </a:r>
            <a:endParaRPr lang="en-US" dirty="0"/>
          </a:p>
          <a:p>
            <a:pPr lvl="1"/>
            <a:r>
              <a:rPr lang="en-US" dirty="0" smtClean="0"/>
              <a:t>DOM</a:t>
            </a:r>
            <a:endParaRPr lang="en-US" dirty="0"/>
          </a:p>
          <a:p>
            <a:pPr lvl="1"/>
            <a:r>
              <a:rPr lang="en-US" dirty="0" err="1" smtClean="0"/>
              <a:t>Aplicatii</a:t>
            </a:r>
            <a:r>
              <a:rPr lang="en-US" dirty="0" smtClean="0"/>
              <a:t> web</a:t>
            </a:r>
            <a:endParaRPr lang="en-US" dirty="0"/>
          </a:p>
          <a:p>
            <a:pPr lvl="1"/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/AJAX</a:t>
            </a:r>
            <a:endParaRPr lang="en-US" dirty="0"/>
          </a:p>
          <a:p>
            <a:pPr lvl="1"/>
            <a:r>
              <a:rPr lang="en-US" dirty="0" smtClean="0"/>
              <a:t>Design </a:t>
            </a:r>
            <a:r>
              <a:rPr lang="ro-RO" dirty="0" err="1"/>
              <a:t>s</a:t>
            </a:r>
            <a:r>
              <a:rPr lang="en-US" dirty="0" smtClean="0"/>
              <a:t>i </a:t>
            </a:r>
            <a:r>
              <a:rPr lang="en-US" dirty="0" err="1" smtClean="0"/>
              <a:t>sabloane</a:t>
            </a:r>
            <a:endParaRPr lang="en-US" dirty="0"/>
          </a:p>
          <a:p>
            <a:pPr lvl="1"/>
            <a:endParaRPr lang="ro-RO" sz="2400" dirty="0" smtClean="0"/>
          </a:p>
          <a:p>
            <a:pPr marL="457200" lvl="1" indent="0">
              <a:buNone/>
            </a:pPr>
            <a:r>
              <a:rPr lang="ro-RO" sz="2400" dirty="0" smtClean="0"/>
              <a:t>http</a:t>
            </a:r>
            <a:r>
              <a:rPr lang="ro-RO" sz="2400" dirty="0"/>
              <a:t>://</a:t>
            </a:r>
            <a:r>
              <a:rPr lang="ro-RO" sz="2400" dirty="0" smtClean="0"/>
              <a:t>en.wikipedia.org/wiki/List_of_JavaScript_libraries</a:t>
            </a:r>
            <a:endParaRPr lang="en-US" sz="2400" dirty="0"/>
          </a:p>
          <a:p>
            <a:pPr marL="457200" lvl="1" indent="0">
              <a:buNone/>
            </a:pPr>
            <a:endParaRPr lang="ro-RO" sz="2400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Proiecte</a:t>
            </a:r>
            <a:r>
              <a:rPr lang="ro-RO" dirty="0" smtClean="0"/>
              <a:t> importante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Firefox OS</a:t>
            </a:r>
            <a:endParaRPr lang="en-US" dirty="0"/>
          </a:p>
          <a:p>
            <a:r>
              <a:rPr lang="en-US" dirty="0" err="1" smtClean="0"/>
              <a:t>BananaBread</a:t>
            </a:r>
            <a:endParaRPr lang="en-US" dirty="0"/>
          </a:p>
          <a:p>
            <a:r>
              <a:rPr lang="en-US" dirty="0" smtClean="0"/>
              <a:t>Popcorn.js</a:t>
            </a:r>
          </a:p>
          <a:p>
            <a:r>
              <a:rPr lang="en-US" dirty="0" smtClean="0"/>
              <a:t>pdf.js</a:t>
            </a:r>
          </a:p>
          <a:p>
            <a:r>
              <a:rPr lang="en-US" dirty="0"/>
              <a:t>Chromium </a:t>
            </a:r>
            <a:r>
              <a:rPr lang="en-US" dirty="0" smtClean="0"/>
              <a:t>OS</a:t>
            </a:r>
          </a:p>
          <a:p>
            <a:r>
              <a:rPr lang="ro-RO" dirty="0" smtClean="0"/>
              <a:t>Brackets</a:t>
            </a:r>
          </a:p>
          <a:p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Dropbox\Mozilla\document freedom day html5\custom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40" y="2797597"/>
            <a:ext cx="3966412" cy="66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2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Proiectul</a:t>
            </a:r>
            <a:r>
              <a:rPr lang="en-US" dirty="0" smtClean="0"/>
              <a:t> </a:t>
            </a:r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nitiativa</a:t>
            </a:r>
            <a:r>
              <a:rPr lang="en-US" dirty="0" smtClean="0"/>
              <a:t> de a </a:t>
            </a:r>
            <a:r>
              <a:rPr lang="en-US" dirty="0" err="1" smtClean="0"/>
              <a:t>oferi</a:t>
            </a:r>
            <a:r>
              <a:rPr lang="en-US" dirty="0" smtClean="0"/>
              <a:t> </a:t>
            </a:r>
            <a:r>
              <a:rPr lang="en-US" dirty="0" err="1" smtClean="0"/>
              <a:t>capabilitati</a:t>
            </a:r>
            <a:r>
              <a:rPr lang="en-US" dirty="0" smtClean="0"/>
              <a:t> de </a:t>
            </a:r>
            <a:r>
              <a:rPr lang="en-US" dirty="0" err="1" smtClean="0"/>
              <a:t>comunicatie</a:t>
            </a:r>
            <a:r>
              <a:rPr lang="en-US" dirty="0" smtClean="0"/>
              <a:t> in </a:t>
            </a:r>
            <a:r>
              <a:rPr lang="en-US" dirty="0" err="1" smtClean="0"/>
              <a:t>timp</a:t>
            </a:r>
            <a:r>
              <a:rPr lang="en-US" dirty="0" smtClean="0"/>
              <a:t> real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navigatoarelor</a:t>
            </a:r>
            <a:endParaRPr lang="ro-RO" dirty="0"/>
          </a:p>
          <a:p>
            <a:r>
              <a:rPr lang="en-US" dirty="0" smtClean="0"/>
              <a:t>Liber</a:t>
            </a:r>
            <a:endParaRPr lang="ro-RO" dirty="0" smtClean="0"/>
          </a:p>
          <a:p>
            <a:r>
              <a:rPr lang="ro-RO" dirty="0" smtClean="0"/>
              <a:t>Prima solutie de completa, gratis si de calitate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00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Componentele</a:t>
            </a:r>
            <a:r>
              <a:rPr lang="en-US" dirty="0" smtClean="0"/>
              <a:t> </a:t>
            </a:r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Audio</a:t>
            </a:r>
          </a:p>
          <a:p>
            <a:pPr lvl="1"/>
            <a:r>
              <a:rPr lang="ro-RO" dirty="0" smtClean="0"/>
              <a:t>Codecuri : Opus, </a:t>
            </a:r>
            <a:r>
              <a:rPr lang="en-US" dirty="0" err="1" smtClean="0"/>
              <a:t>iSAC</a:t>
            </a:r>
            <a:r>
              <a:rPr lang="ro-RO" dirty="0" smtClean="0"/>
              <a:t>, </a:t>
            </a:r>
            <a:r>
              <a:rPr lang="en-US" dirty="0" err="1" smtClean="0"/>
              <a:t>iLBC</a:t>
            </a:r>
            <a:endParaRPr lang="ro-RO" dirty="0" smtClean="0"/>
          </a:p>
          <a:p>
            <a:pPr lvl="1"/>
            <a:r>
              <a:rPr lang="ro-RO" dirty="0" smtClean="0"/>
              <a:t>Alte componente cruciale pentru experienta</a:t>
            </a:r>
          </a:p>
          <a:p>
            <a:pPr lvl="2"/>
            <a:r>
              <a:rPr lang="ro-RO" dirty="0" smtClean="0"/>
              <a:t>Eliminare ecou (AEC)</a:t>
            </a:r>
          </a:p>
          <a:p>
            <a:pPr lvl="2"/>
            <a:r>
              <a:rPr lang="ro-RO" dirty="0" smtClean="0"/>
              <a:t>Reducere zgomot de fundal</a:t>
            </a:r>
          </a:p>
          <a:p>
            <a:pPr lvl="2"/>
            <a:r>
              <a:rPr lang="ro-RO" dirty="0" smtClean="0"/>
              <a:t>Control zgomot de fundal</a:t>
            </a:r>
          </a:p>
          <a:p>
            <a:pPr lvl="2"/>
            <a:r>
              <a:rPr lang="ro-RO" dirty="0" smtClean="0"/>
              <a:t>Control si acces hardware pentru toate platformele</a:t>
            </a:r>
          </a:p>
        </p:txBody>
      </p:sp>
    </p:spTree>
    <p:extLst>
      <p:ext uri="{BB962C8B-B14F-4D97-AF65-F5344CB8AC3E}">
        <p14:creationId xmlns:p14="http://schemas.microsoft.com/office/powerpoint/2010/main" val="32353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Componentele</a:t>
            </a:r>
            <a:r>
              <a:rPr lang="en-US" dirty="0" smtClean="0"/>
              <a:t> </a:t>
            </a:r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Video</a:t>
            </a:r>
          </a:p>
          <a:p>
            <a:pPr lvl="1"/>
            <a:r>
              <a:rPr lang="ro-RO" dirty="0" smtClean="0"/>
              <a:t>Codecuri : VP8 (webM)</a:t>
            </a:r>
          </a:p>
          <a:p>
            <a:pPr lvl="1"/>
            <a:r>
              <a:rPr lang="ro-RO" dirty="0" smtClean="0"/>
              <a:t>componente cruciale </a:t>
            </a:r>
          </a:p>
          <a:p>
            <a:pPr lvl="2"/>
            <a:r>
              <a:rPr lang="ro-RO" dirty="0" smtClean="0"/>
              <a:t>Capturare si redare video</a:t>
            </a:r>
          </a:p>
          <a:p>
            <a:pPr lvl="2"/>
            <a:r>
              <a:rPr lang="ro-RO" dirty="0" smtClean="0"/>
              <a:t>Manipulare pachete</a:t>
            </a:r>
          </a:p>
          <a:p>
            <a:pPr lvl="2"/>
            <a:r>
              <a:rPr lang="ro-RO" dirty="0" smtClean="0"/>
              <a:t>Reducerea zgomotului de imagine</a:t>
            </a:r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8517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Componentele</a:t>
            </a:r>
            <a:r>
              <a:rPr lang="en-US" dirty="0" smtClean="0"/>
              <a:t> </a:t>
            </a:r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Networking</a:t>
            </a:r>
          </a:p>
          <a:p>
            <a:pPr lvl="1"/>
            <a:r>
              <a:rPr lang="ro-RO" dirty="0" smtClean="0"/>
              <a:t>Suport pentru proxy</a:t>
            </a:r>
          </a:p>
          <a:p>
            <a:pPr lvl="1"/>
            <a:r>
              <a:rPr lang="ro-RO" dirty="0"/>
              <a:t>R</a:t>
            </a:r>
            <a:r>
              <a:rPr lang="ro-RO" dirty="0" smtClean="0"/>
              <a:t>ealizarea de conexiuni P2P</a:t>
            </a:r>
          </a:p>
          <a:p>
            <a:pPr lvl="1"/>
            <a:r>
              <a:rPr lang="ro-RO" dirty="0" smtClean="0"/>
              <a:t>tehnici necesare in cazul pierderii de pachete</a:t>
            </a:r>
          </a:p>
        </p:txBody>
      </p:sp>
    </p:spTree>
    <p:extLst>
      <p:ext uri="{BB962C8B-B14F-4D97-AF65-F5344CB8AC3E}">
        <p14:creationId xmlns:p14="http://schemas.microsoft.com/office/powerpoint/2010/main" val="26924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Caracteristici principale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MediaStreams </a:t>
            </a:r>
          </a:p>
          <a:p>
            <a:pPr marL="457200" lvl="1" indent="0">
              <a:buNone/>
            </a:pPr>
            <a:r>
              <a:rPr lang="ro-RO" dirty="0" smtClean="0"/>
              <a:t>– </a:t>
            </a:r>
            <a:r>
              <a:rPr lang="ro-RO" dirty="0"/>
              <a:t>acess la microfonul si camera video a </a:t>
            </a:r>
            <a:r>
              <a:rPr lang="ro-RO" dirty="0" smtClean="0"/>
              <a:t>utilizatorului</a:t>
            </a:r>
          </a:p>
          <a:p>
            <a:r>
              <a:rPr lang="ro-RO" dirty="0" smtClean="0"/>
              <a:t>PeerConnections</a:t>
            </a:r>
          </a:p>
          <a:p>
            <a:pPr lvl="1"/>
            <a:r>
              <a:rPr lang="ro-RO" dirty="0"/>
              <a:t>a</a:t>
            </a:r>
            <a:r>
              <a:rPr lang="ro-RO" dirty="0" smtClean="0"/>
              <a:t>peluri audio / video cu usurinta</a:t>
            </a:r>
          </a:p>
          <a:p>
            <a:r>
              <a:rPr lang="ro-RO" dirty="0" smtClean="0"/>
              <a:t>DataChannels</a:t>
            </a:r>
          </a:p>
          <a:p>
            <a:pPr lvl="1"/>
            <a:r>
              <a:rPr lang="ro-RO" dirty="0"/>
              <a:t>t</a:t>
            </a:r>
            <a:r>
              <a:rPr lang="ro-RO" dirty="0" smtClean="0"/>
              <a:t>ransfer de date p2p pe aplicatie</a:t>
            </a:r>
          </a:p>
        </p:txBody>
      </p:sp>
    </p:spTree>
    <p:extLst>
      <p:ext uri="{BB962C8B-B14F-4D97-AF65-F5344CB8AC3E}">
        <p14:creationId xmlns:p14="http://schemas.microsoft.com/office/powerpoint/2010/main" val="4606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:\Dropbox\Mozilla\document freedom day html5\HTML5_Badge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0080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Arial" pitchFamily="34" charset="0"/>
                <a:cs typeface="Arial" pitchFamily="34" charset="0"/>
              </a:rPr>
              <a:t>HTML5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DataChannels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Schimb de date p2p</a:t>
            </a:r>
            <a:endParaRPr lang="ro-RO" dirty="0"/>
          </a:p>
          <a:p>
            <a:pPr lvl="1"/>
            <a:r>
              <a:rPr lang="ro-RO" dirty="0"/>
              <a:t>Latente foarte mici</a:t>
            </a:r>
          </a:p>
          <a:p>
            <a:pPr lvl="1"/>
            <a:r>
              <a:rPr lang="ro-RO" dirty="0"/>
              <a:t>Volum de date foarte mare</a:t>
            </a:r>
          </a:p>
          <a:p>
            <a:r>
              <a:rPr lang="ro-RO" dirty="0" smtClean="0"/>
              <a:t>Utilizare</a:t>
            </a:r>
          </a:p>
          <a:p>
            <a:pPr lvl="1"/>
            <a:r>
              <a:rPr lang="ro-RO" dirty="0" smtClean="0"/>
              <a:t>Jocuri</a:t>
            </a:r>
          </a:p>
          <a:p>
            <a:pPr lvl="1"/>
            <a:r>
              <a:rPr lang="ro-RO" dirty="0" smtClean="0"/>
              <a:t>Aplicatii de cotrol la distanta</a:t>
            </a:r>
          </a:p>
          <a:p>
            <a:pPr lvl="1"/>
            <a:r>
              <a:rPr lang="ro-RO" dirty="0" smtClean="0"/>
              <a:t>Transfer de fisiere</a:t>
            </a:r>
          </a:p>
          <a:p>
            <a:pPr lvl="1"/>
            <a:r>
              <a:rPr lang="ro-RO" dirty="0" smtClean="0"/>
              <a:t>Retele descentralizate</a:t>
            </a:r>
          </a:p>
          <a:p>
            <a:pPr lvl="1"/>
            <a:r>
              <a:rPr lang="ro-RO" dirty="0" smtClean="0"/>
              <a:t>Aplicatii ce necesita colaborare in timp real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53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Cronologie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1991 </a:t>
            </a:r>
            <a:r>
              <a:rPr lang="ro-RO" dirty="0" smtClean="0"/>
              <a:t>	</a:t>
            </a:r>
            <a:r>
              <a:rPr lang="en-US" dirty="0" smtClean="0"/>
              <a:t>HTML</a:t>
            </a:r>
            <a:endParaRPr lang="en-US" dirty="0"/>
          </a:p>
          <a:p>
            <a:r>
              <a:rPr lang="en-US" dirty="0"/>
              <a:t>1994 </a:t>
            </a:r>
            <a:r>
              <a:rPr lang="ro-RO" dirty="0" smtClean="0"/>
              <a:t>	</a:t>
            </a:r>
            <a:r>
              <a:rPr lang="en-US" dirty="0" smtClean="0"/>
              <a:t>HTML </a:t>
            </a:r>
            <a:r>
              <a:rPr lang="en-US" dirty="0"/>
              <a:t>2</a:t>
            </a:r>
          </a:p>
          <a:p>
            <a:r>
              <a:rPr lang="en-US" dirty="0"/>
              <a:t>1996 </a:t>
            </a:r>
            <a:r>
              <a:rPr lang="ro-RO" dirty="0" smtClean="0"/>
              <a:t>	</a:t>
            </a:r>
            <a:r>
              <a:rPr lang="en-US" dirty="0" smtClean="0"/>
              <a:t>CSS </a:t>
            </a:r>
            <a:r>
              <a:rPr lang="en-US" dirty="0"/>
              <a:t>1 + JavaScript</a:t>
            </a:r>
          </a:p>
          <a:p>
            <a:r>
              <a:rPr lang="en-US" dirty="0"/>
              <a:t>1997 </a:t>
            </a:r>
            <a:r>
              <a:rPr lang="ro-RO" dirty="0" smtClean="0"/>
              <a:t>	</a:t>
            </a:r>
            <a:r>
              <a:rPr lang="en-US" dirty="0" smtClean="0"/>
              <a:t>HTML </a:t>
            </a:r>
            <a:r>
              <a:rPr lang="en-US" dirty="0"/>
              <a:t>4</a:t>
            </a:r>
          </a:p>
          <a:p>
            <a:r>
              <a:rPr lang="en-US" dirty="0"/>
              <a:t>1998 </a:t>
            </a:r>
            <a:r>
              <a:rPr lang="ro-RO" dirty="0" smtClean="0"/>
              <a:t>	</a:t>
            </a:r>
            <a:r>
              <a:rPr lang="en-US" dirty="0" smtClean="0"/>
              <a:t>CSS </a:t>
            </a:r>
            <a:r>
              <a:rPr lang="en-US" dirty="0"/>
              <a:t>2</a:t>
            </a:r>
          </a:p>
          <a:p>
            <a:r>
              <a:rPr lang="en-US" dirty="0"/>
              <a:t>2000 </a:t>
            </a:r>
            <a:r>
              <a:rPr lang="ro-RO" dirty="0" smtClean="0"/>
              <a:t>	</a:t>
            </a:r>
            <a:r>
              <a:rPr lang="en-US" dirty="0" smtClean="0"/>
              <a:t>XHTML 1</a:t>
            </a:r>
            <a:endParaRPr lang="ro-RO" dirty="0" smtClean="0"/>
          </a:p>
          <a:p>
            <a:r>
              <a:rPr lang="ro-RO" dirty="0" smtClean="0"/>
              <a:t>2002	JSON</a:t>
            </a:r>
            <a:endParaRPr lang="en-US" dirty="0"/>
          </a:p>
          <a:p>
            <a:r>
              <a:rPr lang="en-US" i="1" dirty="0" smtClean="0"/>
              <a:t>2005</a:t>
            </a:r>
            <a:r>
              <a:rPr lang="en-US" dirty="0" smtClean="0"/>
              <a:t> </a:t>
            </a:r>
            <a:r>
              <a:rPr lang="ro-RO" dirty="0" smtClean="0"/>
              <a:t>	</a:t>
            </a:r>
            <a:r>
              <a:rPr lang="en-US" dirty="0" smtClean="0"/>
              <a:t>AJAX</a:t>
            </a:r>
            <a:endParaRPr lang="en-US" dirty="0"/>
          </a:p>
          <a:p>
            <a:r>
              <a:rPr lang="en-US" i="1" dirty="0"/>
              <a:t>2009</a:t>
            </a:r>
            <a:r>
              <a:rPr lang="en-US" dirty="0"/>
              <a:t> </a:t>
            </a:r>
            <a:r>
              <a:rPr lang="ro-RO" dirty="0" smtClean="0"/>
              <a:t>	</a:t>
            </a:r>
            <a:r>
              <a:rPr lang="en-US" dirty="0" smtClean="0"/>
              <a:t>HTML </a:t>
            </a: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933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>
            <a:normAutofit/>
          </a:bodyPr>
          <a:lstStyle/>
          <a:p>
            <a:r>
              <a:rPr lang="ro-RO" sz="5400" dirty="0" smtClean="0"/>
              <a:t>HTML5  =  HTML + CSS + JS 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377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HTML5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Offline / Storage</a:t>
            </a:r>
          </a:p>
          <a:p>
            <a:r>
              <a:rPr lang="en-US" dirty="0" err="1"/>
              <a:t>Realtime</a:t>
            </a:r>
            <a:r>
              <a:rPr lang="en-US" dirty="0"/>
              <a:t> / Communication</a:t>
            </a:r>
          </a:p>
          <a:p>
            <a:r>
              <a:rPr lang="en-US" dirty="0"/>
              <a:t>File / Hardware Access</a:t>
            </a:r>
          </a:p>
          <a:p>
            <a:r>
              <a:rPr lang="en-US" dirty="0"/>
              <a:t>Semantics &amp; Markup</a:t>
            </a:r>
          </a:p>
          <a:p>
            <a:r>
              <a:rPr lang="en-US" dirty="0"/>
              <a:t>Graphics / Multimedia</a:t>
            </a:r>
          </a:p>
          <a:p>
            <a:r>
              <a:rPr lang="en-US" dirty="0" smtClean="0"/>
              <a:t>CSS3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7"/>
            <a:ext cx="9144000" cy="63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97824"/>
              </p:ext>
            </p:extLst>
          </p:nvPr>
        </p:nvGraphicFramePr>
        <p:xfrm>
          <a:off x="251520" y="1916833"/>
          <a:ext cx="8712970" cy="271804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72273"/>
                <a:gridCol w="1532049"/>
                <a:gridCol w="1452162"/>
                <a:gridCol w="1452162"/>
                <a:gridCol w="1452162"/>
                <a:gridCol w="1452162"/>
              </a:tblGrid>
              <a:tr h="6903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 anchor="ctr"/>
                </a:tc>
              </a:tr>
              <a:tr h="675892">
                <a:tc>
                  <a:txBody>
                    <a:bodyPr/>
                    <a:lstStyle/>
                    <a:p>
                      <a:r>
                        <a:rPr lang="en-US"/>
                        <a:t>HTML 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Candidate 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Call for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Recommendation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675892">
                <a:tc>
                  <a:txBody>
                    <a:bodyPr/>
                    <a:lstStyle/>
                    <a:p>
                      <a:r>
                        <a:rPr lang="en-US"/>
                        <a:t>HTML 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1st Working Draft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Last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Candidate 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Recommendation</a:t>
                      </a:r>
                    </a:p>
                  </a:txBody>
                  <a:tcPr anchor="ctr"/>
                </a:tc>
              </a:tr>
              <a:tr h="675892">
                <a:tc>
                  <a:txBody>
                    <a:bodyPr/>
                    <a:lstStyle/>
                    <a:p>
                      <a:r>
                        <a:rPr lang="en-US" dirty="0"/>
                        <a:t>HTML </a:t>
                      </a:r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1st Working Draft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Offline / Storage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endParaRPr lang="ro-RO" dirty="0" smtClean="0"/>
          </a:p>
          <a:p>
            <a:r>
              <a:rPr lang="en-US" dirty="0"/>
              <a:t>Web SQL </a:t>
            </a:r>
            <a:r>
              <a:rPr lang="en-US" dirty="0" smtClean="0"/>
              <a:t>Database</a:t>
            </a:r>
            <a:endParaRPr lang="ro-RO" dirty="0" smtClean="0"/>
          </a:p>
          <a:p>
            <a:pPr lvl="1"/>
            <a:r>
              <a:rPr lang="ro-RO" dirty="0" smtClean="0"/>
              <a:t>sa </a:t>
            </a:r>
            <a:r>
              <a:rPr lang="ro-RO" dirty="0" err="1" smtClean="0"/>
              <a:t>incetat</a:t>
            </a:r>
            <a:r>
              <a:rPr lang="ro-RO" dirty="0" smtClean="0"/>
              <a:t> dezvoltarea</a:t>
            </a:r>
          </a:p>
          <a:p>
            <a:r>
              <a:rPr lang="ro-RO" dirty="0" err="1" smtClean="0"/>
              <a:t>indexDB</a:t>
            </a:r>
            <a:endParaRPr lang="ro-RO" dirty="0" smtClean="0"/>
          </a:p>
          <a:p>
            <a:r>
              <a:rPr lang="en-US" dirty="0"/>
              <a:t>Application Cache</a:t>
            </a:r>
          </a:p>
          <a:p>
            <a:endParaRPr lang="ro-RO" dirty="0" smtClean="0"/>
          </a:p>
          <a:p>
            <a:endParaRPr lang="ro-RO" dirty="0" smtClean="0"/>
          </a:p>
          <a:p>
            <a:pPr lvl="1"/>
            <a:endParaRPr lang="ro-RO" dirty="0"/>
          </a:p>
          <a:p>
            <a:pPr lvl="1"/>
            <a:endParaRPr lang="ro-RO" dirty="0"/>
          </a:p>
          <a:p>
            <a:pPr lvl="1"/>
            <a:endParaRPr lang="ro-RO" dirty="0" smtClean="0"/>
          </a:p>
          <a:p>
            <a:endParaRPr lang="en-US" dirty="0"/>
          </a:p>
          <a:p>
            <a:endParaRPr lang="ro-RO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Realtime</a:t>
            </a:r>
            <a:r>
              <a:rPr lang="en-US" dirty="0"/>
              <a:t> /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Workers</a:t>
            </a:r>
          </a:p>
          <a:p>
            <a:r>
              <a:rPr lang="en-US" dirty="0" err="1" smtClean="0"/>
              <a:t>WebSocket</a:t>
            </a:r>
            <a:endParaRPr lang="en-US" dirty="0" smtClean="0"/>
          </a:p>
          <a:p>
            <a:r>
              <a:rPr lang="en-US" dirty="0" smtClean="0"/>
              <a:t>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301</Words>
  <Application>Microsoft Office PowerPoint</Application>
  <PresentationFormat>On-screen Show (4:3)</PresentationFormat>
  <Paragraphs>125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Temă Office</vt:lpstr>
      <vt:lpstr>about:me</vt:lpstr>
      <vt:lpstr>HTML5</vt:lpstr>
      <vt:lpstr>Cronologie</vt:lpstr>
      <vt:lpstr>HTML5  =  HTML + CSS + JS ?</vt:lpstr>
      <vt:lpstr>Tehnologii HTML5</vt:lpstr>
      <vt:lpstr>PowerPoint Presentation</vt:lpstr>
      <vt:lpstr>W3C</vt:lpstr>
      <vt:lpstr>Offline / Storage </vt:lpstr>
      <vt:lpstr>Realtime / Communication</vt:lpstr>
      <vt:lpstr>File / Hardware Access</vt:lpstr>
      <vt:lpstr>Internetul</vt:lpstr>
      <vt:lpstr>Ce avem ?</vt:lpstr>
      <vt:lpstr>Proiecte importante</vt:lpstr>
      <vt:lpstr>PowerPoint Presentation</vt:lpstr>
      <vt:lpstr>Proiectul WebRTC</vt:lpstr>
      <vt:lpstr>Componentele WebRTC</vt:lpstr>
      <vt:lpstr>Componentele WebRTC</vt:lpstr>
      <vt:lpstr>Componentele WebRTC</vt:lpstr>
      <vt:lpstr>Caracteristici principale</vt:lpstr>
      <vt:lpstr>DataChannels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</dc:creator>
  <cp:lastModifiedBy>ReD</cp:lastModifiedBy>
  <cp:revision>34</cp:revision>
  <dcterms:created xsi:type="dcterms:W3CDTF">2013-03-22T16:34:25Z</dcterms:created>
  <dcterms:modified xsi:type="dcterms:W3CDTF">2014-02-20T15:12:46Z</dcterms:modified>
</cp:coreProperties>
</file>