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301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56" r:id="rId11"/>
    <p:sldId id="257" r:id="rId12"/>
    <p:sldId id="291" r:id="rId13"/>
    <p:sldId id="295" r:id="rId14"/>
    <p:sldId id="292" r:id="rId15"/>
    <p:sldId id="294" r:id="rId16"/>
    <p:sldId id="288" r:id="rId17"/>
    <p:sldId id="289" r:id="rId18"/>
    <p:sldId id="290" r:id="rId19"/>
    <p:sldId id="302" r:id="rId20"/>
    <p:sldId id="293" r:id="rId21"/>
    <p:sldId id="296" r:id="rId22"/>
    <p:sldId id="298" r:id="rId23"/>
    <p:sldId id="297" r:id="rId24"/>
    <p:sldId id="299" r:id="rId25"/>
    <p:sldId id="287" r:id="rId2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C681-C265-455A-8A06-85D89999AA00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0E1A-4406-403D-BEF4-1316F31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E1A-4406-403D-BEF4-1316F313CE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14.12.2013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pPr algn="r"/>
            <a:r>
              <a:rPr lang="en-US" b="1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 </a:t>
            </a:r>
            <a:r>
              <a:rPr lang="en-US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better </a:t>
            </a:r>
            <a:r>
              <a:rPr lang="en-US" b="1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way to sign </a:t>
            </a:r>
            <a:r>
              <a:rPr lang="en-US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in</a:t>
            </a:r>
            <a:endParaRPr lang="en-US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1027" name="Picture 3" descr="C:\Users\ReD\Desktop\persona-logo-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916832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D\Desktop\persona-logo-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55" y="620688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Dezvoltat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</a:t>
            </a:r>
            <a:r>
              <a:rPr lang="en-US" dirty="0" err="1" smtClean="0"/>
              <a:t>BrowserID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Autentificare</a:t>
            </a:r>
            <a:r>
              <a:rPr lang="en-US" dirty="0" smtClean="0"/>
              <a:t> </a:t>
            </a:r>
            <a:r>
              <a:rPr lang="en-US" dirty="0" err="1" smtClean="0"/>
              <a:t>descentraliata</a:t>
            </a:r>
            <a:r>
              <a:rPr lang="en-US" dirty="0" smtClean="0"/>
              <a:t> </a:t>
            </a:r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adrese</a:t>
            </a:r>
            <a:r>
              <a:rPr lang="en-US" dirty="0" smtClean="0"/>
              <a:t> de mail </a:t>
            </a:r>
            <a:r>
              <a:rPr lang="en-US" dirty="0" err="1" smtClean="0"/>
              <a:t>verificate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Protectia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8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Mozilla Persona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liber – cod </a:t>
            </a:r>
            <a:r>
              <a:rPr lang="en-US" dirty="0" err="1" smtClean="0"/>
              <a:t>sursa</a:t>
            </a:r>
            <a:r>
              <a:rPr lang="en-US" dirty="0" smtClean="0"/>
              <a:t> – MPL 2.0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implementat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Scop</a:t>
            </a:r>
            <a:r>
              <a:rPr lang="en-US" dirty="0" smtClean="0"/>
              <a:t> : </a:t>
            </a:r>
            <a:r>
              <a:rPr lang="en-US" dirty="0" err="1" smtClean="0"/>
              <a:t>integrare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in browser</a:t>
            </a:r>
          </a:p>
        </p:txBody>
      </p:sp>
    </p:spTree>
    <p:extLst>
      <p:ext uri="{BB962C8B-B14F-4D97-AF65-F5344CB8AC3E}">
        <p14:creationId xmlns:p14="http://schemas.microsoft.com/office/powerpoint/2010/main" val="4193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  <p:pic>
        <p:nvPicPr>
          <p:cNvPr id="7171" name="Picture 3" descr="C:\Users\ReD\Desktop\certificate_provis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0" y="2299717"/>
            <a:ext cx="8337111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90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eD\Desktop\assertion_ver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2" y="764704"/>
            <a:ext cx="8667803" cy="54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176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MDN Persona 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Mozilla </a:t>
            </a:r>
            <a:r>
              <a:rPr lang="en-US" dirty="0" err="1" smtClean="0"/>
              <a:t>BrowserID</a:t>
            </a:r>
            <a:r>
              <a:rPr lang="en-US" dirty="0" smtClean="0"/>
              <a:t> repo</a:t>
            </a:r>
          </a:p>
          <a:p>
            <a:pPr marL="0" indent="0">
              <a:buNone/>
            </a:pPr>
            <a:r>
              <a:rPr lang="en-US" dirty="0" smtClean="0"/>
              <a:t>identity.mozilla.com</a:t>
            </a:r>
          </a:p>
          <a:p>
            <a:pPr marL="0" indent="0">
              <a:buNone/>
            </a:pPr>
            <a:r>
              <a:rPr lang="en-US" dirty="0"/>
              <a:t>http://lloyd.io/how-browserid-works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Momentan</a:t>
            </a:r>
            <a:r>
              <a:rPr lang="en-US" dirty="0" smtClean="0"/>
              <a:t> in </a:t>
            </a:r>
            <a:r>
              <a:rPr lang="en-US" dirty="0" err="1" smtClean="0"/>
              <a:t>stadiul</a:t>
            </a:r>
            <a:r>
              <a:rPr lang="en-US" dirty="0" smtClean="0"/>
              <a:t> Beta 2</a:t>
            </a:r>
          </a:p>
          <a:p>
            <a:pPr marL="0" indent="0">
              <a:buNone/>
            </a:pPr>
            <a:r>
              <a:rPr lang="en-US" dirty="0" err="1" smtClean="0"/>
              <a:t>Imbunatatire</a:t>
            </a:r>
            <a:r>
              <a:rPr lang="en-US" dirty="0" smtClean="0"/>
              <a:t> </a:t>
            </a:r>
            <a:r>
              <a:rPr lang="en-US" dirty="0" err="1" smtClean="0"/>
              <a:t>constanta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302433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Furnizorii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email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Furnizorii</a:t>
            </a:r>
            <a:r>
              <a:rPr lang="en-US" dirty="0"/>
              <a:t> </a:t>
            </a:r>
            <a:r>
              <a:rPr lang="en-US" dirty="0" err="1"/>
              <a:t>identitate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C:\Users\ReD\Desktop\signin_with_your_email_button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2" r="612"/>
          <a:stretch/>
        </p:blipFill>
        <p:spPr bwMode="auto">
          <a:xfrm>
            <a:off x="2181226" y="912515"/>
            <a:ext cx="4857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 </a:t>
            </a:r>
            <a:r>
              <a:rPr lang="en-US" dirty="0" err="1" smtClean="0"/>
              <a:t>exista</a:t>
            </a:r>
            <a:r>
              <a:rPr lang="en-US" dirty="0" smtClean="0"/>
              <a:t> … </a:t>
            </a:r>
            <a:endParaRPr lang="en-US" dirty="0"/>
          </a:p>
        </p:txBody>
      </p:sp>
      <p:pic>
        <p:nvPicPr>
          <p:cNvPr id="6146" name="Picture 2" descr="C:\Users\ReD\Desktop\openid-logo-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282825"/>
            <a:ext cx="714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</a:t>
            </a:r>
            <a:endParaRPr lang="en-US" dirty="0"/>
          </a:p>
        </p:txBody>
      </p:sp>
      <p:pic>
        <p:nvPicPr>
          <p:cNvPr id="4" name="Picture 2" descr="C:\Users\ReD\Desktop\openid-logo-word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34327"/>
            <a:ext cx="2448272" cy="9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eD\Desktop\persona-logo-word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8" y="2161507"/>
            <a:ext cx="362304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4132" y="4077072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similara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Descentralizare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1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 </a:t>
            </a:r>
            <a:r>
              <a:rPr lang="en-US" dirty="0" err="1" smtClean="0"/>
              <a:t>simplu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r>
              <a:rPr lang="en-US" dirty="0" smtClean="0"/>
              <a:t> de </a:t>
            </a:r>
            <a:r>
              <a:rPr lang="en-US" dirty="0" err="1" smtClean="0"/>
              <a:t>implementat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Protectia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endParaRPr lang="en-US" dirty="0"/>
          </a:p>
        </p:txBody>
      </p:sp>
      <p:pic>
        <p:nvPicPr>
          <p:cNvPr id="4" name="Picture 2" descr="C:\Users\ReD\Desktop\persona-logo-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86" y="4536992"/>
            <a:ext cx="362304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Yahoo </a:t>
            </a:r>
            <a:r>
              <a:rPr lang="en-US" dirty="0"/>
              <a:t>Mail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en-US" dirty="0" smtClean="0"/>
              <a:t>GMAIL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 smtClean="0"/>
              <a:t>adresei</a:t>
            </a:r>
            <a:r>
              <a:rPr lang="en-US" dirty="0" smtClean="0"/>
              <a:t> de email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implementarilor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dirty="0" smtClean="0"/>
          </a:p>
        </p:txBody>
      </p:sp>
      <p:pic>
        <p:nvPicPr>
          <p:cNvPr id="1026" name="Picture 2" descr="C:\Users\ReD\Desktop\gmail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about</a:t>
            </a:r>
            <a:r>
              <a:rPr lang="ro-RO" dirty="0" smtClean="0"/>
              <a:t>:</a:t>
            </a:r>
            <a:r>
              <a:rPr lang="ro-RO" dirty="0" err="1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Gabriel Iv</a:t>
            </a:r>
            <a:r>
              <a:rPr lang="ro-RO" dirty="0" smtClean="0"/>
              <a:t>ă</a:t>
            </a:r>
            <a:r>
              <a:rPr lang="en-US" dirty="0" err="1" smtClean="0"/>
              <a:t>nic</a:t>
            </a:r>
            <a:r>
              <a:rPr lang="ro-RO" dirty="0" smtClean="0"/>
              <a:t>ă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R</a:t>
            </a:r>
            <a:r>
              <a:rPr lang="ro-RO" sz="2400" dirty="0" err="1" smtClean="0"/>
              <a:t>eprezentant</a:t>
            </a:r>
            <a:r>
              <a:rPr lang="ro-RO" sz="2400" dirty="0" smtClean="0"/>
              <a:t> </a:t>
            </a:r>
            <a:r>
              <a:rPr lang="ro-RO" sz="2400" dirty="0" err="1" smtClean="0"/>
              <a:t>Mozilla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JavaScript++</a:t>
            </a:r>
            <a:endParaRPr lang="ro-RO" sz="2400" dirty="0"/>
          </a:p>
          <a:p>
            <a:pPr marL="457200" lvl="1" indent="0">
              <a:buNone/>
            </a:pPr>
            <a:r>
              <a:rPr lang="ro-RO" sz="2400" dirty="0" err="1" smtClean="0"/>
              <a:t>gabriel.ivanica</a:t>
            </a:r>
            <a:r>
              <a:rPr lang="ro-RO" sz="2400" dirty="0" smtClean="0"/>
              <a:t>@</a:t>
            </a:r>
            <a:r>
              <a:rPr lang="en-US" sz="2400" dirty="0" smtClean="0"/>
              <a:t>mozilla.ro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44354" y="2605254"/>
            <a:ext cx="1640235" cy="2132306"/>
            <a:chOff x="6804248" y="1700808"/>
            <a:chExt cx="1640235" cy="2132306"/>
          </a:xfrm>
        </p:grpSpPr>
        <p:pic>
          <p:nvPicPr>
            <p:cNvPr id="3074" name="Picture 2" descr="G:\Dropbox\Mozilla\remo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00808"/>
              <a:ext cx="1640235" cy="213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ReD\Desktop\mozilla_logo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765" y="3055913"/>
              <a:ext cx="1219200" cy="49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72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facilitati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Posiblitatea</a:t>
            </a:r>
            <a:r>
              <a:rPr lang="en-US" dirty="0" smtClean="0"/>
              <a:t> de a fi </a:t>
            </a:r>
            <a:r>
              <a:rPr lang="en-US" dirty="0" err="1" smtClean="0"/>
              <a:t>implementat</a:t>
            </a:r>
            <a:r>
              <a:rPr lang="en-US" dirty="0" smtClean="0"/>
              <a:t> in CMS-</a:t>
            </a:r>
            <a:r>
              <a:rPr lang="en-US" dirty="0" err="1" smtClean="0"/>
              <a:t>uri</a:t>
            </a:r>
            <a:r>
              <a:rPr lang="en-US" dirty="0" smtClean="0"/>
              <a:t>. 	Drupal, </a:t>
            </a:r>
            <a:r>
              <a:rPr lang="en-US" smtClean="0"/>
              <a:t>Wordpress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Support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PhoneGap</a:t>
            </a:r>
            <a:r>
              <a:rPr lang="en-US" dirty="0" smtClean="0"/>
              <a:t>, </a:t>
            </a:r>
            <a:r>
              <a:rPr lang="en-US" dirty="0"/>
              <a:t>Firefox </a:t>
            </a:r>
            <a:r>
              <a:rPr lang="en-US" dirty="0" smtClean="0"/>
              <a:t>OS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1" y="4221088"/>
            <a:ext cx="8416032" cy="20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1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 time ….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94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0320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/>
              <a:t>="https://login.persona.org/include.js"&gt;&lt;/script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err="1"/>
              <a:t>var</a:t>
            </a:r>
            <a:r>
              <a:rPr lang="en-US" sz="11200" dirty="0"/>
              <a:t> </a:t>
            </a:r>
            <a:r>
              <a:rPr lang="en-US" sz="11200" dirty="0" err="1"/>
              <a:t>signinLink</a:t>
            </a:r>
            <a:r>
              <a:rPr lang="en-US" sz="11200" dirty="0"/>
              <a:t> = </a:t>
            </a:r>
            <a:r>
              <a:rPr lang="en-US" sz="11200" dirty="0" err="1"/>
              <a:t>document.getElementById</a:t>
            </a:r>
            <a:r>
              <a:rPr lang="en-US" sz="11200" dirty="0"/>
              <a:t>('</a:t>
            </a:r>
            <a:r>
              <a:rPr lang="en-US" sz="11200" dirty="0" err="1"/>
              <a:t>signin</a:t>
            </a:r>
            <a:r>
              <a:rPr lang="en-US" sz="11200" dirty="0"/>
              <a:t>');</a:t>
            </a:r>
          </a:p>
          <a:p>
            <a:pPr marL="0" indent="0">
              <a:buNone/>
            </a:pPr>
            <a:r>
              <a:rPr lang="en-US" sz="11200" dirty="0" err="1" smtClean="0"/>
              <a:t>signinLink.onclick</a:t>
            </a:r>
            <a:r>
              <a:rPr lang="en-US" sz="11200" dirty="0" smtClean="0"/>
              <a:t> </a:t>
            </a:r>
            <a:r>
              <a:rPr lang="en-US" sz="11200" dirty="0"/>
              <a:t>= function() { </a:t>
            </a:r>
            <a:r>
              <a:rPr lang="en-US" sz="11200" dirty="0" smtClean="0"/>
              <a:t>				</a:t>
            </a:r>
            <a:r>
              <a:rPr lang="en-US" sz="11200" dirty="0" err="1" smtClean="0"/>
              <a:t>navigator.id.request</a:t>
            </a:r>
            <a:r>
              <a:rPr lang="en-US" sz="11200" dirty="0"/>
              <a:t>();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 smtClean="0"/>
              <a:t>};</a:t>
            </a: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 smtClean="0"/>
              <a:t>var</a:t>
            </a:r>
            <a:r>
              <a:rPr lang="en-US" sz="11200" dirty="0" smtClean="0"/>
              <a:t> </a:t>
            </a:r>
            <a:r>
              <a:rPr lang="en-US" sz="11200" dirty="0" err="1" smtClean="0"/>
              <a:t>signoutLink</a:t>
            </a:r>
            <a:r>
              <a:rPr lang="en-US" sz="11200" dirty="0" smtClean="0"/>
              <a:t> = </a:t>
            </a:r>
            <a:r>
              <a:rPr lang="en-US" sz="11200" dirty="0" err="1" smtClean="0"/>
              <a:t>document.getElementById</a:t>
            </a:r>
            <a:r>
              <a:rPr lang="en-US" sz="11200" dirty="0" smtClean="0"/>
              <a:t>('</a:t>
            </a:r>
            <a:r>
              <a:rPr lang="en-US" sz="11200" dirty="0" err="1" smtClean="0"/>
              <a:t>signout</a:t>
            </a:r>
            <a:r>
              <a:rPr lang="en-US" sz="11200" dirty="0" smtClean="0"/>
              <a:t>');</a:t>
            </a:r>
          </a:p>
          <a:p>
            <a:pPr marL="0" indent="0">
              <a:buNone/>
            </a:pPr>
            <a:r>
              <a:rPr lang="en-US" sz="11200" dirty="0" err="1" smtClean="0"/>
              <a:t>signoutLink.onclick</a:t>
            </a:r>
            <a:r>
              <a:rPr lang="en-US" sz="11200" dirty="0" smtClean="0"/>
              <a:t> = function() { 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 err="1" smtClean="0"/>
              <a:t>navigator.id.logout</a:t>
            </a:r>
            <a:r>
              <a:rPr lang="en-US" sz="11200" dirty="0" smtClean="0"/>
              <a:t>(); </a:t>
            </a:r>
          </a:p>
          <a:p>
            <a:pPr marL="0" indent="0">
              <a:buNone/>
            </a:pPr>
            <a:r>
              <a:rPr lang="en-US" sz="11200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navigator.id.watch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onlogin</a:t>
            </a:r>
            <a:r>
              <a:rPr lang="en-US" dirty="0"/>
              <a:t>: function(assertion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onlogout</a:t>
            </a:r>
            <a:r>
              <a:rPr lang="en-US" dirty="0"/>
              <a:t>: function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delogare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 </a:t>
            </a:r>
            <a:r>
              <a:rPr lang="en-US" dirty="0" err="1" smtClean="0"/>
              <a:t>multe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identity.mozilla.com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://github.com/mozilla/browserid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://www.mozilla.org/en-US/persona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hacks.mozilla.org/2013/04/mozilla-persona-for-the-non-web/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lloyd.io/how-browserid-works</a:t>
            </a:r>
          </a:p>
          <a:p>
            <a:pPr marL="0" indent="0">
              <a:buNone/>
            </a:pPr>
            <a:r>
              <a:rPr lang="en-US" dirty="0"/>
              <a:t>https://github.com/mozilla/browserid-cookbook.git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5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Situatie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3074" name="Picture 2" descr="C:\Users\ReD\Desktop\twitter-login-2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6261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propriului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Securitate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ReD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339694" cy="23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Dezavantaje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cont</a:t>
            </a:r>
            <a:r>
              <a:rPr lang="en-US" dirty="0" smtClean="0"/>
              <a:t> in plus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politici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intampla</a:t>
            </a:r>
            <a:r>
              <a:rPr lang="en-US" dirty="0"/>
              <a:t> cu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 smtClean="0"/>
              <a:t>contului</a:t>
            </a:r>
            <a:endParaRPr lang="en-US" dirty="0"/>
          </a:p>
        </p:txBody>
      </p:sp>
      <p:pic>
        <p:nvPicPr>
          <p:cNvPr id="4" name="Picture 5" descr="C:\Users\ReD\Desktop\persona-presentation-assets\logos\lastpas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0" y="4855604"/>
            <a:ext cx="762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contului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parolei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 cu parole</a:t>
            </a:r>
          </a:p>
          <a:p>
            <a:pPr marL="0" indent="0">
              <a:buNone/>
            </a:pPr>
            <a:r>
              <a:rPr lang="en-US" dirty="0" err="1" smtClean="0"/>
              <a:t>Toata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cedata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extern</a:t>
            </a:r>
          </a:p>
          <a:p>
            <a:pPr marL="0" indent="0">
              <a:buNone/>
            </a:pP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resetari</a:t>
            </a:r>
            <a:r>
              <a:rPr lang="en-US" dirty="0" smtClean="0"/>
              <a:t> de </a:t>
            </a:r>
            <a:r>
              <a:rPr lang="en-US" dirty="0" err="1" smtClean="0"/>
              <a:t>cont</a:t>
            </a:r>
            <a:r>
              <a:rPr lang="en-US" dirty="0" smtClean="0"/>
              <a:t>, </a:t>
            </a:r>
            <a:r>
              <a:rPr lang="en-US" dirty="0" err="1" smtClean="0"/>
              <a:t>verificari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Sistemul</a:t>
            </a:r>
            <a:r>
              <a:rPr lang="en-US" dirty="0" smtClean="0"/>
              <a:t> de </a:t>
            </a:r>
            <a:r>
              <a:rPr lang="en-US" dirty="0" err="1" smtClean="0"/>
              <a:t>securitate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bine </a:t>
            </a:r>
            <a:r>
              <a:rPr lang="en-US" dirty="0" err="1" smtClean="0"/>
              <a:t>gandit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“Social login”</a:t>
            </a:r>
            <a:endParaRPr lang="en-US" dirty="0"/>
          </a:p>
        </p:txBody>
      </p:sp>
      <p:pic>
        <p:nvPicPr>
          <p:cNvPr id="5126" name="Picture 6" descr="C:\Users\ReD\Desktop\int_openid_tungl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2325" r="51064" b="30345"/>
          <a:stretch/>
        </p:blipFill>
        <p:spPr bwMode="auto">
          <a:xfrm>
            <a:off x="1475656" y="2276872"/>
            <a:ext cx="6185133" cy="34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4" y="14061"/>
            <a:ext cx="9144000" cy="681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miscare</a:t>
            </a:r>
            <a:r>
              <a:rPr lang="en-US" dirty="0" smtClean="0"/>
              <a:t> </a:t>
            </a:r>
            <a:r>
              <a:rPr lang="en-US" dirty="0" err="1" smtClean="0"/>
              <a:t>urmarita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Date </a:t>
            </a:r>
            <a:r>
              <a:rPr lang="en-US" dirty="0" err="1" smtClean="0"/>
              <a:t>vandute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252</Words>
  <Application>Microsoft Office PowerPoint</Application>
  <PresentationFormat>On-screen Show (4:3)</PresentationFormat>
  <Paragraphs>103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Temă Office</vt:lpstr>
      <vt:lpstr>PowerPoint Presentation</vt:lpstr>
      <vt:lpstr>about:me</vt:lpstr>
      <vt:lpstr>Situatie 2013</vt:lpstr>
      <vt:lpstr>Dezvoltarea propriului sistem</vt:lpstr>
      <vt:lpstr>Dezavantaje utilizator</vt:lpstr>
      <vt:lpstr>Folosirea unui sistem extern</vt:lpstr>
      <vt:lpstr>“Social login”</vt:lpstr>
      <vt:lpstr>PowerPoint Presentation</vt:lpstr>
      <vt:lpstr>Realitate</vt:lpstr>
      <vt:lpstr>PowerPoint Presentation</vt:lpstr>
      <vt:lpstr>Mozilla Persona</vt:lpstr>
      <vt:lpstr>Cum functioneaza</vt:lpstr>
      <vt:lpstr>PowerPoint Presentation</vt:lpstr>
      <vt:lpstr>Detalii tehnice</vt:lpstr>
      <vt:lpstr>Furnizorii serviciu email  Furnizorii identitate </vt:lpstr>
      <vt:lpstr>Dar exista … </vt:lpstr>
      <vt:lpstr>VS</vt:lpstr>
      <vt:lpstr>Avantaje</vt:lpstr>
      <vt:lpstr>Identity Bridge</vt:lpstr>
      <vt:lpstr>Alte facilitati</vt:lpstr>
      <vt:lpstr>Demo time ….</vt:lpstr>
      <vt:lpstr>Local</vt:lpstr>
      <vt:lpstr>Local</vt:lpstr>
      <vt:lpstr>Local</vt:lpstr>
      <vt:lpstr>Mai multe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</dc:creator>
  <cp:lastModifiedBy>ReD</cp:lastModifiedBy>
  <cp:revision>68</cp:revision>
  <dcterms:created xsi:type="dcterms:W3CDTF">2013-03-22T16:34:25Z</dcterms:created>
  <dcterms:modified xsi:type="dcterms:W3CDTF">2013-12-14T14:10:58Z</dcterms:modified>
</cp:coreProperties>
</file>