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61" r:id="rId3"/>
    <p:sldId id="280" r:id="rId4"/>
    <p:sldId id="281" r:id="rId5"/>
    <p:sldId id="282" r:id="rId6"/>
    <p:sldId id="283" r:id="rId7"/>
    <p:sldId id="288" r:id="rId8"/>
    <p:sldId id="298" r:id="rId9"/>
    <p:sldId id="289" r:id="rId10"/>
    <p:sldId id="290" r:id="rId11"/>
    <p:sldId id="293" r:id="rId12"/>
    <p:sldId id="291" r:id="rId13"/>
    <p:sldId id="292" r:id="rId14"/>
    <p:sldId id="294" r:id="rId15"/>
    <p:sldId id="295" r:id="rId16"/>
    <p:sldId id="296" r:id="rId17"/>
    <p:sldId id="286" r:id="rId18"/>
    <p:sldId id="284" r:id="rId19"/>
    <p:sldId id="285" r:id="rId20"/>
    <p:sldId id="287" r:id="rId21"/>
    <p:sldId id="299" r:id="rId22"/>
    <p:sldId id="300" r:id="rId2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C681-C265-455A-8A06-85D89999AA00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0E1A-4406-403D-BEF4-1316F31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7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13.12.2013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Mozilla Projects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G:\Dropbox\Mozilla\assets\mozill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219200" cy="4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ReD\Desktop\emscript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666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 </a:t>
            </a:r>
            <a:r>
              <a:rPr lang="en-US" sz="2800" dirty="0" smtClean="0">
                <a:solidFill>
                  <a:schemeClr val="bg1"/>
                </a:solidFill>
              </a:rPr>
              <a:t>LLVM-to-JavaScript Compiler</a:t>
            </a:r>
            <a:endParaRPr lang="ro-RO" sz="2800" dirty="0" smtClean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https://github.com/kripken/emscripten</a:t>
            </a:r>
          </a:p>
        </p:txBody>
      </p:sp>
    </p:spTree>
    <p:extLst>
      <p:ext uri="{BB962C8B-B14F-4D97-AF65-F5344CB8AC3E}">
        <p14:creationId xmlns:p14="http://schemas.microsoft.com/office/powerpoint/2010/main" val="28658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1600" y="4221088"/>
            <a:ext cx="7416824" cy="15841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Flash VM and runtime written in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endParaRPr lang="ro-RO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github.com/mozilla/shumway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12" descr="C:\Users\ReD\Desktop\shum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1" y="692696"/>
            <a:ext cx="7897813" cy="29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>
                <a:solidFill>
                  <a:schemeClr val="bg1"/>
                </a:solidFill>
              </a:rPr>
              <a:t>Mozilla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ro-RO" dirty="0" err="1" smtClean="0">
                <a:solidFill>
                  <a:schemeClr val="bg1"/>
                </a:solidFill>
              </a:rPr>
              <a:t>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o-RO" dirty="0" smtClean="0">
                <a:solidFill>
                  <a:schemeClr val="bg1"/>
                </a:solidFill>
              </a:rPr>
              <a:t>LLJS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</a:rPr>
              <a:t>C-like type system with manual memory management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1"/>
                </a:solidFill>
              </a:rPr>
              <a:t>broadway.js</a:t>
            </a:r>
            <a:endParaRPr lang="ro-RO" dirty="0" smtClean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</a:rPr>
              <a:t>pure JavaScript and HTML decoder of the H.264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Parallel JavaScript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asm.js</a:t>
            </a:r>
            <a:endParaRPr lang="ro-RO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457200" lvl="1" indent="0">
              <a:buNone/>
            </a:pPr>
            <a:r>
              <a:rPr lang="ro-RO" dirty="0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fficient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Portable Document Format (PDF) renderer without native code </a:t>
            </a:r>
            <a:r>
              <a:rPr lang="en-US" dirty="0" smtClean="0">
                <a:solidFill>
                  <a:schemeClr val="bg1"/>
                </a:solidFill>
              </a:rPr>
              <a:t>assistance</a:t>
            </a:r>
            <a:endParaRPr lang="ro-RO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o-RO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github.com/mozilla/pdf.js</a:t>
            </a:r>
            <a:endParaRPr lang="ro-RO" dirty="0" smtClean="0">
              <a:solidFill>
                <a:schemeClr val="bg1"/>
              </a:solidFill>
            </a:endParaRPr>
          </a:p>
          <a:p>
            <a:pPr lvl="1"/>
            <a:endParaRPr lang="ro-RO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66" name="Picture 2" descr="C:\Users\ReD\Desktop\pdf.js_icon1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31" y="404664"/>
            <a:ext cx="14224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G:\Dropbox\Mozilla\Prezentari\images\inovation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18914" r="34479" b="33176"/>
          <a:stretch/>
        </p:blipFill>
        <p:spPr bwMode="auto">
          <a:xfrm>
            <a:off x="7092280" y="5661248"/>
            <a:ext cx="1728192" cy="9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>
                <a:solidFill>
                  <a:schemeClr val="bg1"/>
                </a:solidFill>
              </a:rPr>
              <a:t>Mozilla Popcorn </a:t>
            </a:r>
            <a:r>
              <a:rPr lang="en-US" dirty="0">
                <a:solidFill>
                  <a:schemeClr val="bg1"/>
                </a:solidFill>
              </a:rPr>
              <a:t>supercharges web </a:t>
            </a:r>
            <a:r>
              <a:rPr lang="en-US" dirty="0" smtClean="0">
                <a:solidFill>
                  <a:schemeClr val="bg1"/>
                </a:solidFill>
              </a:rPr>
              <a:t>video</a:t>
            </a:r>
            <a:endParaRPr lang="ro-RO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o-RO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https://github.com/mozilla/popcorn-js</a:t>
            </a:r>
            <a:endParaRPr lang="ro-RO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3" descr="G:\Dropbox\Mozilla\Prezentari\images\inovatio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18914" r="34479" b="33176"/>
          <a:stretch/>
        </p:blipFill>
        <p:spPr bwMode="auto">
          <a:xfrm>
            <a:off x="7092280" y="5661248"/>
            <a:ext cx="1728192" cy="9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eD\Desktop\littleco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667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TogetherJS</a:t>
            </a:r>
            <a:r>
              <a:rPr lang="en-US" dirty="0">
                <a:solidFill>
                  <a:schemeClr val="bg1"/>
                </a:solidFill>
              </a:rPr>
              <a:t> is a service for your website that makes it easy to collaborate in </a:t>
            </a:r>
            <a:r>
              <a:rPr lang="en-US" dirty="0" smtClean="0">
                <a:solidFill>
                  <a:schemeClr val="bg1"/>
                </a:solidFill>
              </a:rPr>
              <a:t>real-time</a:t>
            </a:r>
            <a:endParaRPr lang="ro-RO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o-RO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https://github.com/mozilla/togetherjs</a:t>
            </a:r>
          </a:p>
        </p:txBody>
      </p:sp>
      <p:pic>
        <p:nvPicPr>
          <p:cNvPr id="8" name="Picture 3" descr="G:\Dropbox\Mozilla\Prezentari\images\inovatio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18914" r="34479" b="33176"/>
          <a:stretch/>
        </p:blipFill>
        <p:spPr bwMode="auto">
          <a:xfrm>
            <a:off x="7092280" y="5661248"/>
            <a:ext cx="1728192" cy="9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C:\Users\ReD\Desktop\togetherjs-logo-mozlabs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294" y="49614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0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 err="1" smtClean="0">
                <a:solidFill>
                  <a:schemeClr val="bg1"/>
                </a:solidFill>
              </a:rPr>
              <a:t>Mozilla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ro-RO" dirty="0" err="1" smtClean="0">
                <a:solidFill>
                  <a:schemeClr val="bg1"/>
                </a:solidFill>
              </a:rPr>
              <a:t>Labs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38" name="Picture 2" descr="C:\Users\ReD\Desktop\meemoo-illo-by-jyri-pieniniemi-14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9" y="2802017"/>
            <a:ext cx="1301502" cy="130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ReD\Desktop\openbadge2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28" y="2794774"/>
            <a:ext cx="1294351" cy="130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5444" y="4241537"/>
            <a:ext cx="134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err="1" smtClean="0">
                <a:solidFill>
                  <a:schemeClr val="bg1"/>
                </a:solidFill>
              </a:rPr>
              <a:t>Meemoo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5416" y="42279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</a:t>
            </a:r>
            <a:r>
              <a:rPr lang="en-US" dirty="0" smtClean="0">
                <a:solidFill>
                  <a:schemeClr val="bg1"/>
                </a:solidFill>
              </a:rPr>
              <a:t>Badges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340" name="Picture 4" descr="C:\Users\ReD\Desktop\browserID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52" y="2794774"/>
            <a:ext cx="1301502" cy="130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84452" y="4248755"/>
            <a:ext cx="1301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Persona</a:t>
            </a:r>
          </a:p>
        </p:txBody>
      </p:sp>
      <p:pic>
        <p:nvPicPr>
          <p:cNvPr id="14341" name="Picture 5" descr="C:\Users\ReD\Desktop\monkey_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668" y="2802017"/>
            <a:ext cx="1294259" cy="129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028668" y="4248755"/>
            <a:ext cx="1294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dirty="0" smtClean="0">
                <a:solidFill>
                  <a:schemeClr val="bg1"/>
                </a:solidFill>
              </a:rPr>
              <a:t>Prospector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3" descr="G:\Dropbox\Mozilla\Prezentari\images\inovations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1" t="18914" r="34479" b="33176"/>
          <a:stretch/>
        </p:blipFill>
        <p:spPr bwMode="auto">
          <a:xfrm>
            <a:off x="7092280" y="5661248"/>
            <a:ext cx="1728192" cy="94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bg1"/>
                </a:solidFill>
              </a:rPr>
              <a:t>Community Engagement</a:t>
            </a:r>
            <a:endParaRPr lang="en-US" b="0" dirty="0"/>
          </a:p>
        </p:txBody>
      </p:sp>
      <p:pic>
        <p:nvPicPr>
          <p:cNvPr id="6" name="Picture 3" descr="C:\Users\ReD\Desktop\200px-Student_ambassador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268760"/>
            <a:ext cx="1905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:\Dropbox\Mozilla\assets\remo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28851"/>
            <a:ext cx="1512168" cy="19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</a:rPr>
              <a:t>R</a:t>
            </a:r>
            <a:r>
              <a:rPr lang="en-US" sz="2000" b="1" dirty="0" err="1" smtClean="0">
                <a:solidFill>
                  <a:schemeClr val="bg1"/>
                </a:solidFill>
              </a:rPr>
              <a:t>epresent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Mozilla in their country/region </a:t>
            </a:r>
          </a:p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</a:rPr>
              <a:t>P</a:t>
            </a:r>
            <a:r>
              <a:rPr lang="en-US" sz="2000" b="1" dirty="0" err="1" smtClean="0">
                <a:solidFill>
                  <a:schemeClr val="bg1"/>
                </a:solidFill>
              </a:rPr>
              <a:t>romote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the Mozilla Project and our mission </a:t>
            </a:r>
          </a:p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</a:rPr>
              <a:t>B</a:t>
            </a:r>
            <a:r>
              <a:rPr lang="en-US" sz="2000" b="1" dirty="0" err="1" smtClean="0">
                <a:solidFill>
                  <a:schemeClr val="bg1"/>
                </a:solidFill>
              </a:rPr>
              <a:t>uild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on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support</a:t>
            </a:r>
            <a:r>
              <a:rPr lang="en-US" sz="2000" dirty="0">
                <a:solidFill>
                  <a:schemeClr val="bg1"/>
                </a:solidFill>
              </a:rPr>
              <a:t> existing/future local community efforts and programs </a:t>
            </a:r>
          </a:p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</a:rPr>
              <a:t>I</a:t>
            </a:r>
            <a:r>
              <a:rPr lang="en-US" sz="2000" b="1" dirty="0" err="1" smtClean="0">
                <a:solidFill>
                  <a:schemeClr val="bg1"/>
                </a:solidFill>
              </a:rPr>
              <a:t>nspire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recruit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support</a:t>
            </a:r>
            <a:r>
              <a:rPr lang="en-US" sz="2000" dirty="0">
                <a:solidFill>
                  <a:schemeClr val="bg1"/>
                </a:solidFill>
              </a:rPr>
              <a:t> new contributors </a:t>
            </a:r>
          </a:p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</a:rPr>
              <a:t>S</a:t>
            </a:r>
            <a:r>
              <a:rPr lang="en-US" sz="2000" b="1" dirty="0" err="1" smtClean="0">
                <a:solidFill>
                  <a:schemeClr val="bg1"/>
                </a:solidFill>
              </a:rPr>
              <a:t>upport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</a:rPr>
              <a:t>mentor</a:t>
            </a:r>
            <a:r>
              <a:rPr lang="en-US" sz="2000" dirty="0">
                <a:solidFill>
                  <a:schemeClr val="bg1"/>
                </a:solidFill>
              </a:rPr>
              <a:t> future Mozilla Reps </a:t>
            </a:r>
          </a:p>
          <a:p>
            <a:pPr>
              <a:lnSpc>
                <a:spcPct val="150000"/>
              </a:lnSpc>
            </a:pPr>
            <a:r>
              <a:rPr lang="ro-RO" sz="2000" b="1" dirty="0" smtClean="0">
                <a:solidFill>
                  <a:schemeClr val="bg1"/>
                </a:solidFill>
              </a:rPr>
              <a:t>D</a:t>
            </a:r>
            <a:r>
              <a:rPr lang="en-US" sz="2000" b="1" dirty="0" err="1" smtClean="0">
                <a:solidFill>
                  <a:schemeClr val="bg1"/>
                </a:solidFill>
              </a:rPr>
              <a:t>ocument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clearly all his/her activities </a:t>
            </a:r>
          </a:p>
        </p:txBody>
      </p:sp>
      <p:pic>
        <p:nvPicPr>
          <p:cNvPr id="7170" name="Picture 2" descr="G:\Dropbox\Mozilla\assets\Remo_logo_vertic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18190"/>
            <a:ext cx="2880320" cy="131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6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ReD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54" y="544910"/>
            <a:ext cx="30861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Promote </a:t>
            </a:r>
            <a:r>
              <a:rPr lang="en-US" sz="2400" dirty="0">
                <a:solidFill>
                  <a:schemeClr val="bg1"/>
                </a:solidFill>
              </a:rPr>
              <a:t>Firefox </a:t>
            </a:r>
            <a:endParaRPr lang="ro-RO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Support </a:t>
            </a:r>
            <a:r>
              <a:rPr lang="en-US" sz="2400" dirty="0">
                <a:solidFill>
                  <a:schemeClr val="bg1"/>
                </a:solidFill>
              </a:rPr>
              <a:t>the successful launch of Firefox OS in communities (and campuses!) around the world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Educate others about Mozilla's mission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Grow the Mozilla Community </a:t>
            </a:r>
          </a:p>
        </p:txBody>
      </p:sp>
    </p:spTree>
    <p:extLst>
      <p:ext uri="{BB962C8B-B14F-4D97-AF65-F5344CB8AC3E}">
        <p14:creationId xmlns:p14="http://schemas.microsoft.com/office/powerpoint/2010/main" val="14186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>
                <a:solidFill>
                  <a:schemeClr val="bg1"/>
                </a:solidFill>
              </a:rPr>
              <a:t>about</a:t>
            </a:r>
            <a:r>
              <a:rPr lang="ro-RO" dirty="0" smtClean="0">
                <a:solidFill>
                  <a:schemeClr val="bg1"/>
                </a:solidFill>
              </a:rPr>
              <a:t>:</a:t>
            </a:r>
            <a:r>
              <a:rPr lang="ro-RO" dirty="0" err="1" smtClean="0">
                <a:solidFill>
                  <a:schemeClr val="bg1"/>
                </a:solidFill>
              </a:rPr>
              <a:t>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Gabriel Iv</a:t>
            </a:r>
            <a:r>
              <a:rPr lang="ro-RO" dirty="0" smtClean="0">
                <a:solidFill>
                  <a:schemeClr val="bg1"/>
                </a:solidFill>
              </a:rPr>
              <a:t>ă</a:t>
            </a:r>
            <a:r>
              <a:rPr lang="en-US" dirty="0" err="1" smtClean="0">
                <a:solidFill>
                  <a:schemeClr val="bg1"/>
                </a:solidFill>
              </a:rPr>
              <a:t>nic</a:t>
            </a:r>
            <a:r>
              <a:rPr lang="ro-RO" dirty="0" smtClean="0">
                <a:solidFill>
                  <a:schemeClr val="bg1"/>
                </a:solidFill>
              </a:rPr>
              <a:t>ă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o-RO" sz="2400" dirty="0" err="1" smtClean="0">
                <a:solidFill>
                  <a:schemeClr val="bg1"/>
                </a:solidFill>
              </a:rPr>
              <a:t>eprezentant</a:t>
            </a:r>
            <a:r>
              <a:rPr lang="ro-RO" sz="2400" dirty="0" smtClean="0">
                <a:solidFill>
                  <a:schemeClr val="bg1"/>
                </a:solidFill>
              </a:rPr>
              <a:t> </a:t>
            </a:r>
            <a:r>
              <a:rPr lang="ro-RO" sz="2400" dirty="0" err="1" smtClean="0">
                <a:solidFill>
                  <a:schemeClr val="bg1"/>
                </a:solidFill>
              </a:rPr>
              <a:t>Mozilla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JavaScript++</a:t>
            </a:r>
            <a:endParaRPr lang="ro-RO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o-RO" sz="2400" dirty="0" err="1" smtClean="0">
                <a:solidFill>
                  <a:schemeClr val="bg1"/>
                </a:solidFill>
              </a:rPr>
              <a:t>gabriel.ivanica</a:t>
            </a:r>
            <a:r>
              <a:rPr lang="ro-RO" sz="2400" dirty="0" smtClean="0">
                <a:solidFill>
                  <a:schemeClr val="bg1"/>
                </a:solidFill>
              </a:rPr>
              <a:t>@</a:t>
            </a:r>
            <a:r>
              <a:rPr lang="en-US" sz="2400" dirty="0" smtClean="0">
                <a:solidFill>
                  <a:schemeClr val="bg1"/>
                </a:solidFill>
              </a:rPr>
              <a:t>mozilla.ro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44354" y="2605254"/>
            <a:ext cx="1640235" cy="2132306"/>
            <a:chOff x="6804248" y="1700808"/>
            <a:chExt cx="1640235" cy="2132306"/>
          </a:xfrm>
        </p:grpSpPr>
        <p:pic>
          <p:nvPicPr>
            <p:cNvPr id="3074" name="Picture 2" descr="G:\Dropbox\Mozilla\remo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700808"/>
              <a:ext cx="1640235" cy="213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ReD\Desktop\mozilla_logo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765" y="3055913"/>
              <a:ext cx="1219200" cy="493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5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Community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2276872"/>
            <a:ext cx="8229600" cy="384867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o-RO" dirty="0" smtClean="0">
                <a:solidFill>
                  <a:schemeClr val="bg1"/>
                </a:solidFill>
              </a:rPr>
              <a:t>O</a:t>
            </a:r>
            <a:r>
              <a:rPr lang="en-US" dirty="0" err="1" smtClean="0">
                <a:solidFill>
                  <a:schemeClr val="bg1"/>
                </a:solidFill>
              </a:rPr>
              <a:t>pportunity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o-RO" dirty="0" err="1" smtClean="0">
                <a:solidFill>
                  <a:schemeClr val="bg1"/>
                </a:solidFill>
              </a:rPr>
              <a:t>to</a:t>
            </a:r>
            <a:r>
              <a:rPr lang="ro-RO" dirty="0" smtClean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learn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smtClean="0">
                <a:solidFill>
                  <a:schemeClr val="bg1"/>
                </a:solidFill>
              </a:rPr>
              <a:t>skills</a:t>
            </a:r>
            <a:endParaRPr lang="ro-RO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earn recognition</a:t>
            </a:r>
            <a:endParaRPr lang="ro-RO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advance leadership </a:t>
            </a:r>
            <a:r>
              <a:rPr lang="en-US" dirty="0">
                <a:solidFill>
                  <a:schemeClr val="bg1"/>
                </a:solidFill>
              </a:rPr>
              <a:t>in the Mozilla </a:t>
            </a:r>
            <a:r>
              <a:rPr lang="en-US" dirty="0" smtClean="0">
                <a:solidFill>
                  <a:schemeClr val="bg1"/>
                </a:solidFill>
              </a:rPr>
              <a:t>community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eD\Desktop\webmak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715" y="260648"/>
            <a:ext cx="6113237" cy="226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47241" y="4149080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We're a global community dedicated to teaching digital skills and web literacy. We explore, tinker and create together to build a web that's open and made by everyone.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3768" y="2852936"/>
            <a:ext cx="4271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 teach the web</a:t>
            </a:r>
          </a:p>
        </p:txBody>
      </p:sp>
    </p:spTree>
    <p:extLst>
      <p:ext uri="{BB962C8B-B14F-4D97-AF65-F5344CB8AC3E}">
        <p14:creationId xmlns:p14="http://schemas.microsoft.com/office/powerpoint/2010/main" val="27774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ReD\Desktop\f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876" y="24185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C:\Users\ReD\Desktop\thumb-toolkit-xray-goggles-insi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48" y="2525873"/>
            <a:ext cx="1690291" cy="16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C:\Users\ReD\Desktop\thimbl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01" y="2766181"/>
            <a:ext cx="34194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66148" y="4477574"/>
            <a:ext cx="169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X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b="1" i="1" dirty="0">
                <a:solidFill>
                  <a:schemeClr val="bg1"/>
                </a:solidFill>
              </a:rPr>
              <a:t>Ray </a:t>
            </a:r>
            <a:r>
              <a:rPr lang="en-US" b="1" i="1" dirty="0" smtClean="0">
                <a:solidFill>
                  <a:schemeClr val="bg1"/>
                </a:solidFill>
              </a:rPr>
              <a:t>Goggles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7876" y="447757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i="1" dirty="0" smtClean="0">
                <a:solidFill>
                  <a:schemeClr val="bg1"/>
                </a:solidFill>
              </a:rPr>
              <a:t>Popcorn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138" y="447757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i="1" dirty="0" err="1" smtClean="0">
                <a:solidFill>
                  <a:schemeClr val="bg1"/>
                </a:solidFill>
              </a:rPr>
              <a:t>Thimble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>
                <a:solidFill>
                  <a:schemeClr val="bg1"/>
                </a:solidFill>
              </a:rPr>
              <a:t>Mozilla</a:t>
            </a:r>
            <a:r>
              <a:rPr lang="ro-RO" dirty="0" smtClean="0">
                <a:solidFill>
                  <a:schemeClr val="bg1"/>
                </a:solidFill>
              </a:rPr>
              <a:t> </a:t>
            </a:r>
            <a:r>
              <a:rPr lang="ro-RO" dirty="0" err="1" smtClean="0">
                <a:solidFill>
                  <a:schemeClr val="bg1"/>
                </a:solidFill>
              </a:rPr>
              <a:t>Webmaker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Dropbox\Mozilla\Prezentari\images\mozilla_proje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" y="553999"/>
            <a:ext cx="9140145" cy="566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Dropbox\Mozilla\Prezentari\images\inov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9144001" cy="320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:\Dropbox\Mozilla\Prezentari\images\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472"/>
            <a:ext cx="9144000" cy="31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 txBox="1">
            <a:spLocks/>
          </p:cNvSpPr>
          <p:nvPr/>
        </p:nvSpPr>
        <p:spPr>
          <a:xfrm>
            <a:off x="5465787" y="1797942"/>
            <a:ext cx="3384376" cy="4295353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Web Development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Add-ons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Visual Design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Documentation and Writing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Times New Roman" pitchFamily="18" charset="0"/>
              </a:rPr>
              <a:t>Education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1640" y="1772816"/>
            <a:ext cx="2304256" cy="4248472"/>
          </a:xfrm>
        </p:spPr>
        <p:txBody>
          <a:bodyPr numCol="1"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ro-RO" sz="2000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Helping</a:t>
            </a:r>
            <a:r>
              <a:rPr lang="ro-RO" sz="2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 </a:t>
            </a:r>
            <a:r>
              <a:rPr lang="ro-RO" sz="2000" dirty="0" err="1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Users</a:t>
            </a:r>
            <a:endParaRPr lang="ro-RO" sz="2000" dirty="0" smtClean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Quality Assurance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Coding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Spread the Word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Localization</a:t>
            </a:r>
            <a:endParaRPr lang="en-US" sz="20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4098" name="Picture 2" descr="C:\Users\ReD\Desktop\su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1" y="2109437"/>
            <a:ext cx="476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Get </a:t>
            </a:r>
            <a:r>
              <a:rPr lang="ro-RO" dirty="0" err="1" smtClean="0">
                <a:solidFill>
                  <a:schemeClr val="bg1"/>
                </a:solidFill>
              </a:rPr>
              <a:t>Involved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ReD\Desktop\q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6" y="2897457"/>
            <a:ext cx="4762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ReD\Desktop\dinohe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6" y="3766939"/>
            <a:ext cx="4762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ReD\Desktop\we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26" y="2085274"/>
            <a:ext cx="4762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ReD\Desktop\localiz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1" y="5373216"/>
            <a:ext cx="4762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ReD\Desktop\firefo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1" y="456168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ReD\Desktop\addon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938" y="2972488"/>
            <a:ext cx="4762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ReD\Desktop\creativecollectiv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26" y="376693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ReD\Desktop\webmak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26" y="542671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ReD\Desktop\md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26" y="46065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0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Ask not what Mozilla can do for you but what you can do for Mozilla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http://whatcanidoformozilla.org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88817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Josh Matthews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://github.com/jdm</a:t>
            </a:r>
          </a:p>
        </p:txBody>
      </p:sp>
      <p:pic>
        <p:nvPicPr>
          <p:cNvPr id="6146" name="Picture 2" descr="C:\Users\ReD\Desktop\mozillian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9" y="795338"/>
            <a:ext cx="25050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eD\Desktop\rust-logo-128x128-blk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66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Rust a safe, concurrent, practical language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smtClean="0">
                <a:solidFill>
                  <a:schemeClr val="bg1"/>
                </a:solidFill>
              </a:rPr>
              <a:t>www.rust-lang.org/</a:t>
            </a:r>
            <a:endParaRPr lang="ro-RO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https://github.com/mozilla/rust</a:t>
            </a:r>
          </a:p>
        </p:txBody>
      </p:sp>
    </p:spTree>
    <p:extLst>
      <p:ext uri="{BB962C8B-B14F-4D97-AF65-F5344CB8AC3E}">
        <p14:creationId xmlns:p14="http://schemas.microsoft.com/office/powerpoint/2010/main" val="28436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eD\Desktop\rust-logo-128x128-blk-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7667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40392"/>
              </p:ext>
            </p:extLst>
          </p:nvPr>
        </p:nvGraphicFramePr>
        <p:xfrm>
          <a:off x="467544" y="2348880"/>
          <a:ext cx="8229600" cy="3474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02632"/>
                <a:gridCol w="562696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Type system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static, nominal, linear, algebraic, locally inferred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Memory safety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null or dangling pointers, no buffer overflows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Concurrency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lightweight tasks with message passing, no shared memory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Generics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type parametrization with type classes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Exception handling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unrecoverable unwinding with task isolation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Memory model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optional task-local GC, safe pointer types with region analysis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Compilation model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ahead-of-time, C/C++ compatible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License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dual MIT / Apache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The Servo Parallel Browser Project</a:t>
            </a:r>
          </a:p>
          <a:p>
            <a:pPr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 smtClean="0">
                <a:solidFill>
                  <a:schemeClr val="bg1"/>
                </a:solidFill>
              </a:rPr>
              <a:t>p</a:t>
            </a:r>
            <a:r>
              <a:rPr lang="en-US" sz="2400" dirty="0" err="1" smtClean="0">
                <a:solidFill>
                  <a:schemeClr val="bg1"/>
                </a:solidFill>
              </a:rPr>
              <a:t>rototype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web browser engine written in the </a:t>
            </a:r>
            <a:r>
              <a:rPr lang="en-US" sz="2400" b="1" dirty="0" smtClean="0">
                <a:solidFill>
                  <a:schemeClr val="bg1"/>
                </a:solidFill>
              </a:rPr>
              <a:t>Rust</a:t>
            </a:r>
            <a:endParaRPr lang="ro-RO" sz="2400" b="1" dirty="0" smtClean="0">
              <a:solidFill>
                <a:schemeClr val="bg1"/>
              </a:solidFill>
            </a:endParaRPr>
          </a:p>
          <a:p>
            <a:pPr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o-RO" sz="2400" dirty="0" smtClean="0">
                <a:solidFill>
                  <a:schemeClr val="bg1"/>
                </a:solidFill>
              </a:rPr>
              <a:t>d</a:t>
            </a:r>
            <a:r>
              <a:rPr lang="en-US" sz="2400" dirty="0" err="1" smtClean="0">
                <a:solidFill>
                  <a:schemeClr val="bg1"/>
                </a:solidFill>
              </a:rPr>
              <a:t>eveloped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on 64bit OS X and 64bit </a:t>
            </a:r>
            <a:r>
              <a:rPr lang="en-US" sz="2400" dirty="0" smtClean="0">
                <a:solidFill>
                  <a:schemeClr val="bg1"/>
                </a:solidFill>
              </a:rPr>
              <a:t>Linux</a:t>
            </a:r>
            <a:endParaRPr lang="ro-RO" sz="2400" dirty="0">
              <a:solidFill>
                <a:schemeClr val="bg1"/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ro-RO" sz="2400" dirty="0">
              <a:solidFill>
                <a:schemeClr val="bg1"/>
              </a:solidFill>
            </a:endParaRPr>
          </a:p>
          <a:p>
            <a:pPr marL="400050" lvl="1" indent="0" algn="r">
              <a:lnSpc>
                <a:spcPct val="150000"/>
              </a:lnSpc>
              <a:buNone/>
            </a:pPr>
            <a:endParaRPr lang="ro-RO" sz="2400" dirty="0" smtClean="0">
              <a:solidFill>
                <a:schemeClr val="bg1"/>
              </a:solidFill>
            </a:endParaRPr>
          </a:p>
          <a:p>
            <a:pPr marL="400050" lvl="1" indent="0" algn="ctr">
              <a:lnSpc>
                <a:spcPct val="150000"/>
              </a:lnSpc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https</a:t>
            </a:r>
            <a:r>
              <a:rPr lang="en-US" sz="2400" dirty="0">
                <a:solidFill>
                  <a:schemeClr val="bg1"/>
                </a:solidFill>
              </a:rPr>
              <a:t>://</a:t>
            </a:r>
            <a:r>
              <a:rPr lang="en-US" sz="2400" dirty="0" smtClean="0">
                <a:solidFill>
                  <a:schemeClr val="bg1"/>
                </a:solidFill>
              </a:rPr>
              <a:t>github.com/mozilla/servo</a:t>
            </a:r>
            <a:endParaRPr lang="ro-RO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8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391</Words>
  <Application>Microsoft Office PowerPoint</Application>
  <PresentationFormat>On-screen Show (4:3)</PresentationFormat>
  <Paragraphs>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Temă Office</vt:lpstr>
      <vt:lpstr>Mozilla Projects</vt:lpstr>
      <vt:lpstr>about:me</vt:lpstr>
      <vt:lpstr>PowerPoint Presentation</vt:lpstr>
      <vt:lpstr>PowerPoint Presentation</vt:lpstr>
      <vt:lpstr>Get Involved</vt:lpstr>
      <vt:lpstr>Ask not what Mozilla can do for you but what you can do for Mozilla</vt:lpstr>
      <vt:lpstr>Rust a safe, concurrent, practical language </vt:lpstr>
      <vt:lpstr>PowerPoint Presentation</vt:lpstr>
      <vt:lpstr>Servo</vt:lpstr>
      <vt:lpstr>PowerPoint Presentation</vt:lpstr>
      <vt:lpstr>PowerPoint Presentation</vt:lpstr>
      <vt:lpstr>Mozilla Research</vt:lpstr>
      <vt:lpstr>PowerPoint Presentation</vt:lpstr>
      <vt:lpstr>PowerPoint Presentation</vt:lpstr>
      <vt:lpstr>PowerPoint Presentation</vt:lpstr>
      <vt:lpstr>Mozilla Labs</vt:lpstr>
      <vt:lpstr>Community Engagement</vt:lpstr>
      <vt:lpstr>PowerPoint Presentation</vt:lpstr>
      <vt:lpstr>PowerPoint Presentation</vt:lpstr>
      <vt:lpstr>Community Engagement</vt:lpstr>
      <vt:lpstr>PowerPoint Presentation</vt:lpstr>
      <vt:lpstr>Mozilla Webmaker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</dc:creator>
  <cp:lastModifiedBy>ReD</cp:lastModifiedBy>
  <cp:revision>85</cp:revision>
  <dcterms:created xsi:type="dcterms:W3CDTF">2013-03-22T16:34:25Z</dcterms:created>
  <dcterms:modified xsi:type="dcterms:W3CDTF">2013-12-13T16:01:16Z</dcterms:modified>
</cp:coreProperties>
</file>