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9" r:id="rId2"/>
    <p:sldId id="315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4" r:id="rId15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C681-C265-455A-8A06-85D89999AA00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D0E1A-4406-403D-BEF4-1316F313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7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Faceți clic pentru editarea stilului de subtitlu al coordonatorului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19.02.2014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19.02.2014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19.02.2014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19.02.2014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19.02.2014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19.02.2014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19.02.2014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19.02.2014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19.02.2014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19.02.2014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19.02.2014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CAE3-E66C-483F-9A91-133D66834A8A}" type="datetimeFigureOut">
              <a:rPr lang="ro-RO" smtClean="0"/>
              <a:t>19.02.2014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zilla.org/en-US/mission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:\Dropbox\Mozilla\assets\mozilla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36" y="2348880"/>
            <a:ext cx="4104456" cy="166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8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4 pillars of activity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Build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Empower communities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Teach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70754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Products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Respect people (security and privacy)</a:t>
            </a:r>
          </a:p>
          <a:p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9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Empowering communities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79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Teach and learn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Imagine, Build, Teach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726108" y="119675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Shape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7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 smtClean="0">
                <a:solidFill>
                  <a:schemeClr val="bg1"/>
                </a:solidFill>
              </a:rPr>
              <a:t>about</a:t>
            </a:r>
            <a:r>
              <a:rPr lang="ro-RO" dirty="0" smtClean="0">
                <a:solidFill>
                  <a:schemeClr val="bg1"/>
                </a:solidFill>
              </a:rPr>
              <a:t>:</a:t>
            </a:r>
            <a:r>
              <a:rPr lang="ro-RO" dirty="0" err="1" smtClean="0">
                <a:solidFill>
                  <a:schemeClr val="bg1"/>
                </a:solidFill>
              </a:rPr>
              <a:t>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Gabriel Iv</a:t>
            </a:r>
            <a:r>
              <a:rPr lang="ro-RO" dirty="0" smtClean="0">
                <a:solidFill>
                  <a:schemeClr val="bg1"/>
                </a:solidFill>
              </a:rPr>
              <a:t>ă</a:t>
            </a:r>
            <a:r>
              <a:rPr lang="en-US" dirty="0" err="1" smtClean="0">
                <a:solidFill>
                  <a:schemeClr val="bg1"/>
                </a:solidFill>
              </a:rPr>
              <a:t>nic</a:t>
            </a:r>
            <a:r>
              <a:rPr lang="ro-RO" dirty="0" smtClean="0">
                <a:solidFill>
                  <a:schemeClr val="bg1"/>
                </a:solidFill>
              </a:rPr>
              <a:t>ă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R</a:t>
            </a:r>
            <a:r>
              <a:rPr lang="ro-RO" sz="2400" dirty="0" err="1" smtClean="0">
                <a:solidFill>
                  <a:schemeClr val="bg1"/>
                </a:solidFill>
              </a:rPr>
              <a:t>eprezentant</a:t>
            </a:r>
            <a:r>
              <a:rPr lang="ro-RO" sz="2400" dirty="0" smtClean="0">
                <a:solidFill>
                  <a:schemeClr val="bg1"/>
                </a:solidFill>
              </a:rPr>
              <a:t> </a:t>
            </a:r>
            <a:r>
              <a:rPr lang="ro-RO" sz="2400" dirty="0" err="1" smtClean="0">
                <a:solidFill>
                  <a:schemeClr val="bg1"/>
                </a:solidFill>
              </a:rPr>
              <a:t>Mozilla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JavaScript++</a:t>
            </a:r>
            <a:endParaRPr lang="ro-RO" sz="2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ro-RO" sz="2400" dirty="0" err="1" smtClean="0">
                <a:solidFill>
                  <a:schemeClr val="bg1"/>
                </a:solidFill>
              </a:rPr>
              <a:t>gabriel.ivanica</a:t>
            </a:r>
            <a:r>
              <a:rPr lang="ro-RO" sz="2400" dirty="0" smtClean="0">
                <a:solidFill>
                  <a:schemeClr val="bg1"/>
                </a:solidFill>
              </a:rPr>
              <a:t>@</a:t>
            </a:r>
            <a:r>
              <a:rPr lang="en-US" sz="2400" dirty="0" smtClean="0">
                <a:solidFill>
                  <a:schemeClr val="bg1"/>
                </a:solidFill>
              </a:rPr>
              <a:t>mozilla.ro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44354" y="2605254"/>
            <a:ext cx="1640235" cy="2132306"/>
            <a:chOff x="6804248" y="1700808"/>
            <a:chExt cx="1640235" cy="2132306"/>
          </a:xfrm>
        </p:grpSpPr>
        <p:pic>
          <p:nvPicPr>
            <p:cNvPr id="3074" name="Picture 2" descr="G:\Dropbox\Mozilla\remo_log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1700808"/>
              <a:ext cx="1640235" cy="2132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ReD\Desktop\mozilla_logo.png"/>
            <p:cNvPicPr>
              <a:picLocks noChangeAspect="1" noChangeArrowheads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765" y="3055913"/>
              <a:ext cx="1219200" cy="493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074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History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1998 – 2000	</a:t>
            </a:r>
            <a:r>
              <a:rPr lang="en-US" dirty="0">
                <a:solidFill>
                  <a:schemeClr val="bg1"/>
                </a:solidFill>
              </a:rPr>
              <a:t> Project Code </a:t>
            </a:r>
            <a:r>
              <a:rPr lang="en-US" dirty="0" smtClean="0">
                <a:solidFill>
                  <a:schemeClr val="bg1"/>
                </a:solidFill>
              </a:rPr>
              <a:t>Rush (Netscape)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1999 – AOL buys Netscape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Mozilla project</a:t>
            </a:r>
          </a:p>
        </p:txBody>
      </p:sp>
    </p:spTree>
    <p:extLst>
      <p:ext uri="{BB962C8B-B14F-4D97-AF65-F5344CB8AC3E}">
        <p14:creationId xmlns:p14="http://schemas.microsoft.com/office/powerpoint/2010/main" val="321354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global community with a shared </a:t>
            </a:r>
            <a:r>
              <a:rPr lang="en-US" dirty="0" smtClean="0">
                <a:solidFill>
                  <a:schemeClr val="bg1"/>
                </a:solidFill>
              </a:rPr>
              <a:t>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uild </a:t>
            </a:r>
            <a:r>
              <a:rPr lang="en-US" dirty="0">
                <a:solidFill>
                  <a:schemeClr val="bg1"/>
                </a:solidFill>
              </a:rPr>
              <a:t>the internet the world needs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For people, not for profit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5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ReD\Desktop\mozilla-foundation-logo-250x235_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937" y="2168860"/>
            <a:ext cx="296412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88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eD\Desktop\firefox_logo-only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233" y="1412776"/>
            <a:ext cx="3037534" cy="286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34570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Firefox 1.0 - 2004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5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:\Dropbox\Mozilla\Angajati Firefox 1.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59" y="886409"/>
            <a:ext cx="9185919" cy="50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49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Mozilla Foundation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non-profit </a:t>
            </a:r>
            <a:r>
              <a:rPr lang="en-US" dirty="0">
                <a:solidFill>
                  <a:schemeClr val="bg1"/>
                </a:solidFill>
              </a:rPr>
              <a:t>organization that promotes openness, innovation and participation on the Internet. We promote the values of an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open Internet</a:t>
            </a:r>
            <a:r>
              <a:rPr lang="en-US" dirty="0">
                <a:solidFill>
                  <a:schemeClr val="bg1"/>
                </a:solidFill>
              </a:rPr>
              <a:t> to the broader world. </a:t>
            </a:r>
          </a:p>
        </p:txBody>
      </p:sp>
    </p:spTree>
    <p:extLst>
      <p:ext uri="{BB962C8B-B14F-4D97-AF65-F5344CB8AC3E}">
        <p14:creationId xmlns:p14="http://schemas.microsoft.com/office/powerpoint/2010/main" val="12292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96</Words>
  <Application>Microsoft Office PowerPoint</Application>
  <PresentationFormat>On-screen Show (4:3)</PresentationFormat>
  <Paragraphs>28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Temă Office</vt:lpstr>
      <vt:lpstr>PowerPoint Presentation</vt:lpstr>
      <vt:lpstr>about:me</vt:lpstr>
      <vt:lpstr>History</vt:lpstr>
      <vt:lpstr>A global community with a shared mission</vt:lpstr>
      <vt:lpstr>Build the internet the world needs</vt:lpstr>
      <vt:lpstr>PowerPoint Presentation</vt:lpstr>
      <vt:lpstr>PowerPoint Presentation</vt:lpstr>
      <vt:lpstr>PowerPoint Presentation</vt:lpstr>
      <vt:lpstr>Mozilla Foundation</vt:lpstr>
      <vt:lpstr>4 pillars of activity</vt:lpstr>
      <vt:lpstr>Products</vt:lpstr>
      <vt:lpstr>Empowering communities</vt:lpstr>
      <vt:lpstr>Teach and learn</vt:lpstr>
      <vt:lpstr>Imagine, Build, Teach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</dc:creator>
  <cp:lastModifiedBy>ReD</cp:lastModifiedBy>
  <cp:revision>90</cp:revision>
  <dcterms:created xsi:type="dcterms:W3CDTF">2013-03-22T16:34:25Z</dcterms:created>
  <dcterms:modified xsi:type="dcterms:W3CDTF">2014-02-19T12:50:49Z</dcterms:modified>
</cp:coreProperties>
</file>