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5" d="100"/>
          <a:sy n="14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5" TargetMode="External"/><Relationship Id="rId3" Type="http://schemas.openxmlformats.org/officeDocument/2006/relationships/hyperlink" Target="https://bugzilla.mozilla.org/show_bug.cgi?id=922477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bugzilla.mozilla.org/show_bug.cgi?id=931066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hyperlink" Target="https://bugzilla.mozilla.org/show_bug.cgi?id=87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hlinkClick r:id="rId2"/>
          </p:cNvPr>
          <p:cNvSpPr/>
          <p:nvPr/>
        </p:nvSpPr>
        <p:spPr>
          <a:xfrm>
            <a:off x="5974647" y="878396"/>
            <a:ext cx="1377143" cy="146067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Machine (922877)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610" y="192940"/>
            <a:ext cx="7370894" cy="381212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8" y="404664"/>
            <a:ext cx="3240360" cy="2462937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ounded Rectangle 84">
            <a:hlinkClick r:id="rId3"/>
          </p:cNvPr>
          <p:cNvSpPr/>
          <p:nvPr/>
        </p:nvSpPr>
        <p:spPr>
          <a:xfrm>
            <a:off x="3861294" y="2342305"/>
            <a:ext cx="1377143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 (922477)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3819213" y="694233"/>
            <a:ext cx="1377143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(872363)</a:t>
            </a:r>
          </a:p>
        </p:txBody>
      </p:sp>
      <p:sp>
        <p:nvSpPr>
          <p:cNvPr id="76" name="Rounded Rectangle 75">
            <a:hlinkClick r:id="rId5"/>
          </p:cNvPr>
          <p:cNvSpPr/>
          <p:nvPr/>
        </p:nvSpPr>
        <p:spPr>
          <a:xfrm>
            <a:off x="2051720" y="662070"/>
            <a:ext cx="1152128" cy="89247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VM(931066)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02931" y="2414314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084099" y="754007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52" y="921525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0" y="1218918"/>
            <a:ext cx="609082" cy="234291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31272" y="1453207"/>
            <a:ext cx="609081" cy="202669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8"/>
          </p:cNvPr>
          <p:cNvSpPr/>
          <p:nvPr/>
        </p:nvSpPr>
        <p:spPr>
          <a:xfrm>
            <a:off x="6195166" y="148848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7" y="1218916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9"/>
          </p:cNvPr>
          <p:cNvSpPr/>
          <p:nvPr/>
        </p:nvSpPr>
        <p:spPr>
          <a:xfrm>
            <a:off x="2159730" y="814195"/>
            <a:ext cx="936105" cy="38674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esFrontline</a:t>
            </a:r>
            <a:r>
              <a:rPr lang="en-CA" sz="1200" b="1" dirty="0" smtClean="0">
                <a:solidFill>
                  <a:schemeClr val="tx1"/>
                </a:solidFill>
              </a:rPr>
              <a:t> (879833)</a:t>
            </a:r>
          </a:p>
        </p:txBody>
      </p:sp>
      <p:cxnSp>
        <p:nvCxnSpPr>
          <p:cNvPr id="72" name="Elbow Connector 71"/>
          <p:cNvCxnSpPr>
            <a:stCxn id="10" idx="1"/>
            <a:endCxn id="71" idx="3"/>
          </p:cNvCxnSpPr>
          <p:nvPr/>
        </p:nvCxnSpPr>
        <p:spPr>
          <a:xfrm rot="10800000" flipV="1">
            <a:off x="3095835" y="977474"/>
            <a:ext cx="988264" cy="300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8"/>
          </p:cNvPr>
          <p:cNvSpPr/>
          <p:nvPr/>
        </p:nvSpPr>
        <p:spPr>
          <a:xfrm>
            <a:off x="6195165" y="105152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79512" y="543441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490886" y="1007568"/>
            <a:ext cx="668844" cy="6851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10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8" y="386611"/>
            <a:ext cx="101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BZ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59788" y="1655875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9745" y="326636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005774" y="4286799"/>
            <a:ext cx="2320624" cy="1734489"/>
            <a:chOff x="3689433" y="4989465"/>
            <a:chExt cx="1619250" cy="136826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771522" y="5364854"/>
              <a:ext cx="1537161" cy="474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LDAP Users</a:t>
              </a:r>
              <a:endParaRPr lang="en-CA" dirty="0"/>
            </a:p>
          </p:txBody>
        </p:sp>
      </p:grpSp>
      <p:cxnSp>
        <p:nvCxnSpPr>
          <p:cNvPr id="56" name="Elbow Connector 55"/>
          <p:cNvCxnSpPr>
            <a:stCxn id="6" idx="1"/>
            <a:endCxn id="54" idx="0"/>
          </p:cNvCxnSpPr>
          <p:nvPr/>
        </p:nvCxnSpPr>
        <p:spPr>
          <a:xfrm rot="10800000" flipV="1">
            <a:off x="3166087" y="2637781"/>
            <a:ext cx="936845" cy="1649017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44" y="4876333"/>
            <a:ext cx="487671" cy="487671"/>
          </a:xfrm>
          <a:prstGeom prst="rect">
            <a:avLst/>
          </a:prstGeom>
        </p:spPr>
      </p:pic>
      <p:cxnSp>
        <p:nvCxnSpPr>
          <p:cNvPr id="61" name="Elbow Connector 60"/>
          <p:cNvCxnSpPr>
            <a:stCxn id="6" idx="1"/>
            <a:endCxn id="4" idx="0"/>
          </p:cNvCxnSpPr>
          <p:nvPr/>
        </p:nvCxnSpPr>
        <p:spPr>
          <a:xfrm rot="10800000" flipV="1">
            <a:off x="3659581" y="2637781"/>
            <a:ext cx="443351" cy="2238551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57011" y="5411061"/>
            <a:ext cx="120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Kyle’s ES Cluster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4613" y="7231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9200</a:t>
            </a:r>
            <a:endParaRPr lang="en-CA" sz="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29395" y="71902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9200</a:t>
            </a:r>
            <a:endParaRPr lang="en-CA" sz="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937291" y="2379197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9200</a:t>
            </a:r>
            <a:endParaRPr lang="en-CA" sz="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614271" y="2365768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9200</a:t>
            </a:r>
            <a:endParaRPr lang="en-CA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737610" y="7370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9292</a:t>
            </a:r>
            <a:endParaRPr lang="en-CA" sz="600" b="1" dirty="0"/>
          </a:p>
        </p:txBody>
      </p:sp>
      <p:cxnSp>
        <p:nvCxnSpPr>
          <p:cNvPr id="36" name="Elbow Connector 35"/>
          <p:cNvCxnSpPr>
            <a:stCxn id="94" idx="1"/>
            <a:endCxn id="11" idx="3"/>
          </p:cNvCxnSpPr>
          <p:nvPr/>
        </p:nvCxnSpPr>
        <p:spPr>
          <a:xfrm rot="10800000">
            <a:off x="4959137" y="983827"/>
            <a:ext cx="1236028" cy="23509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" idx="3"/>
          </p:cNvCxnSpPr>
          <p:nvPr/>
        </p:nvCxnSpPr>
        <p:spPr>
          <a:xfrm rot="10800000" flipV="1">
            <a:off x="4977970" y="1655876"/>
            <a:ext cx="1217197" cy="9882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15</cp:revision>
  <dcterms:created xsi:type="dcterms:W3CDTF">2013-11-07T14:37:20Z</dcterms:created>
  <dcterms:modified xsi:type="dcterms:W3CDTF">2013-11-25T14:19:55Z</dcterms:modified>
</cp:coreProperties>
</file>