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ozillazg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tsentry" TargetMode="External"/><Relationship Id="rId3" Type="http://schemas.openxmlformats.org/officeDocument/2006/relationships/hyperlink" Target="https://github.com/getsentry/sentry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Sentry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modern error logging and aggregation platform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@mozillazg</a:t>
            </a:r>
          </a:p>
        </p:txBody>
      </p:sp>
      <p:pic>
        <p:nvPicPr>
          <p:cNvPr id="11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400" y="1008590"/>
            <a:ext cx="1219200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Sentry</a:t>
            </a:r>
            <a:r>
              <a:t> 简介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t>一个错误记录和汇聚平台</a:t>
            </a:r>
          </a:p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t>始于 </a:t>
            </a:r>
            <a:r>
              <a:t>2010</a:t>
            </a:r>
            <a:r>
              <a:t> 由 </a:t>
            </a:r>
            <a:r>
              <a:t>Disqus </a:t>
            </a:r>
            <a:r>
              <a:t>开源</a:t>
            </a:r>
          </a:p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t>源码地址：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https://github.com/getsentry</a:t>
            </a:r>
          </a:p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t>服务端使用 </a:t>
            </a:r>
            <a:r>
              <a:t>Python</a:t>
            </a:r>
            <a:r>
              <a:t> 开发</a:t>
            </a:r>
          </a:p>
          <a:p>
            <a:pPr marL="0" indent="0" defTabSz="452627">
              <a:lnSpc>
                <a:spcPct val="80000"/>
              </a:lnSpc>
              <a:spcBef>
                <a:spcPts val="600"/>
              </a:spcBef>
              <a:buSzTx/>
              <a:buNone/>
              <a:defRPr sz="2673"/>
            </a:pPr>
            <a:r>
              <a:t> </a:t>
            </a:r>
            <a:r>
              <a:t> （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https://github.com/getsentry/sentry</a:t>
            </a:r>
            <a:r>
              <a:t> </a:t>
            </a:r>
          </a:p>
          <a:p>
            <a:pPr marL="0" indent="0" defTabSz="452627">
              <a:lnSpc>
                <a:spcPct val="80000"/>
              </a:lnSpc>
              <a:spcBef>
                <a:spcPts val="600"/>
              </a:spcBef>
              <a:buSzTx/>
              <a:buNone/>
              <a:defRPr sz="2673"/>
            </a:pPr>
            <a:r>
              <a:t>   </a:t>
            </a:r>
            <a:r>
              <a:t>watch:</a:t>
            </a:r>
            <a:r>
              <a:t> </a:t>
            </a:r>
            <a:r>
              <a:t>458,</a:t>
            </a:r>
            <a:r>
              <a:t> </a:t>
            </a:r>
            <a:r>
              <a:t>star:</a:t>
            </a:r>
            <a:r>
              <a:t> </a:t>
            </a:r>
            <a:r>
              <a:t>10940,</a:t>
            </a:r>
            <a:r>
              <a:t> </a:t>
            </a:r>
            <a:r>
              <a:t>fork:</a:t>
            </a:r>
            <a:r>
              <a:t> </a:t>
            </a:r>
            <a:r>
              <a:t>1302</a:t>
            </a:r>
          </a:p>
          <a:p>
            <a:pPr marL="0" indent="0" defTabSz="452627">
              <a:lnSpc>
                <a:spcPct val="80000"/>
              </a:lnSpc>
              <a:spcBef>
                <a:spcPts val="600"/>
              </a:spcBef>
              <a:buSzTx/>
              <a:buNone/>
              <a:defRPr sz="2673"/>
            </a:pPr>
            <a:r>
              <a:t>   </a:t>
            </a:r>
            <a:r>
              <a:t>commits:</a:t>
            </a:r>
            <a:r>
              <a:t> </a:t>
            </a:r>
            <a:r>
              <a:t>17140,</a:t>
            </a:r>
            <a:r>
              <a:t> </a:t>
            </a:r>
            <a:r>
              <a:t>contributors:</a:t>
            </a:r>
            <a:r>
              <a:t> 2</a:t>
            </a:r>
            <a:r>
              <a:t>76,</a:t>
            </a:r>
          </a:p>
          <a:p>
            <a:pPr marL="0" indent="0" defTabSz="452627">
              <a:lnSpc>
                <a:spcPct val="80000"/>
              </a:lnSpc>
              <a:spcBef>
                <a:spcPts val="600"/>
              </a:spcBef>
              <a:buSzTx/>
              <a:buNone/>
              <a:defRPr sz="2673"/>
            </a:pPr>
            <a:r>
              <a:t>   </a:t>
            </a:r>
            <a:r>
              <a:t>master</a:t>
            </a:r>
            <a:r>
              <a:t> </a:t>
            </a:r>
            <a:r>
              <a:t>update</a:t>
            </a:r>
            <a:r>
              <a:t>：</a:t>
            </a:r>
            <a:r>
              <a:t>2016-11-16, </a:t>
            </a:r>
            <a:r>
              <a:t>截止到</a:t>
            </a:r>
            <a:r>
              <a:t> 2016-11-16</a:t>
            </a:r>
            <a:r>
              <a:t>）</a:t>
            </a:r>
          </a:p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buFontTx/>
              <a:defRPr sz="2673"/>
            </a:pPr>
            <a:r>
              <a:t>官方支持多种编程语言的客户端</a:t>
            </a:r>
            <a:r>
              <a:t>:</a:t>
            </a:r>
            <a:r>
              <a:t> </a:t>
            </a:r>
          </a:p>
          <a:p>
            <a:pPr marL="0" indent="0" defTabSz="452627">
              <a:lnSpc>
                <a:spcPct val="80000"/>
              </a:lnSpc>
              <a:spcBef>
                <a:spcPts val="600"/>
              </a:spcBef>
              <a:buSzTx/>
              <a:buNone/>
              <a:defRPr sz="2673"/>
            </a:pPr>
            <a:r>
              <a:t>   </a:t>
            </a:r>
            <a:r>
              <a:t>Python/JavaScript/Node.js/Java/Go/PHP/Ruby/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45" name="Shape 14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World(Python)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def setup_raven(dsn):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from raven import Client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from raven.conf import setup_logging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from raven.handlers.logging import SentryHandler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client = Client(dsn)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handler = SentryHandler(client)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setup_logging(handler)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def div(m, n):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return m / n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if __name__ == '__main__':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import logging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import os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dsn = os.environ['SENTRY_DSN']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logging.basicConfig()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setup_raven(dsn)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m, n = 10, 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try: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    div(m, n)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except Exception as e: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000"/>
            </a:pPr>
            <a:r>
              <a:t>        logging.exception(e)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World(Flask)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from flask import Flask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app = Flask(__name__)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def setup_raven(dsn, app):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from raven.contrib.flask import Sentry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sentry = Sentry(dsn=dsn)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sentry.init_app(app)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@app.route('/div/&lt;int:m&gt;/&lt;int:n&gt;')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def div(m, n):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return m / n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if __name__ == '__main__':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import os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dsn = os.environ['SENTRY_DSN']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setup_raven(dsn, app)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1200"/>
            </a:pPr>
            <a:r>
              <a:t>    app.run()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World(Node.js)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var app = require('express')();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var raven = require('raven');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var raven_dsn = process.env.SENTRY_DSN;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// The request handler must be the first item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app.use(raven.middleware.express.requestHandler(raven_dsn));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app.get('/div/:m/:n', function mainHandler(req, res) {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    var m = parseInt(req.params.m);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    var n = parseInt(req.params.n);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    var result = m / n;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    throw new Error('Broke!');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// The error handler must be before any other error middleware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app.use(raven.middleware.express.errorHandler(raven_dsn));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</a:p>
          <a:p>
            <a:pPr>
              <a:lnSpc>
                <a:spcPct val="80000"/>
              </a:lnSpc>
              <a:spcBef>
                <a:spcPts val="300"/>
              </a:spcBef>
              <a:defRPr sz="1500"/>
            </a:pPr>
            <a:r>
              <a:t>app.listen(3000);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World(Java)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大纲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想解决的问题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为什么要用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Sentry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entry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简介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想解决的问题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想解决的问题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什么？有客户说出问题了？</a:t>
            </a:r>
          </a:p>
          <a:p>
            <a:pPr/>
            <a:r>
              <a:t>错误日志中信息这么少，怎么查？</a:t>
            </a:r>
          </a:p>
        </p:txBody>
      </p:sp>
      <p:pic>
        <p:nvPicPr>
          <p:cNvPr id="1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5790" y="2780927"/>
            <a:ext cx="4115297" cy="3086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为什么要用</a:t>
            </a:r>
            <a:r>
              <a:t> Sentry</a:t>
            </a:r>
          </a:p>
        </p:txBody>
      </p:sp>
      <p:sp>
        <p:nvSpPr>
          <p:cNvPr id="127" name="Shape 12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为什么要用</a:t>
            </a:r>
            <a:r>
              <a:t> Sentry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lnSpc>
                <a:spcPct val="90000"/>
              </a:lnSpc>
              <a:defRPr b="1" sz="3072"/>
            </a:pPr>
            <a:r>
              <a:t>告警通知功能</a:t>
            </a:r>
          </a:p>
          <a:p>
            <a:pPr marL="329184" indent="-329184" defTabSz="438911">
              <a:lnSpc>
                <a:spcPct val="90000"/>
              </a:lnSpc>
              <a:defRPr b="1" sz="3072"/>
            </a:pPr>
            <a:r>
              <a:t>包含详细的错误信息</a:t>
            </a:r>
            <a:r>
              <a:t>（</a:t>
            </a:r>
            <a:r>
              <a:t>出现异常位置的代码</a:t>
            </a:r>
            <a:r>
              <a:t>）</a:t>
            </a:r>
          </a:p>
          <a:p>
            <a:pPr marL="329184" indent="-329184" defTabSz="438911">
              <a:lnSpc>
                <a:spcPct val="90000"/>
              </a:lnSpc>
              <a:defRPr b="1" sz="3072"/>
            </a:pPr>
            <a:r>
              <a:t>包含错误堆栈中每一行代码变量的值</a:t>
            </a:r>
          </a:p>
          <a:p>
            <a:pPr marL="329184" indent="-329184" defTabSz="438911">
              <a:lnSpc>
                <a:spcPct val="90000"/>
              </a:lnSpc>
              <a:defRPr sz="3072"/>
            </a:pPr>
            <a:r>
              <a:t>客户端侵入性小（只需增加几行代码即可）</a:t>
            </a:r>
            <a:endParaRPr b="1"/>
          </a:p>
          <a:p>
            <a:pPr marL="329184" indent="-329184" defTabSz="438911">
              <a:lnSpc>
                <a:spcPct val="90000"/>
              </a:lnSpc>
              <a:defRPr sz="3072"/>
            </a:pPr>
            <a:r>
              <a:t>支持多种编程语言</a:t>
            </a:r>
          </a:p>
          <a:p>
            <a:pPr marL="0" indent="0" defTabSz="438911">
              <a:lnSpc>
                <a:spcPct val="90000"/>
              </a:lnSpc>
              <a:buSzTx/>
              <a:buNone/>
              <a:defRPr sz="3072"/>
            </a:pPr>
            <a:r>
              <a:t>   * </a:t>
            </a:r>
            <a:r>
              <a:t>支持公司技术栈所用到的所有编程语言</a:t>
            </a:r>
          </a:p>
          <a:p>
            <a:pPr marL="0" indent="0" defTabSz="438911">
              <a:lnSpc>
                <a:spcPct val="90000"/>
              </a:lnSpc>
              <a:buSzTx/>
              <a:buNone/>
              <a:defRPr sz="3072"/>
            </a:pPr>
            <a:r>
              <a:t>   * </a:t>
            </a:r>
            <a:r>
              <a:t>尤其是对 </a:t>
            </a:r>
            <a:r>
              <a:t>Python</a:t>
            </a:r>
            <a:r>
              <a:t> 支持好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Without Sentry</a:t>
            </a:r>
          </a:p>
        </p:txBody>
      </p:sp>
      <p:pic>
        <p:nvPicPr>
          <p:cNvPr id="133" name="image3.tif" descr="without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860664"/>
            <a:ext cx="8229600" cy="2005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Sentry</a:t>
            </a:r>
          </a:p>
        </p:txBody>
      </p:sp>
      <p:pic>
        <p:nvPicPr>
          <p:cNvPr id="136" name="image4.tif" descr="with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8474" y="1196751"/>
            <a:ext cx="5263076" cy="5661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Sentry </a:t>
            </a:r>
            <a:r>
              <a:t>简介</a:t>
            </a:r>
          </a:p>
        </p:txBody>
      </p:sp>
      <p:sp>
        <p:nvSpPr>
          <p:cNvPr id="139" name="Shape 13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