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en.wikipedia.org/wiki/String_interpolation" TargetMode="Externa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docs.python.org/3.6/library/inspect.html#types-and-members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字符串插值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https://en.wikipedia.org/wiki/String_interpolation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字符串插值</a:t>
            </a:r>
          </a:p>
          <a:p>
            <a:pPr/>
          </a:p>
          <a:p>
            <a:pPr/>
            <a:r>
              <a:t>变量插值，变量替换，变量展开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https://docs.python.org/3.6/library/inspect.html#types-and-members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ozillaz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ozillazg/f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tring_interpolation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Implement Ruby-Style String Interpolation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778000" y="8818938"/>
            <a:ext cx="20828000" cy="1587501"/>
          </a:xfrm>
          <a:prstGeom prst="rect">
            <a:avLst/>
          </a:prstGeom>
        </p:spPr>
        <p:txBody>
          <a:bodyPr/>
          <a:lstStyle/>
          <a:p>
            <a:pPr defTabSz="610870">
              <a:defRPr sz="3256"/>
            </a:pPr>
          </a:p>
          <a:p>
            <a:pPr defTabSz="610870">
              <a:defRPr sz="6364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u="sng">
                <a:hlinkClick r:id="rId3" invalidUrl="" action="" tgtFrame="" tooltip="" history="1" highlightClick="0" endSnd="0"/>
              </a:rPr>
              <a:t>@mozillazg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Style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7301707" y="1652678"/>
            <a:ext cx="21434128" cy="10209283"/>
          </a:xfrm>
          <a:prstGeom prst="rect">
            <a:avLst/>
          </a:prstGeom>
        </p:spPr>
        <p:txBody>
          <a:bodyPr/>
          <a:lstStyle/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&gt;&gt;&gt; f("#{a}")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'2'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&gt;&gt;&gt; f("#{a + b}")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'5'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Implement Our Style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Need Know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7301707" y="1652678"/>
            <a:ext cx="21434128" cy="10209283"/>
          </a:xfrm>
          <a:prstGeom prst="rect">
            <a:avLst/>
          </a:prstGeom>
        </p:spPr>
        <p:txBody>
          <a:bodyPr/>
          <a:lstStyle>
            <a:lvl1pPr algn="l">
              <a:defRPr sz="10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sys._getframe()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7301707" y="1652678"/>
            <a:ext cx="21434128" cy="10209283"/>
          </a:xfrm>
          <a:prstGeom prst="rect">
            <a:avLst/>
          </a:prstGeom>
        </p:spPr>
        <p:txBody>
          <a:bodyPr/>
          <a:lstStyle>
            <a:lvl1pPr algn="l">
              <a:defRPr sz="10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re.finditer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7301707" y="1652678"/>
            <a:ext cx="21434128" cy="10209283"/>
          </a:xfrm>
          <a:prstGeom prst="rect">
            <a:avLst/>
          </a:prstGeom>
        </p:spPr>
        <p:txBody>
          <a:bodyPr/>
          <a:lstStyle>
            <a:lvl1pPr algn="l">
              <a:defRPr sz="10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eval("2 + 3")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String Interpolation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https://github.com/mozillazg/f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 </a:t>
            </a:r>
            <a:r>
              <a:rPr u="sng">
                <a:hlinkClick r:id="rId3" invalidUrl="" action="" tgtFrame="" tooltip="" history="1" highlightClick="0" endSnd="0"/>
              </a:rPr>
              <a:t>https://en.wikipedia.org/wiki/String_interpolation</a:t>
            </a:r>
          </a:p>
        </p:txBody>
      </p:sp>
      <p:sp>
        <p:nvSpPr>
          <p:cNvPr id="129" name="Shape 129"/>
          <p:cNvSpPr/>
          <p:nvPr>
            <p:ph type="body" idx="14"/>
          </p:nvPr>
        </p:nvSpPr>
        <p:spPr>
          <a:xfrm>
            <a:off x="2387600" y="4470399"/>
            <a:ext cx="19621500" cy="40386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In computer programming, string interpolation (or variable interpolation, variable substitution, or variable expansion) is the process of evaluating a string literal containing one or more placeholders, yielding a result in which the placeholders are replaced with their corresponding values.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Ruby Style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7301707" y="1652678"/>
            <a:ext cx="21434128" cy="10209283"/>
          </a:xfrm>
          <a:prstGeom prst="rect">
            <a:avLst/>
          </a:prstGeom>
        </p:spPr>
        <p:txBody>
          <a:bodyPr/>
          <a:lstStyle/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&gt;&gt; "#{a}"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=&gt; "2"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&gt;&gt; "#{a + b}"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=&gt; "5"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Python(&lt; 3.6) Style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3811630" y="1443273"/>
            <a:ext cx="21434128" cy="10209284"/>
          </a:xfrm>
          <a:prstGeom prst="rect">
            <a:avLst/>
          </a:prstGeom>
        </p:spPr>
        <p:txBody>
          <a:bodyPr/>
          <a:lstStyle/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&gt;&gt;&gt; "{0}".format(a)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'2'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&gt;&gt;&gt; "{0}".format(a + b)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'5'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3.6+ Style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7301707" y="1652678"/>
            <a:ext cx="21434128" cy="10209283"/>
          </a:xfrm>
          <a:prstGeom prst="rect">
            <a:avLst/>
          </a:prstGeom>
        </p:spPr>
        <p:txBody>
          <a:bodyPr/>
          <a:lstStyle/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&gt;&gt;&gt; f"{a}"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'2'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&gt;&gt;&gt; f"{a + b}"</a:t>
            </a:r>
          </a:p>
          <a:p>
            <a:pPr algn="l">
              <a:defRPr sz="10000">
                <a:latin typeface="Monaco"/>
                <a:ea typeface="Monaco"/>
                <a:cs typeface="Monaco"/>
                <a:sym typeface="Monaco"/>
              </a:defRPr>
            </a:pPr>
            <a:r>
              <a:t>'5'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