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AD5114F-AD0F-45D3-8C25-FF9606DE5D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2200" spc="-1" strike="noStrike">
                <a:latin typeface="Arial"/>
              </a:rPr>
              <a:t>Numeriskt     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006640" y="806040"/>
            <a:ext cx="4302720" cy="931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Detta program skriver ut ett väde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Från standard input och skriver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Ut på standard out put.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03920" y="3383280"/>
            <a:ext cx="1280160" cy="82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If a=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560320" y="2011680"/>
            <a:ext cx="2880360" cy="100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Ange ett värde: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Read 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914400" y="4623120"/>
            <a:ext cx="2377440" cy="86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Skriver ut text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På skärmen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4480560" y="3999600"/>
            <a:ext cx="3108960" cy="846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Skriver numeriskt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Värde på skärmen</a:t>
            </a:r>
            <a:endParaRPr b="0" lang="en-US" sz="2000" spc="-1" strike="noStrike">
              <a:latin typeface="Arial"/>
            </a:endParaRPr>
          </a:p>
        </p:txBody>
      </p:sp>
      <p:cxnSp>
        <p:nvCxnSpPr>
          <p:cNvPr id="48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9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0" name="Line 10"/>
          <p:cNvSpPr/>
          <p:nvPr/>
        </p:nvSpPr>
        <p:spPr>
          <a:xfrm>
            <a:off x="4023360" y="1737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1"/>
          <p:cNvSpPr/>
          <p:nvPr/>
        </p:nvSpPr>
        <p:spPr>
          <a:xfrm>
            <a:off x="3749040" y="301752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2019-01-27T23:08:55Z</dcterms:created>
  <dc:creator/>
  <dc:description/>
  <dc:language>en-US</dc:language>
  <cp:lastModifiedBy/>
  <dcterms:modified xsi:type="dcterms:W3CDTF">2019-01-27T23:20:10Z</dcterms:modified>
  <cp:revision>1</cp:revision>
  <dc:subject/>
  <dc:title/>
</cp:coreProperties>
</file>