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1" r:id="rId1"/>
  </p:sldMasterIdLst>
  <p:sldIdLst>
    <p:sldId id="256" r:id="rId2"/>
    <p:sldId id="257" r:id="rId3"/>
    <p:sldId id="271" r:id="rId4"/>
    <p:sldId id="269" r:id="rId5"/>
    <p:sldId id="270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outlineViewPr>
    <p:cViewPr>
      <p:scale>
        <a:sx n="33" d="100"/>
        <a:sy n="33" d="100"/>
      </p:scale>
      <p:origin x="0" y="-11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3F103-BC34-4FE4-A40E-EDDEECFDA5D0}" type="datetimeFigureOut">
              <a:rPr lang="en-US" smtClean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20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86193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1029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724091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3831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15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451C3-0FF4-47C4-B829-773ADF60F88C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070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852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983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80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571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91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67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1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40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0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363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80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  <p:sldLayoutId id="2147483745" r:id="rId14"/>
    <p:sldLayoutId id="2147483746" r:id="rId15"/>
    <p:sldLayoutId id="2147483747" r:id="rId16"/>
    <p:sldLayoutId id="214748374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GypoWinery/GypoWinery/php/login.ph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0194-1BCD-4958-8A84-657EBBDD4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KüzdőKert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C7CB9-F577-4872-ABDB-D14F66B4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Óvszer </a:t>
            </a:r>
            <a:r>
              <a:rPr lang="hu-HU" dirty="0" err="1"/>
              <a:t>modric</a:t>
            </a:r>
            <a:r>
              <a:rPr lang="hu-HU" dirty="0"/>
              <a:t> </a:t>
            </a:r>
            <a:r>
              <a:rPr lang="hu-HU" dirty="0" err="1"/>
              <a:t>sricsárd</a:t>
            </a:r>
            <a:r>
              <a:rPr lang="hu-HU" dirty="0"/>
              <a:t> </a:t>
            </a:r>
            <a:r>
              <a:rPr lang="hu-HU" dirty="0" err="1"/>
              <a:t>pekny</a:t>
            </a:r>
            <a:r>
              <a:rPr lang="hu-HU" dirty="0"/>
              <a:t> </a:t>
            </a:r>
            <a:r>
              <a:rPr lang="hu-HU" dirty="0" err="1"/>
              <a:t>márk</a:t>
            </a:r>
            <a:r>
              <a:rPr lang="hu-HU" dirty="0"/>
              <a:t> </a:t>
            </a:r>
            <a:r>
              <a:rPr lang="hu-HU" dirty="0" err="1"/>
              <a:t>rapcsák</a:t>
            </a:r>
            <a:r>
              <a:rPr lang="hu-HU" dirty="0"/>
              <a:t> </a:t>
            </a:r>
            <a:r>
              <a:rPr lang="hu-HU" dirty="0" err="1"/>
              <a:t>marcell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7808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CC4355-B35E-47D0-A455-449600C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E4A420-A43F-4DD4-BE7D-640C6080D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Telefon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08DB2BC-704F-4B8E-BA1C-0399F9DC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Ipad Pro (vagy bármilyen nagyobb kijelző)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9B7BADF-0D1E-4618-A707-E174E4AD0F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7FCDBE4-E884-4A66-84EA-727CEDC685C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3E69D53-E5CB-4A23-8B8B-57EBB990A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066" y="2960914"/>
            <a:ext cx="2010056" cy="32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27641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2F4ED-2BFA-44B5-A0E0-8F55A654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00CA2DA-FBDC-4104-A809-04FB79CA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421" y="225369"/>
            <a:ext cx="3034794" cy="1703070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967CE-12FC-4A3D-B42A-063E9613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>
                <a:solidFill>
                  <a:schemeClr val="bg1"/>
                </a:solidFill>
              </a:rPr>
              <a:t>Github</a:t>
            </a:r>
            <a:endParaRPr lang="hu-HU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Előre megtervezett  feladatok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>
                <a:solidFill>
                  <a:schemeClr val="bg1"/>
                </a:solidFill>
              </a:rPr>
              <a:t>Tiszta kód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97EA85E-B1F1-4B1F-8D55-72D819F4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07" y="2142173"/>
            <a:ext cx="4917597" cy="27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559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A9C6DA-0CA7-4D2B-AA72-D3C36A29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0F383D3-5999-4478-A683-443B35597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Majzik Bence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4AAC3A-2047-4AE2-A6C5-E1C5886104C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Admin</a:t>
            </a:r>
            <a:r>
              <a:rPr lang="hu-HU" dirty="0"/>
              <a:t> GUI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Database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Rendelés/Kosár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Dokumentáció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48AFD28-FBAA-44E6-92FA-48CDB3943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Gábor Bence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DD80B26-7254-4984-AFEE-1AECB0F959D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Admin</a:t>
            </a:r>
            <a:r>
              <a:rPr lang="hu-HU" dirty="0"/>
              <a:t> Login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Admin</a:t>
            </a:r>
            <a:r>
              <a:rPr lang="hu-HU" dirty="0"/>
              <a:t> GUI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Database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Dokumentáció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9FB308C-75A2-4A27-8D65-3D4CE3CCE5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Gellértfy Tamás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9708EEB7-3201-42E1-97BE-B33BACBC83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Kviz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Dark</a:t>
            </a:r>
            <a:r>
              <a:rPr lang="hu-HU" dirty="0"/>
              <a:t> </a:t>
            </a:r>
            <a:r>
              <a:rPr lang="hu-HU" dirty="0" err="1"/>
              <a:t>Mode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Database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Nyelv választó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Dokumentáció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925002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8A2D6-7C60-4C7C-94BF-F2D9220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E92F8-DD3B-4460-A582-A9CC5786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Online Fizetés</a:t>
            </a:r>
          </a:p>
          <a:p>
            <a:r>
              <a:rPr lang="hu-HU" dirty="0"/>
              <a:t>Mobile app</a:t>
            </a:r>
          </a:p>
          <a:p>
            <a:r>
              <a:rPr lang="hu-HU" dirty="0"/>
              <a:t>Reklámok az oldalon (</a:t>
            </a:r>
            <a:r>
              <a:rPr lang="hu-HU" dirty="0" err="1"/>
              <a:t>monetizáció</a:t>
            </a:r>
            <a:r>
              <a:rPr lang="hu-HU" dirty="0"/>
              <a:t>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AB348D3-1512-4C3F-BF35-21E5D4CF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28" y="2480945"/>
            <a:ext cx="2739639" cy="20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8019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CE6129-251F-4693-84B6-BEF063F94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User</a:t>
            </a:r>
            <a:r>
              <a:rPr lang="hu-HU" dirty="0"/>
              <a:t> </a:t>
            </a:r>
            <a:r>
              <a:rPr lang="hu-HU" dirty="0" err="1"/>
              <a:t>experience</a:t>
            </a:r>
            <a:r>
              <a:rPr lang="hu-HU" dirty="0"/>
              <a:t> in </a:t>
            </a:r>
            <a:r>
              <a:rPr lang="hu-HU" dirty="0" err="1"/>
              <a:t>english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4242517E-D524-4D8E-B14B-985CEB333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4583" y="2052638"/>
            <a:ext cx="8744610" cy="4195762"/>
          </a:xfr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26DCE87-5DBC-4C3D-860F-5438683045A4}"/>
              </a:ext>
            </a:extLst>
          </p:cNvPr>
          <p:cNvSpPr txBox="1"/>
          <p:nvPr/>
        </p:nvSpPr>
        <p:spPr>
          <a:xfrm>
            <a:off x="1852246" y="6142892"/>
            <a:ext cx="4501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GypoWinery</a:t>
            </a:r>
            <a:r>
              <a:rPr lang="hu-HU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Login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8263760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1594E7-71DE-4D6C-A449-B001477E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</a:p>
        </p:txBody>
      </p:sp>
      <p:pic>
        <p:nvPicPr>
          <p:cNvPr id="8" name="ls-looneytunes-v009">
            <a:hlinkClick r:id="" action="ppaction://media"/>
            <a:extLst>
              <a:ext uri="{FF2B5EF4-FFF2-40B4-BE49-F238E27FC236}">
                <a16:creationId xmlns:a16="http://schemas.microsoft.com/office/drawing/2014/main" id="{08D9EEEF-E683-4B65-B1A6-EFC90FF759F0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847850" y="2052638"/>
            <a:ext cx="7458075" cy="4195762"/>
          </a:xfr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21EBD2BE-8156-4CFD-BB4E-BF2E65D5AE74}"/>
              </a:ext>
            </a:extLst>
          </p:cNvPr>
          <p:cNvSpPr/>
          <p:nvPr/>
        </p:nvSpPr>
        <p:spPr>
          <a:xfrm>
            <a:off x="4777850" y="3244334"/>
            <a:ext cx="1847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  <a:p>
            <a:endParaRPr lang="hu-HU" b="1" i="0" dirty="0">
              <a:solidFill>
                <a:srgbClr val="161823"/>
              </a:solidFill>
              <a:effectLst/>
              <a:latin typeface="TikTokFont"/>
            </a:endParaRPr>
          </a:p>
        </p:txBody>
      </p:sp>
    </p:spTree>
    <p:extLst>
      <p:ext uri="{BB962C8B-B14F-4D97-AF65-F5344CB8AC3E}">
        <p14:creationId xmlns:p14="http://schemas.microsoft.com/office/powerpoint/2010/main" val="33883380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634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E11E93-47B5-4460-91B8-6707FAE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 készítettük ezt a weboldalt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2949BE-F8E2-4B12-9668-E4A79619A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27C8EB-6A9E-46AB-81BF-91E9E672E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u-HU" dirty="0">
                <a:solidFill>
                  <a:srgbClr val="FF0000"/>
                </a:solidFill>
              </a:rPr>
              <a:t>Nem létezik még olyan weboldal, ahol látod összefoglalva az összes küzdősportot és lehetőséged van kipróbálni bármelyiket.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EFF82D-7918-4A1F-8608-227FAE27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9D53E5-8781-4664-ADD0-08D777804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solidFill>
                  <a:schemeClr val="accent6"/>
                </a:solidFill>
              </a:rPr>
              <a:t>Küzdőkert:</a:t>
            </a:r>
          </a:p>
          <a:p>
            <a:r>
              <a:rPr lang="hu-HU" dirty="0"/>
              <a:t>"Küzdősportok Közösségi Platformja" egy webalkalmazás, amelyet a küzdősportok iránt érdeklődő közösség számára fejlesztettünk. A célunk egy olyan platform létrehozása volt, ahol a felhasználók edzéseket, eseményeket, ranglistákat követhetnek nyomon, és élő közvetítéseket nézhetnek amiket az edzők közvetítenek.</a:t>
            </a:r>
            <a:endParaRPr lang="hu-HU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56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B31585-5B92-47F0-A05A-116132C50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6DC54B-00C0-4336-8305-DB3E8672A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Regisztráció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651DEA8-5782-4493-8001-603B87BF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9119" y="2620612"/>
            <a:ext cx="4825158" cy="2840039"/>
          </a:xfrm>
        </p:spPr>
        <p:txBody>
          <a:bodyPr/>
          <a:lstStyle/>
          <a:p>
            <a:r>
              <a:rPr lang="hu-HU" dirty="0"/>
              <a:t>Ahhoz, hogy a weboldal összes funkciójához hozzá férj, elkerülhetetlen a regisztráció.</a:t>
            </a:r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9C5E5E14-74D8-4253-A76F-E2A879122E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044350"/>
            <a:ext cx="4825159" cy="576262"/>
          </a:xfrm>
        </p:spPr>
        <p:txBody>
          <a:bodyPr/>
          <a:lstStyle/>
          <a:p>
            <a:r>
              <a:rPr lang="hu-HU" dirty="0"/>
              <a:t>Bejelentkezés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6141C47-E90E-41FB-AADC-9C91D4C8BB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5946" y="2682610"/>
            <a:ext cx="4825159" cy="2840039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Regisztráció után következhet a bejelentkezés, attól függetlenül, hogy edzőként vagy látogatóként regisztrált az illető.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02B1B7D-9D7A-4414-8822-180C8AF9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405" y="3718033"/>
            <a:ext cx="1981521" cy="268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DC234A0-8241-4382-A0D6-0C877E042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63" y="3833715"/>
            <a:ext cx="3254012" cy="2800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57760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FAEED2-EF76-4298-B335-E517E55A9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652E7D3-8BCF-4AF7-9A30-187E515C3F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Főoldal</a:t>
            </a:r>
          </a:p>
          <a:p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01884B-F40A-4CB5-8495-4676CCA74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3" y="2682610"/>
            <a:ext cx="4825158" cy="2840039"/>
          </a:xfrm>
        </p:spPr>
        <p:txBody>
          <a:bodyPr/>
          <a:lstStyle/>
          <a:p>
            <a:r>
              <a:rPr lang="hu-HU" dirty="0"/>
              <a:t>A főoldalunkon látható egy üdvözlő rész, ami alatt látható az összes többi funkció, majd azok alatt a legfrissebb hírek a küzdősport világában, illetve egy „rólunk” rész ami röviden bemutatja a célunkat és a csapatunkat és elérhetőségeinket.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22ED380-FD3C-4265-B301-D5933CBCDA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FB5AEC-E687-41AD-8230-F58457318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204" y="2603500"/>
            <a:ext cx="4294955" cy="2840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082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D2D4A-B1B8-462C-B945-00BE5E49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 III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533BCD3-955A-4FAD-99D5-C67F95A6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1786546"/>
            <a:ext cx="4825157" cy="576262"/>
          </a:xfrm>
        </p:spPr>
        <p:txBody>
          <a:bodyPr/>
          <a:lstStyle/>
          <a:p>
            <a:r>
              <a:rPr lang="hu-HU" dirty="0"/>
              <a:t>Sportok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83364F0-0430-43DF-9A10-C5FFB0118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8616" y="2358430"/>
            <a:ext cx="4825158" cy="2840039"/>
          </a:xfrm>
        </p:spPr>
        <p:txBody>
          <a:bodyPr/>
          <a:lstStyle/>
          <a:p>
            <a:r>
              <a:rPr lang="hu-HU" dirty="0"/>
              <a:t>Ebben a fülben vannak a nálunk elérhető küzdősportok, rájuk kattintva látunk egy rövid ismertetőd a sportról, közelgő versenyeket, egyesületeket.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292FA6A-0916-4071-A0DD-FBC53B77F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318" y="2290354"/>
            <a:ext cx="4196066" cy="309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93CFE3B-DF70-4B8A-B494-2333B1FC7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80" y="3692326"/>
            <a:ext cx="5264331" cy="282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5126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594A9-144C-4D96-AEFB-EFC6801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A3523B-1183-4AD3-8109-0E480C80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A8C4F0-2934-4DBD-AEC6-4E28DACD80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JS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871830C-852A-415B-992A-048766F7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E708D95-5C72-41E9-8D51-7EB30365664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lvl="1"/>
            <a:r>
              <a:rPr lang="hu-HU" sz="1600" dirty="0"/>
              <a:t>Node.js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7272FC0-5FA8-41BB-8DCC-98A96C7DC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- </a:t>
            </a:r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89B6E42-A0B4-41BD-BB61-8CFD8ACCA0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864" y="3179763"/>
            <a:ext cx="3145536" cy="2847293"/>
          </a:xfrm>
        </p:spPr>
        <p:txBody>
          <a:bodyPr>
            <a:normAutofit/>
          </a:bodyPr>
          <a:lstStyle/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phpMyAdmin</a:t>
            </a:r>
            <a:endParaRPr lang="hu-HU" sz="1800" dirty="0"/>
          </a:p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Workbench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73109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D1B9BB-681D-47CF-8AE5-723D20863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885" y="322217"/>
            <a:ext cx="3401064" cy="448490"/>
          </a:xfrm>
        </p:spPr>
        <p:txBody>
          <a:bodyPr/>
          <a:lstStyle/>
          <a:p>
            <a:r>
              <a:rPr lang="hu-HU" dirty="0"/>
              <a:t>Adatbázis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A05938-4D5C-42A4-9C26-31D5E321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0885" y="773611"/>
            <a:ext cx="3401063" cy="299720"/>
          </a:xfrm>
        </p:spPr>
        <p:txBody>
          <a:bodyPr>
            <a:normAutofit lnSpcReduction="10000"/>
          </a:bodyPr>
          <a:lstStyle/>
          <a:p>
            <a:r>
              <a:rPr lang="hu-HU" dirty="0" err="1"/>
              <a:t>Workbench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278188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B387A-5B30-4D6F-9C3A-ED66420BE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9648" y="0"/>
            <a:ext cx="2978170" cy="1078110"/>
          </a:xfrm>
        </p:spPr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F204EB-FD4C-4DC9-B519-3D67521A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React</a:t>
            </a:r>
            <a:endParaRPr lang="hu-HU" dirty="0"/>
          </a:p>
          <a:p>
            <a:r>
              <a:rPr lang="hu-HU" dirty="0" err="1"/>
              <a:t>Css</a:t>
            </a:r>
            <a:endParaRPr lang="hu-HU" dirty="0"/>
          </a:p>
          <a:p>
            <a:r>
              <a:rPr lang="hu-HU" dirty="0" err="1"/>
              <a:t>Jsx</a:t>
            </a:r>
            <a:endParaRPr lang="hu-H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33EBBC-B527-493B-87D6-8D6BE5D38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8526" y="1431069"/>
            <a:ext cx="1611085" cy="338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1EB9F929-0876-4B4E-852E-14E5F6036F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61" y="1561484"/>
            <a:ext cx="1969280" cy="3253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369728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403FE-8600-4329-AD7B-DC80C5FE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2B67D1D-2917-4041-A6D5-015F6DA22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7044" y="1276986"/>
            <a:ext cx="4396338" cy="576262"/>
          </a:xfrm>
        </p:spPr>
        <p:txBody>
          <a:bodyPr/>
          <a:lstStyle/>
          <a:p>
            <a:endParaRPr lang="hu-HU" dirty="0"/>
          </a:p>
          <a:p>
            <a:r>
              <a:rPr lang="hu-HU" dirty="0"/>
              <a:t>JavaScript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A9C78B3-E27B-4E1C-8976-A81A40278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4B0217F-7FA4-40CE-BD22-9FC247AAA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403" y="1795462"/>
            <a:ext cx="2962275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4B8FA5F-99AA-46F6-AC17-E5E631CA0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3189" y="2677516"/>
            <a:ext cx="5007584" cy="3142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002221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288</TotalTime>
  <Words>285</Words>
  <Application>Microsoft Office PowerPoint</Application>
  <PresentationFormat>Szélesvásznú</PresentationFormat>
  <Paragraphs>75</Paragraphs>
  <Slides>15</Slides>
  <Notes>0</Notes>
  <HiddenSlides>0</HiddenSlides>
  <MMClips>1</MMClips>
  <ScaleCrop>false</ScaleCrop>
  <HeadingPairs>
    <vt:vector size="6" baseType="variant">
      <vt:variant>
        <vt:lpstr>Használt betűtípusok</vt:lpstr>
      </vt:variant>
      <vt:variant>
        <vt:i4>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15</vt:i4>
      </vt:variant>
    </vt:vector>
  </HeadingPairs>
  <TitlesOfParts>
    <vt:vector size="22" baseType="lpstr">
      <vt:lpstr>Arial</vt:lpstr>
      <vt:lpstr>Century Gothic</vt:lpstr>
      <vt:lpstr>Courier New</vt:lpstr>
      <vt:lpstr>TikTokFont</vt:lpstr>
      <vt:lpstr>Wingdings</vt:lpstr>
      <vt:lpstr>Wingdings 3</vt:lpstr>
      <vt:lpstr>Ion</vt:lpstr>
      <vt:lpstr>KüzdőKert</vt:lpstr>
      <vt:lpstr>Miért  készítettük ezt a weboldalt</vt:lpstr>
      <vt:lpstr>Funkciók az oldalon I</vt:lpstr>
      <vt:lpstr>Funkciók az oldalon II</vt:lpstr>
      <vt:lpstr>Funkciók az oldalon III</vt:lpstr>
      <vt:lpstr>Program</vt:lpstr>
      <vt:lpstr>Adatbázis</vt:lpstr>
      <vt:lpstr>Frontend</vt:lpstr>
      <vt:lpstr>Backend</vt:lpstr>
      <vt:lpstr>Reszponzivitás</vt:lpstr>
      <vt:lpstr>Csapatmunka</vt:lpstr>
      <vt:lpstr>Feladatok</vt:lpstr>
      <vt:lpstr>Fejlesztések</vt:lpstr>
      <vt:lpstr>User experience in english</vt:lpstr>
      <vt:lpstr>Köszönjük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GypoWinery</dc:title>
  <dc:creator>Gábor Bence 878</dc:creator>
  <cp:lastModifiedBy>Márk Pekny</cp:lastModifiedBy>
  <cp:revision>34</cp:revision>
  <dcterms:created xsi:type="dcterms:W3CDTF">2025-02-24T09:54:02Z</dcterms:created>
  <dcterms:modified xsi:type="dcterms:W3CDTF">2025-03-31T10:24:00Z</dcterms:modified>
</cp:coreProperties>
</file>