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DAE2D-8E48-0E4A-207A-370B7F7E9207}" v="535" dt="2025-02-04T07:45:09.972"/>
    <p1510:client id="{715A02BF-26C6-3E5F-8389-790C71B23507}" v="177" dt="2025-02-04T09:03:33.693"/>
    <p1510:client id="{CCB92420-C3DC-7B5D-19C5-CC3879E46866}" v="30" dt="2025-02-04T09:59:16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7301DDF0-2436-4D66-B466-847D895536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DF30459-4C96-4216-90A2-A92DE35F31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91C5D-073C-45DE-BBCC-7378CE435FA1}" type="datetime1">
              <a:rPr lang="hu-HU" smtClean="0"/>
              <a:t>2025. 02. 04.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B2D639E-A39D-4D01-8685-D54D17670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8C18044-81C5-401C-BF58-7F140D6B7D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480B-A1AC-4B1D-93CD-9612864807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265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FF75A-AEE5-48D5-8CB6-4873AEBB3F4C}" type="datetime1">
              <a:rPr lang="hu-HU" smtClean="0"/>
              <a:pPr/>
              <a:t>2025. 02. 04.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8A364-3D9A-4EC8-959B-291924AF7E5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946298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8A364-3D9A-4EC8-959B-291924AF7E56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348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57C712-04B1-43F6-A268-30DD1DB5F6B9}" type="datetime1">
              <a:rPr lang="hu-HU" noProof="0" smtClean="0"/>
              <a:t>2025. 02. 04.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F7EF17-0CEC-4E1D-AEE0-AF901F2B6DF3}" type="datetime1">
              <a:rPr lang="hu-HU" noProof="0" smtClean="0"/>
              <a:t>2025. 02. 04.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26" name="Egyenes összekötő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490ACC-DB94-4540-9689-013867EC8522}" type="datetime1">
              <a:rPr lang="hu-HU" noProof="0" smtClean="0"/>
              <a:t>2025. 02. 04.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C02BF-1388-4F21-B877-03B08F3169CC}" type="datetime1">
              <a:rPr lang="hu-HU" noProof="0" smtClean="0"/>
              <a:t>2025. 02. 04.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33" name="Egyenes összekötő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ED032A-13F3-4ED4-BC67-027BABAB85B7}" type="datetime1">
              <a:rPr lang="hu-HU" noProof="0" smtClean="0"/>
              <a:t>2025. 02. 04.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5" name="Egyenes összekötő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63A5F8-6802-46B0-8655-054EB3F33294}" type="datetime1">
              <a:rPr lang="hu-HU" noProof="0" smtClean="0"/>
              <a:t>2025. 02. 04.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35" name="Egyenes összekötő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D259E6-F7D8-40B4-9CB6-4D3A05A7DB1B}" type="datetime1">
              <a:rPr lang="hu-HU" noProof="0" smtClean="0"/>
              <a:t>2025. 02. 04.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29" name="Egyenes összekötő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B5B7E0-EB02-4D60-87FB-F8D56D6AF0A1}" type="datetime1">
              <a:rPr lang="hu-HU" noProof="0" smtClean="0"/>
              <a:t>2025. 02. 04.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25" name="Egyenes összekötő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187BE-59B2-40D1-AFF9-4EF9E6191442}" type="datetime1">
              <a:rPr lang="hu-HU" noProof="0" smtClean="0"/>
              <a:t>2025. 02. 04.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A636F-6057-47D2-9DFE-4EF30B79ACEE}" type="datetime1">
              <a:rPr lang="hu-HU" noProof="0" smtClean="0"/>
              <a:t>2025. 02. 04.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17" name="Egyenes összekötő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Téglalap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églalap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8C4B5B9-172A-4BBF-8B01-E9076FCA0CEB}" type="datetime1">
              <a:rPr lang="hu-HU" noProof="0" smtClean="0"/>
              <a:t>2025. 02. 04.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  <p:cxnSp>
        <p:nvCxnSpPr>
          <p:cNvPr id="31" name="Egyenes összekötő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4064E28-58B8-4DA9-B1C8-AF15F279E04B}" type="datetime1">
              <a:rPr lang="hu-HU" noProof="0" smtClean="0"/>
              <a:t>2025. 02. 04.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cxnSp>
        <p:nvCxnSpPr>
          <p:cNvPr id="10" name="Egyenes összekötő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u-HU" dirty="0"/>
              <a:t>Küzdősportok adatbázis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hu-HU" dirty="0"/>
              <a:t>Készítette: </a:t>
            </a:r>
            <a:r>
              <a:rPr lang="hu-HU" dirty="0" err="1"/>
              <a:t>Rapcsák</a:t>
            </a:r>
            <a:r>
              <a:rPr lang="hu-HU" dirty="0"/>
              <a:t> Marcell, Mózer </a:t>
            </a:r>
            <a:r>
              <a:rPr lang="hu-HU" dirty="0" err="1"/>
              <a:t>Ricsárd</a:t>
            </a:r>
            <a:r>
              <a:rPr lang="hu-HU" dirty="0"/>
              <a:t>, </a:t>
            </a:r>
            <a:r>
              <a:rPr lang="hu-HU" dirty="0" err="1"/>
              <a:t>Pekny</a:t>
            </a:r>
            <a:r>
              <a:rPr lang="hu-HU" dirty="0"/>
              <a:t> </a:t>
            </a:r>
            <a:r>
              <a:rPr lang="hu-HU" dirty="0" err="1"/>
              <a:t>márk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D4E3-E2CF-A527-BA2F-CD486114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diagramm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113E6C-0C79-13A2-F164-5488417AA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5320" y="2647389"/>
            <a:ext cx="5111106" cy="268861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470099-5DC1-6CE1-7FB4-A2FFD4EE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86" y="2175710"/>
            <a:ext cx="5370964" cy="33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9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C561-EC75-CE42-ECC7-D0CCB609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Látogatók</a:t>
            </a:r>
            <a:r>
              <a:rPr lang="en-US" dirty="0"/>
              <a:t>(users)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8D74-A1D6-572B-B352-4EB8B1EEF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Keresztnév</a:t>
            </a:r>
            <a:r>
              <a:rPr lang="en-US" dirty="0"/>
              <a:t>, </a:t>
            </a:r>
            <a:r>
              <a:rPr lang="en-US" err="1"/>
              <a:t>vezetéknév</a:t>
            </a:r>
            <a:r>
              <a:rPr lang="en-US" dirty="0"/>
              <a:t>, </a:t>
            </a:r>
            <a:r>
              <a:rPr lang="en-US" err="1"/>
              <a:t>telszám</a:t>
            </a:r>
            <a:r>
              <a:rPr lang="en-US" dirty="0"/>
              <a:t>, </a:t>
            </a:r>
            <a:r>
              <a:rPr lang="en-US" err="1"/>
              <a:t>szülidő</a:t>
            </a:r>
            <a:r>
              <a:rPr lang="en-US" dirty="0"/>
              <a:t>, </a:t>
            </a:r>
            <a:r>
              <a:rPr lang="en-US" err="1"/>
              <a:t>lakhely</a:t>
            </a:r>
            <a:r>
              <a:rPr lang="en-US" dirty="0"/>
              <a:t>, </a:t>
            </a:r>
            <a:r>
              <a:rPr lang="en-US" err="1"/>
              <a:t>regisztráció</a:t>
            </a:r>
            <a:r>
              <a:rPr lang="en-US" dirty="0"/>
              <a:t> </a:t>
            </a:r>
            <a:r>
              <a:rPr lang="en-US" err="1"/>
              <a:t>dátuma</a:t>
            </a:r>
            <a:r>
              <a:rPr lang="en-US" dirty="0"/>
              <a:t>, </a:t>
            </a:r>
            <a:r>
              <a:rPr lang="en-US" err="1"/>
              <a:t>felhasználónév</a:t>
            </a:r>
            <a:r>
              <a:rPr lang="en-US" dirty="0"/>
              <a:t>, </a:t>
            </a:r>
            <a:r>
              <a:rPr lang="en-US" err="1"/>
              <a:t>jelszo</a:t>
            </a:r>
            <a:r>
              <a:rPr lang="en-US" dirty="0"/>
              <a:t>, </a:t>
            </a:r>
            <a:r>
              <a:rPr lang="en-US" err="1"/>
              <a:t>edzo</a:t>
            </a:r>
            <a:r>
              <a:rPr lang="en-US" dirty="0"/>
              <a:t>-e</a:t>
            </a:r>
          </a:p>
          <a:p>
            <a:pPr marL="0" indent="0">
              <a:buNone/>
            </a:pP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regisztációs</a:t>
            </a:r>
            <a:r>
              <a:rPr lang="en-US" dirty="0"/>
              <a:t> </a:t>
            </a:r>
            <a:r>
              <a:rPr lang="en-US" dirty="0" err="1"/>
              <a:t>tábla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amint</a:t>
            </a:r>
            <a:r>
              <a:rPr lang="en-US" dirty="0"/>
              <a:t> a </a:t>
            </a:r>
            <a:r>
              <a:rPr lang="en-US" dirty="0" err="1"/>
              <a:t>regisztáció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kiválasztani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edzőként</a:t>
            </a:r>
            <a:r>
              <a:rPr lang="en-US" dirty="0"/>
              <a:t> </a:t>
            </a:r>
            <a:r>
              <a:rPr lang="en-US" dirty="0" err="1"/>
              <a:t>regisztál</a:t>
            </a:r>
            <a:r>
              <a:rPr lang="en-US" dirty="0"/>
              <a:t>-e</a:t>
            </a:r>
          </a:p>
        </p:txBody>
      </p:sp>
    </p:spTree>
    <p:extLst>
      <p:ext uri="{BB962C8B-B14F-4D97-AF65-F5344CB8AC3E}">
        <p14:creationId xmlns:p14="http://schemas.microsoft.com/office/powerpoint/2010/main" val="61552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1716-D6FA-FEDE-9876-96A2A407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kuzdosportok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7CC6-BAE5-FADD-BD77-4673D8A1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Sportklub_id</a:t>
            </a:r>
            <a:r>
              <a:rPr lang="en-US" dirty="0"/>
              <a:t>, </a:t>
            </a:r>
            <a:r>
              <a:rPr lang="en-US" dirty="0" err="1"/>
              <a:t>sportneve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helye</a:t>
            </a:r>
            <a:r>
              <a:rPr lang="en-US" dirty="0"/>
              <a:t>, </a:t>
            </a:r>
            <a:r>
              <a:rPr lang="en-US" dirty="0" err="1"/>
              <a:t>edzesideje</a:t>
            </a:r>
            <a:r>
              <a:rPr lang="en-US" dirty="0"/>
              <a:t>, </a:t>
            </a:r>
            <a:r>
              <a:rPr lang="en-US" dirty="0" err="1"/>
              <a:t>szabályok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leírás</a:t>
            </a:r>
          </a:p>
          <a:p>
            <a:pPr marL="0" indent="0">
              <a:buNone/>
            </a:pPr>
            <a:r>
              <a:rPr lang="en-US" dirty="0"/>
              <a:t>Ebben a </a:t>
            </a:r>
            <a:r>
              <a:rPr lang="en-US" dirty="0" err="1"/>
              <a:t>táblázatban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a </a:t>
            </a:r>
            <a:r>
              <a:rPr lang="en-US" dirty="0" err="1"/>
              <a:t>küzdősportok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róluk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információ</a:t>
            </a:r>
          </a:p>
        </p:txBody>
      </p:sp>
    </p:spTree>
    <p:extLst>
      <p:ext uri="{BB962C8B-B14F-4D97-AF65-F5344CB8AC3E}">
        <p14:creationId xmlns:p14="http://schemas.microsoft.com/office/powerpoint/2010/main" val="85219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3A0B-00E7-975F-BD5E-79BA989A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ertekeles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5E71-341B-EBB7-D165-9F3FF9B8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Ertekeles_id</a:t>
            </a:r>
            <a:r>
              <a:rPr lang="en-US" dirty="0"/>
              <a:t>, </a:t>
            </a:r>
            <a:r>
              <a:rPr lang="en-US" dirty="0" err="1"/>
              <a:t>szovegesertekeles</a:t>
            </a:r>
            <a:r>
              <a:rPr lang="en-US" dirty="0"/>
              <a:t>, </a:t>
            </a:r>
            <a:r>
              <a:rPr lang="en-US" dirty="0" err="1"/>
              <a:t>csillagos_ertekeles</a:t>
            </a:r>
            <a:r>
              <a:rPr lang="en-US" dirty="0"/>
              <a:t>, </a:t>
            </a:r>
            <a:r>
              <a:rPr lang="en-US" dirty="0" err="1"/>
              <a:t>user_id,sportklub_id</a:t>
            </a:r>
          </a:p>
          <a:p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táblázatot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a </a:t>
            </a:r>
            <a:r>
              <a:rPr lang="en-US" dirty="0" err="1"/>
              <a:t>célra</a:t>
            </a:r>
            <a:r>
              <a:rPr lang="en-US" dirty="0"/>
              <a:t> </a:t>
            </a:r>
            <a:r>
              <a:rPr lang="en-US" dirty="0" err="1"/>
              <a:t>hoztuk</a:t>
            </a:r>
            <a:r>
              <a:rPr lang="en-US" dirty="0"/>
              <a:t> </a:t>
            </a:r>
            <a:r>
              <a:rPr lang="en-US" dirty="0" err="1"/>
              <a:t>létra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lehessen</a:t>
            </a:r>
            <a:r>
              <a:rPr lang="en-US" dirty="0"/>
              <a:t> </a:t>
            </a:r>
            <a:r>
              <a:rPr lang="en-US" dirty="0" err="1"/>
              <a:t>értékelni</a:t>
            </a:r>
            <a:r>
              <a:rPr lang="en-US" dirty="0"/>
              <a:t> a </a:t>
            </a:r>
            <a:r>
              <a:rPr lang="en-US" dirty="0" err="1"/>
              <a:t>sportklubbokat</a:t>
            </a:r>
          </a:p>
        </p:txBody>
      </p:sp>
    </p:spTree>
    <p:extLst>
      <p:ext uri="{BB962C8B-B14F-4D97-AF65-F5344CB8AC3E}">
        <p14:creationId xmlns:p14="http://schemas.microsoft.com/office/powerpoint/2010/main" val="310910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07F2-DAE6-579B-65D0-B81A2120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latogatobejelentkezes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BE33-C4AD-5FB7-F297-E0B5CECE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Bejelentkezes_id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bejelentkezes_ido</a:t>
            </a:r>
          </a:p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tábla</a:t>
            </a:r>
            <a:r>
              <a:rPr lang="en-US" dirty="0"/>
              <a:t> </a:t>
            </a:r>
            <a:r>
              <a:rPr lang="en-US" dirty="0" err="1"/>
              <a:t>logolja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jelentkezett</a:t>
            </a:r>
            <a:r>
              <a:rPr lang="en-US" dirty="0"/>
              <a:t> be</a:t>
            </a:r>
          </a:p>
        </p:txBody>
      </p:sp>
    </p:spTree>
    <p:extLst>
      <p:ext uri="{BB962C8B-B14F-4D97-AF65-F5344CB8AC3E}">
        <p14:creationId xmlns:p14="http://schemas.microsoft.com/office/powerpoint/2010/main" val="265147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FBAD-680F-DD2B-152E-02F4FE3D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adatmodositas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532DF-D007-9757-AC7E-C426BE40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Modositas_id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adatmodositas_datum</a:t>
            </a:r>
            <a:endParaRPr lang="en-US"/>
          </a:p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tábla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esetleges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módosítását</a:t>
            </a:r>
            <a:r>
              <a:rPr lang="en-US" dirty="0"/>
              <a:t> </a:t>
            </a:r>
            <a:r>
              <a:rPr lang="en-US" dirty="0" err="1"/>
              <a:t>logolja</a:t>
            </a:r>
          </a:p>
        </p:txBody>
      </p:sp>
    </p:spTree>
    <p:extLst>
      <p:ext uri="{BB962C8B-B14F-4D97-AF65-F5344CB8AC3E}">
        <p14:creationId xmlns:p14="http://schemas.microsoft.com/office/powerpoint/2010/main" val="20199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BDFC-56BD-8770-86E9-AAD2D4FD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esemenyek</a:t>
            </a:r>
            <a:r>
              <a:rPr lang="en-US" dirty="0"/>
              <a:t>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0AF9-2171-C028-877E-7AE4CE3F9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Esemeny_id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latogato_resztvevo</a:t>
            </a:r>
            <a:r>
              <a:rPr lang="en-US" dirty="0"/>
              <a:t>, </a:t>
            </a:r>
            <a:r>
              <a:rPr lang="en-US" dirty="0" err="1"/>
              <a:t>pontos_cim</a:t>
            </a:r>
            <a:r>
              <a:rPr lang="en-US" dirty="0"/>
              <a:t>, </a:t>
            </a:r>
            <a:r>
              <a:rPr lang="en-US" dirty="0" err="1"/>
              <a:t>ido</a:t>
            </a:r>
            <a:r>
              <a:rPr lang="en-US" dirty="0"/>
              <a:t>, </a:t>
            </a:r>
            <a:r>
              <a:rPr lang="en-US" dirty="0" err="1"/>
              <a:t>sportleiras</a:t>
            </a:r>
            <a:r>
              <a:rPr lang="en-US" dirty="0"/>
              <a:t>, </a:t>
            </a:r>
            <a:r>
              <a:rPr lang="en-US" dirty="0" err="1"/>
              <a:t>szervezo_neve</a:t>
            </a:r>
            <a:r>
              <a:rPr lang="en-US" dirty="0"/>
              <a:t>, </a:t>
            </a:r>
            <a:r>
              <a:rPr lang="en-US" dirty="0" err="1"/>
              <a:t>szervezo_tel</a:t>
            </a:r>
            <a:r>
              <a:rPr lang="en-US" dirty="0"/>
              <a:t>, </a:t>
            </a:r>
            <a:r>
              <a:rPr lang="en-US" dirty="0" err="1"/>
              <a:t>szervezo_email</a:t>
            </a:r>
            <a:r>
              <a:rPr lang="en-US" dirty="0"/>
              <a:t>, </a:t>
            </a:r>
            <a:r>
              <a:rPr lang="en-US" dirty="0" err="1"/>
              <a:t>esemeny_weboldal</a:t>
            </a:r>
          </a:p>
          <a:p>
            <a:r>
              <a:rPr lang="en-US" dirty="0"/>
              <a:t>Ebben a </a:t>
            </a:r>
            <a:r>
              <a:rPr lang="en-US" dirty="0" err="1"/>
              <a:t>táblában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események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azkak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információi</a:t>
            </a:r>
            <a:r>
              <a:rPr lang="en-US" dirty="0"/>
              <a:t> </a:t>
            </a:r>
            <a:r>
              <a:rPr lang="en-US" dirty="0" err="1"/>
              <a:t>vannak</a:t>
            </a:r>
          </a:p>
        </p:txBody>
      </p:sp>
    </p:spTree>
    <p:extLst>
      <p:ext uri="{BB962C8B-B14F-4D97-AF65-F5344CB8AC3E}">
        <p14:creationId xmlns:p14="http://schemas.microsoft.com/office/powerpoint/2010/main" val="384070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CD3F-6DF3-828B-47D7-50CC28C9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jelentkezes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83DCC-1B02-5CA9-073A-C6749F65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Jelenztkezes_id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sportklub_id</a:t>
            </a:r>
            <a:r>
              <a:rPr lang="en-US" dirty="0"/>
              <a:t>, </a:t>
            </a:r>
            <a:r>
              <a:rPr lang="en-US" dirty="0" err="1"/>
              <a:t>jelentkezes_ido</a:t>
            </a:r>
            <a:r>
              <a:rPr lang="en-US" dirty="0"/>
              <a:t>, </a:t>
            </a:r>
            <a:r>
              <a:rPr lang="en-US" dirty="0" err="1"/>
              <a:t>elfoagadas_ido</a:t>
            </a:r>
            <a:r>
              <a:rPr lang="en-US" dirty="0"/>
              <a:t>, </a:t>
            </a:r>
            <a:r>
              <a:rPr lang="en-US" dirty="0" err="1"/>
              <a:t>elfoagdva</a:t>
            </a:r>
          </a:p>
          <a:p>
            <a:r>
              <a:rPr lang="en-US" dirty="0"/>
              <a:t>Ebben a </a:t>
            </a:r>
            <a:r>
              <a:rPr lang="en-US" dirty="0" err="1"/>
              <a:t>táblában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jelentkezni</a:t>
            </a:r>
            <a:r>
              <a:rPr lang="en-US" dirty="0"/>
              <a:t> a </a:t>
            </a:r>
            <a:r>
              <a:rPr lang="en-US" dirty="0" err="1"/>
              <a:t>klubbokba</a:t>
            </a:r>
          </a:p>
        </p:txBody>
      </p:sp>
    </p:spTree>
    <p:extLst>
      <p:ext uri="{BB962C8B-B14F-4D97-AF65-F5344CB8AC3E}">
        <p14:creationId xmlns:p14="http://schemas.microsoft.com/office/powerpoint/2010/main" val="1338865331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Widescreen</PresentationFormat>
  <Paragraphs>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Galéria</vt:lpstr>
      <vt:lpstr>Küzdősportok adatbázis</vt:lpstr>
      <vt:lpstr>Adatbázis diagramm</vt:lpstr>
      <vt:lpstr>Látogatók(users)</vt:lpstr>
      <vt:lpstr>kuzdosportok</vt:lpstr>
      <vt:lpstr>ertekeles</vt:lpstr>
      <vt:lpstr>latogatobejelentkezes</vt:lpstr>
      <vt:lpstr>adatmodositas</vt:lpstr>
      <vt:lpstr>esemenyek </vt:lpstr>
      <vt:lpstr>jelentkezes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130</cp:revision>
  <dcterms:created xsi:type="dcterms:W3CDTF">2025-02-04T07:25:11Z</dcterms:created>
  <dcterms:modified xsi:type="dcterms:W3CDTF">2025-02-04T10:07:39Z</dcterms:modified>
</cp:coreProperties>
</file>