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11:06:39.8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Mózer </a:t>
            </a:r>
            <a:r>
              <a:rPr lang="hu-HU" dirty="0" err="1"/>
              <a:t>richárd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,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AC277-821A-49F0-8A85-C559668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3450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6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1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03" y="1795462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2677516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Tablett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4755127-D18B-475C-8601-5E7B0EF68A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21911" y="2514600"/>
            <a:ext cx="3661316" cy="374173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655" y="362585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7419324" y="702978"/>
            <a:ext cx="278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7419324" y="2667615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7419324" y="4691710"/>
            <a:ext cx="238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</a:t>
            </a:r>
          </a:p>
        </p:txBody>
      </p:sp>
      <p:pic>
        <p:nvPicPr>
          <p:cNvPr id="3074" name="Picture 2" descr="Discord, Inc. | iOS App Store | Apptopia">
            <a:extLst>
              <a:ext uri="{FF2B5EF4-FFF2-40B4-BE49-F238E27FC236}">
                <a16:creationId xmlns:a16="http://schemas.microsoft.com/office/drawing/2014/main" id="{28AA802A-8AD2-4A9F-9F4B-C28D6769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21" y="2206837"/>
            <a:ext cx="2058061" cy="20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GSZC - Pestszentlőrinci | foglalj.be">
            <a:extLst>
              <a:ext uri="{FF2B5EF4-FFF2-40B4-BE49-F238E27FC236}">
                <a16:creationId xmlns:a16="http://schemas.microsoft.com/office/drawing/2014/main" id="{8981DACA-DF8D-4ECD-B292-0FE9B23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65" y="4498578"/>
            <a:ext cx="2385769" cy="15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 err="1"/>
              <a:t>Push</a:t>
            </a:r>
            <a:r>
              <a:rPr lang="hu-HU" dirty="0"/>
              <a:t> értesítés új eseményeknél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Asztali </a:t>
            </a:r>
            <a:r>
              <a:rPr lang="hu-HU" dirty="0" err="1"/>
              <a:t>alkamazás</a:t>
            </a:r>
            <a:r>
              <a:rPr lang="hu-HU" dirty="0"/>
              <a:t> létrehozása</a:t>
            </a:r>
          </a:p>
          <a:p>
            <a:pPr marL="0" indent="0">
              <a:buNone/>
            </a:pPr>
            <a:r>
              <a:rPr lang="hu-HU" dirty="0"/>
              <a:t>Csevegési lehetőség az oldalon</a:t>
            </a:r>
          </a:p>
          <a:p>
            <a:pPr marL="0" indent="0">
              <a:buNone/>
            </a:pPr>
            <a:r>
              <a:rPr lang="hu-HU" dirty="0"/>
              <a:t>Profilkép feltöltésére lehetőség</a:t>
            </a:r>
          </a:p>
          <a:p>
            <a:pPr marL="0" indent="0">
              <a:buNone/>
            </a:pPr>
            <a:r>
              <a:rPr lang="hu-HU" dirty="0"/>
              <a:t>Partnerek, támogatók, marketing</a:t>
            </a:r>
          </a:p>
          <a:p>
            <a:pPr marL="0" indent="0">
              <a:buNone/>
            </a:pPr>
            <a:r>
              <a:rPr lang="hu-HU" dirty="0"/>
              <a:t>Sportok bővítése </a:t>
            </a:r>
            <a:r>
              <a:rPr lang="hu-HU" dirty="0" err="1"/>
              <a:t>példáúl</a:t>
            </a:r>
            <a:r>
              <a:rPr lang="hu-HU" dirty="0"/>
              <a:t>, karate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7" r="2197"/>
          <a:stretch/>
        </p:blipFill>
        <p:spPr bwMode="auto">
          <a:xfrm>
            <a:off x="1397406" y="3770811"/>
            <a:ext cx="1937978" cy="26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05000"/>
            <a:ext cx="4396338" cy="576262"/>
          </a:xfrm>
        </p:spPr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27" y="2299432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04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FF689-66CB-41B7-8A10-1B34E004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85BDBF-EE6E-455C-B3A7-B85476C7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3824DE-89FA-4B38-9C0A-CD64D7CCD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menüpontra kattintva egy </a:t>
            </a:r>
            <a:r>
              <a:rPr lang="hu-HU" dirty="0" err="1"/>
              <a:t>naptárat</a:t>
            </a:r>
            <a:r>
              <a:rPr lang="hu-HU" dirty="0"/>
              <a:t> láthatunk ahol megvannak jelölve azok a napok amelyekhez hozzá van adva valamilyen esemény, és rákattintva láthatjuk a további információkat az adott eseményről.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495C4-0F16-4EA1-A7CD-D7248B7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5212080" cy="2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CAA9-9077-4AB8-B191-B9570A7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39ED44-0E0E-4EAA-97F5-16579D52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Ranglista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BBA5C1-21CE-40D3-AAFE-60DDCC610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Versenyezhetnek az edzők, hogy melyikük tart több edzést, valamint a látogatók is, hogy melyikük vesz részt több edzésen.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C0F4758-B4D8-4A18-9974-B87B4C4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Adat módosítás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042AC5-4D5E-482F-95E9-540F13C703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Regisztráció után a felhasználónak lehetősége van módosítani az adatait.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B9C75-11CA-4F68-A524-7A94B912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2" y="3535808"/>
            <a:ext cx="2958481" cy="28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C5FAE1-4C5E-4125-AB2F-5F061454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089482"/>
            <a:ext cx="4681585" cy="23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717F-723E-4326-8FA2-6E145D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Funkciót az oldalon VI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C99D13-AC3C-4A9B-A42A-106A7F4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Edzői 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65EF5E-F78F-4B16-9EFC-5663B2BE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526177"/>
          </a:xfrm>
        </p:spPr>
        <p:txBody>
          <a:bodyPr/>
          <a:lstStyle/>
          <a:p>
            <a:r>
              <a:rPr lang="hu-HU" dirty="0"/>
              <a:t>Az edzők edzéseket és </a:t>
            </a:r>
            <a:r>
              <a:rPr lang="hu-HU" dirty="0" err="1"/>
              <a:t>klubbokat</a:t>
            </a:r>
            <a:r>
              <a:rPr lang="hu-HU" dirty="0"/>
              <a:t> tudnak hozzá adni amikre a látogatók jelentkezni tudnak és értékelni tudják őket csillagokkal és szöveges formában egyaránt.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F799FA-1187-4893-A2E7-07DEAE99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Edzésnapló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9B16D8-CE5F-4711-8B4E-38DA772A34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 látogató itt láthatja az edzéseit amikre jelentkezett, láthat egy skálát is magáról valamint a </a:t>
            </a:r>
            <a:r>
              <a:rPr lang="hu-HU" dirty="0" err="1"/>
              <a:t>kitüzött</a:t>
            </a:r>
            <a:r>
              <a:rPr lang="hu-HU" dirty="0"/>
              <a:t> célját.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8100F265-BCDF-4003-B107-4E7C535CE9F4}"/>
              </a:ext>
            </a:extLst>
          </p:cNvPr>
          <p:cNvSpPr/>
          <p:nvPr/>
        </p:nvSpPr>
        <p:spPr>
          <a:xfrm>
            <a:off x="2664823" y="4206240"/>
            <a:ext cx="383177" cy="40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A50C40-E15F-46AE-9604-4A9057544DC0}"/>
              </a:ext>
            </a:extLst>
          </p:cNvPr>
          <p:cNvSpPr txBox="1"/>
          <p:nvPr/>
        </p:nvSpPr>
        <p:spPr>
          <a:xfrm>
            <a:off x="1103312" y="4702129"/>
            <a:ext cx="41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Élő </a:t>
            </a:r>
            <a:r>
              <a:rPr lang="hu-HU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endParaRPr lang="hu-HU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3455EE-6C76-4969-BB27-39D1E0ADC79E}"/>
              </a:ext>
            </a:extLst>
          </p:cNvPr>
          <p:cNvSpPr txBox="1"/>
          <p:nvPr/>
        </p:nvSpPr>
        <p:spPr>
          <a:xfrm>
            <a:off x="1103312" y="5399314"/>
            <a:ext cx="420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edző élő adásban tudja közvetíteni az edzését az Élő </a:t>
            </a:r>
            <a:r>
              <a:rPr lang="hu-HU" dirty="0" err="1"/>
              <a:t>stream</a:t>
            </a:r>
            <a:r>
              <a:rPr lang="hu-HU" dirty="0"/>
              <a:t> menüben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B191B-4F6D-4F71-96D8-9451243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7" y="4103118"/>
            <a:ext cx="2038259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8BAF0B6-D611-4091-BA79-4F29875E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8" y="4103118"/>
            <a:ext cx="2319857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FBDD8DA-F1C5-4540-A492-F3C50A8C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84" y="41364"/>
            <a:ext cx="3764921" cy="1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Workbench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487</TotalTime>
  <Words>425</Words>
  <Application>Microsoft Office PowerPoint</Application>
  <PresentationFormat>Szélesvásznú</PresentationFormat>
  <Paragraphs>74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TikTokFont</vt:lpstr>
      <vt:lpstr>Wingdings</vt:lpstr>
      <vt:lpstr>Wingdings 3</vt:lpstr>
      <vt:lpstr>Ion</vt:lpstr>
      <vt:lpstr>KüzdőKert</vt:lpstr>
      <vt:lpstr>Miért  készítettük ezt a weboldalt</vt:lpstr>
      <vt:lpstr>Funkciók az oldalon I</vt:lpstr>
      <vt:lpstr>Funkciók az oldalon II</vt:lpstr>
      <vt:lpstr>Funkciók az oldalon III</vt:lpstr>
      <vt:lpstr>Funkciók az oldalon IV</vt:lpstr>
      <vt:lpstr>Funkciók az oldalon V</vt:lpstr>
      <vt:lpstr>Funkciót az oldalon VI</vt:lpstr>
      <vt:lpstr>Program</vt:lpstr>
      <vt:lpstr>Adatbázis</vt:lpstr>
      <vt:lpstr>Frontend</vt:lpstr>
      <vt:lpstr>Backend</vt:lpstr>
      <vt:lpstr>Reszponzivitás</vt:lpstr>
      <vt:lpstr>Csapatmunka</vt:lpstr>
      <vt:lpstr>Fejlesztések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Márk Pekny</cp:lastModifiedBy>
  <cp:revision>48</cp:revision>
  <dcterms:created xsi:type="dcterms:W3CDTF">2025-02-24T09:54:02Z</dcterms:created>
  <dcterms:modified xsi:type="dcterms:W3CDTF">2025-04-09T08:33:04Z</dcterms:modified>
</cp:coreProperties>
</file>