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notesMasterIdLst>
    <p:notesMasterId r:id="rId19"/>
  </p:notesMasterIdLst>
  <p:sldIdLst>
    <p:sldId id="256" r:id="rId2"/>
    <p:sldId id="257" r:id="rId3"/>
    <p:sldId id="275" r:id="rId4"/>
    <p:sldId id="271" r:id="rId5"/>
    <p:sldId id="269" r:id="rId6"/>
    <p:sldId id="270" r:id="rId7"/>
    <p:sldId id="272" r:id="rId8"/>
    <p:sldId id="273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  <p:cmAuthor id="2" name="Marcell Rapcsák" initials="MR" lastIdx="1" clrIdx="1">
    <p:extLst>
      <p:ext uri="{19B8F6BF-5375-455C-9EA6-DF929625EA0E}">
        <p15:presenceInfo xmlns:p15="http://schemas.microsoft.com/office/powerpoint/2012/main" userId="f23f39e40f942688" providerId="Windows Live"/>
      </p:ext>
    </p:extLst>
  </p:cmAuthor>
  <p:cmAuthor id="3" name="Rapcsák Marcell 248" initials="R2" lastIdx="25" clrIdx="2">
    <p:extLst>
      <p:ext uri="{19B8F6BF-5375-455C-9EA6-DF929625EA0E}">
        <p15:presenceInfo xmlns:p15="http://schemas.microsoft.com/office/powerpoint/2012/main" userId="S::rapmar248@hengersor.hu::892558b1-fecd-4fb6-9fa6-95c031bc35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1C828-0903-78FD-56D6-2891C6CE9838}" v="302" dt="2025-05-26T19:19:46.203"/>
    <p1510:client id="{73A03B8F-E92D-A394-3B85-D2E6C8579D0A}" v="221" dt="2025-05-26T18:42:5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1" d="100"/>
          <a:sy n="101" d="100"/>
        </p:scale>
        <p:origin x="126" y="25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csák Marcell 248" userId="S::rapmar248@hengersor.hu::892558b1-fecd-4fb6-9fa6-95c031bc3524" providerId="AD" clId="Web-{1DC1C828-0903-78FD-56D6-2891C6CE9838}"/>
    <pc:docChg chg="modSld sldOrd">
      <pc:chgData name="Rapcsák Marcell 248" userId="S::rapmar248@hengersor.hu::892558b1-fecd-4fb6-9fa6-95c031bc3524" providerId="AD" clId="Web-{1DC1C828-0903-78FD-56D6-2891C6CE9838}" dt="2025-05-26T19:14:32.897" v="240" actId="1076"/>
      <pc:docMkLst>
        <pc:docMk/>
      </pc:docMkLst>
      <pc:sldChg chg="modAnim">
        <pc:chgData name="Rapcsák Marcell 248" userId="S::rapmar248@hengersor.hu::892558b1-fecd-4fb6-9fa6-95c031bc3524" providerId="AD" clId="Web-{1DC1C828-0903-78FD-56D6-2891C6CE9838}" dt="2025-05-26T18:54:15.283" v="62"/>
        <pc:sldMkLst>
          <pc:docMk/>
          <pc:sldMk cId="1778086159" sldId="256"/>
        </pc:sldMkLst>
      </pc:sldChg>
      <pc:sldChg chg="modSp modAnim">
        <pc:chgData name="Rapcsák Marcell 248" userId="S::rapmar248@hengersor.hu::892558b1-fecd-4fb6-9fa6-95c031bc3524" providerId="AD" clId="Web-{1DC1C828-0903-78FD-56D6-2891C6CE9838}" dt="2025-05-26T19:14:32.897" v="240" actId="1076"/>
        <pc:sldMkLst>
          <pc:docMk/>
          <pc:sldMk cId="3731094037" sldId="259"/>
        </pc:sldMkLst>
        <pc:spChg chg="mod">
          <ac:chgData name="Rapcsák Marcell 248" userId="S::rapmar248@hengersor.hu::892558b1-fecd-4fb6-9fa6-95c031bc3524" providerId="AD" clId="Web-{1DC1C828-0903-78FD-56D6-2891C6CE9838}" dt="2025-05-26T19:14:32.897" v="240" actId="1076"/>
          <ac:spMkLst>
            <pc:docMk/>
            <pc:sldMk cId="3731094037" sldId="259"/>
            <ac:spMk id="8" creationId="{D89B6E42-A0B4-41BD-BB61-8CFD8ACCA099}"/>
          </ac:spMkLst>
        </pc:spChg>
      </pc:sldChg>
      <pc:sldChg chg="modAnim">
        <pc:chgData name="Rapcsák Marcell 248" userId="S::rapmar248@hengersor.hu::892558b1-fecd-4fb6-9fa6-95c031bc3524" providerId="AD" clId="Web-{1DC1C828-0903-78FD-56D6-2891C6CE9838}" dt="2025-05-26T18:50:10.135" v="17"/>
        <pc:sldMkLst>
          <pc:docMk/>
          <pc:sldMk cId="269002221" sldId="262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50:19.292" v="18"/>
        <pc:sldMkLst>
          <pc:docMk/>
          <pc:sldMk cId="2220276412" sldId="263"/>
        </pc:sldMkLst>
      </pc:sldChg>
      <pc:sldChg chg="modSp modAnim">
        <pc:chgData name="Rapcsák Marcell 248" userId="S::rapmar248@hengersor.hu::892558b1-fecd-4fb6-9fa6-95c031bc3524" providerId="AD" clId="Web-{1DC1C828-0903-78FD-56D6-2891C6CE9838}" dt="2025-05-26T18:52:35.343" v="48"/>
        <pc:sldMkLst>
          <pc:docMk/>
          <pc:sldMk cId="125935594" sldId="264"/>
        </pc:sldMkLst>
        <pc:spChg chg="mod">
          <ac:chgData name="Rapcsák Marcell 248" userId="S::rapmar248@hengersor.hu::892558b1-fecd-4fb6-9fa6-95c031bc3524" providerId="AD" clId="Web-{1DC1C828-0903-78FD-56D6-2891C6CE9838}" dt="2025-05-26T18:51:26.653" v="43" actId="14100"/>
          <ac:spMkLst>
            <pc:docMk/>
            <pc:sldMk cId="125935594" sldId="264"/>
            <ac:spMk id="2" creationId="{0C02F4ED-2BFA-44B5-A0E0-8F55A654F1A2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8:51:18.465" v="42" actId="14100"/>
          <ac:spMkLst>
            <pc:docMk/>
            <pc:sldMk cId="125935594" sldId="264"/>
            <ac:spMk id="12" creationId="{3C687B91-6F50-6385-C8EF-962BCBEBE501}"/>
          </ac:spMkLst>
        </pc:spChg>
      </pc:sldChg>
      <pc:sldChg chg="modSp modAnim">
        <pc:chgData name="Rapcsák Marcell 248" userId="S::rapmar248@hengersor.hu::892558b1-fecd-4fb6-9fa6-95c031bc3524" providerId="AD" clId="Web-{1DC1C828-0903-78FD-56D6-2891C6CE9838}" dt="2025-05-26T18:54:00.486" v="61" actId="20577"/>
        <pc:sldMkLst>
          <pc:docMk/>
          <pc:sldMk cId="1807680192" sldId="266"/>
        </pc:sldMkLst>
        <pc:spChg chg="mod">
          <ac:chgData name="Rapcsák Marcell 248" userId="S::rapmar248@hengersor.hu::892558b1-fecd-4fb6-9fa6-95c031bc3524" providerId="AD" clId="Web-{1DC1C828-0903-78FD-56D6-2891C6CE9838}" dt="2025-05-26T18:54:00.486" v="61" actId="20577"/>
          <ac:spMkLst>
            <pc:docMk/>
            <pc:sldMk cId="1807680192" sldId="266"/>
            <ac:spMk id="3" creationId="{A3FE92F8-DD3B-4460-A582-A9CC57866F70}"/>
          </ac:spMkLst>
        </pc:spChg>
      </pc:sldChg>
      <pc:sldChg chg="modAnim">
        <pc:chgData name="Rapcsák Marcell 248" userId="S::rapmar248@hengersor.hu::892558b1-fecd-4fb6-9fa6-95c031bc3524" providerId="AD" clId="Web-{1DC1C828-0903-78FD-56D6-2891C6CE9838}" dt="2025-05-26T18:48:10.022" v="7"/>
        <pc:sldMkLst>
          <pc:docMk/>
          <pc:sldMk cId="4293408281" sldId="269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48:27.117" v="9"/>
        <pc:sldMkLst>
          <pc:docMk/>
          <pc:sldMk cId="2373512643" sldId="270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48:00.163" v="6"/>
        <pc:sldMkLst>
          <pc:docMk/>
          <pc:sldMk cId="2815776072" sldId="271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48:35.617" v="10"/>
        <pc:sldMkLst>
          <pc:docMk/>
          <pc:sldMk cId="479580305" sldId="272"/>
        </pc:sldMkLst>
      </pc:sldChg>
      <pc:sldChg chg="modSp modAnim">
        <pc:chgData name="Rapcsák Marcell 248" userId="S::rapmar248@hengersor.hu::892558b1-fecd-4fb6-9fa6-95c031bc3524" providerId="AD" clId="Web-{1DC1C828-0903-78FD-56D6-2891C6CE9838}" dt="2025-05-26T19:05:48.835" v="186" actId="20577"/>
        <pc:sldMkLst>
          <pc:docMk/>
          <pc:sldMk cId="1134715279" sldId="273"/>
        </pc:sldMkLst>
        <pc:spChg chg="mod">
          <ac:chgData name="Rapcsák Marcell 248" userId="S::rapmar248@hengersor.hu::892558b1-fecd-4fb6-9fa6-95c031bc3524" providerId="AD" clId="Web-{1DC1C828-0903-78FD-56D6-2891C6CE9838}" dt="2025-05-26T19:05:48.835" v="186" actId="20577"/>
          <ac:spMkLst>
            <pc:docMk/>
            <pc:sldMk cId="1134715279" sldId="273"/>
            <ac:spMk id="4" creationId="{C7BBA5C1-21CE-40D3-AAFE-60DDCC610B2F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9:05:48.835" v="186" actId="20577"/>
          <ac:spMkLst>
            <pc:docMk/>
            <pc:sldMk cId="1134715279" sldId="273"/>
            <ac:spMk id="6" creationId="{66042AC5-4D5E-482F-95E9-540F13C70345}"/>
          </ac:spMkLst>
        </pc:spChg>
      </pc:sldChg>
      <pc:sldChg chg="modSp modAnim">
        <pc:chgData name="Rapcsák Marcell 248" userId="S::rapmar248@hengersor.hu::892558b1-fecd-4fb6-9fa6-95c031bc3524" providerId="AD" clId="Web-{1DC1C828-0903-78FD-56D6-2891C6CE9838}" dt="2025-05-26T19:13:53.067" v="239" actId="20577"/>
        <pc:sldMkLst>
          <pc:docMk/>
          <pc:sldMk cId="618486347" sldId="274"/>
        </pc:sldMkLst>
        <pc:spChg chg="mod">
          <ac:chgData name="Rapcsák Marcell 248" userId="S::rapmar248@hengersor.hu::892558b1-fecd-4fb6-9fa6-95c031bc3524" providerId="AD" clId="Web-{1DC1C828-0903-78FD-56D6-2891C6CE9838}" dt="2025-05-26T19:11:56.564" v="201" actId="14100"/>
          <ac:spMkLst>
            <pc:docMk/>
            <pc:sldMk cId="618486347" sldId="274"/>
            <ac:spMk id="4" creationId="{9D65EF5E-F78F-4B16-9EFC-5663B2BEC42F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9:12:22.237" v="209" actId="20577"/>
          <ac:spMkLst>
            <pc:docMk/>
            <pc:sldMk cId="618486347" sldId="274"/>
            <ac:spMk id="6" creationId="{A09B16D8-CE5F-4711-8B4E-38DA772A34CD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9:13:53.067" v="239" actId="20577"/>
          <ac:spMkLst>
            <pc:docMk/>
            <pc:sldMk cId="618486347" sldId="274"/>
            <ac:spMk id="9" creationId="{E53455EE-6C76-4969-BB27-39D1E0ADC79E}"/>
          </ac:spMkLst>
        </pc:spChg>
      </pc:sldChg>
      <pc:sldChg chg="modSp ord addAnim delAnim modAnim">
        <pc:chgData name="Rapcsák Marcell 248" userId="S::rapmar248@hengersor.hu::892558b1-fecd-4fb6-9fa6-95c031bc3524" providerId="AD" clId="Web-{1DC1C828-0903-78FD-56D6-2891C6CE9838}" dt="2025-05-26T19:01:35.140" v="81"/>
        <pc:sldMkLst>
          <pc:docMk/>
          <pc:sldMk cId="2170988426" sldId="275"/>
        </pc:sldMkLst>
        <pc:spChg chg="mod">
          <ac:chgData name="Rapcsák Marcell 248" userId="S::rapmar248@hengersor.hu::892558b1-fecd-4fb6-9fa6-95c031bc3524" providerId="AD" clId="Web-{1DC1C828-0903-78FD-56D6-2891C6CE9838}" dt="2025-05-26T18:55:51.676" v="71" actId="20577"/>
          <ac:spMkLst>
            <pc:docMk/>
            <pc:sldMk cId="2170988426" sldId="275"/>
            <ac:spMk id="3" creationId="{79E21700-416A-4A84-ADE4-6416935D5E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DCB3-CB9D-42B3-B474-8D5851F7368F}" type="datetimeFigureOut">
              <a:rPr lang="hu-HU" smtClean="0"/>
              <a:t>2025. 05. 27.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C4E4-106B-4EF5-B004-42C963B69C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41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 err="1">
                <a:effectLst/>
                <a:latin typeface="Segoe UI" panose="020B0502040204020203" pitchFamily="34" charset="0"/>
              </a:rPr>
              <a:t>pekny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0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 err="1">
                <a:effectLst/>
                <a:latin typeface="Segoe UI" panose="020B0502040204020203" pitchFamily="34" charset="0"/>
              </a:rPr>
              <a:t>Pekny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61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 err="1">
                <a:effectLst/>
                <a:latin typeface="Segoe UI" panose="020B0502040204020203" pitchFamily="34" charset="0"/>
              </a:rPr>
              <a:t>mozer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41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Rapi</a:t>
            </a:r>
          </a:p>
          <a:p>
            <a:endParaRPr lang="hu-HU" dirty="0"/>
          </a:p>
          <a:p>
            <a:pPr>
              <a:buNone/>
            </a:pPr>
            <a:r>
              <a:rPr lang="hu-HU" sz="1800" dirty="0">
                <a:effectLst/>
                <a:latin typeface="Segoe UI" panose="020B0502040204020203" pitchFamily="34" charset="0"/>
              </a:rPr>
              <a:t>Az oldal telefonon és tableten is tökéletesen reszponzív.</a:t>
            </a:r>
          </a:p>
          <a:p>
            <a:pPr>
              <a:buNone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 Főoldal ikon mindig látszik, viszont a menü többi része egy hamburgermenüben van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elrejte</a:t>
            </a:r>
            <a:r>
              <a:rPr lang="hu-HU" sz="1800" dirty="0">
                <a:effectLst/>
                <a:latin typeface="Segoe UI" panose="020B0502040204020203" pitchFamily="34" charset="0"/>
              </a:rPr>
              <a:t> ami kattintás esetén legördül.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92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 err="1">
                <a:effectLst/>
                <a:latin typeface="Segoe UI" panose="020B0502040204020203" pitchFamily="34" charset="0"/>
              </a:rPr>
              <a:t>pekny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723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 err="1">
                <a:effectLst/>
                <a:latin typeface="Segoe UI" panose="020B0502040204020203" pitchFamily="34" charset="0"/>
              </a:rPr>
              <a:t>mozer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895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 err="1">
                <a:effectLst/>
                <a:latin typeface="Segoe UI" panose="020B0502040204020203" pitchFamily="34" charset="0"/>
              </a:rPr>
              <a:t>pekny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6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Rapi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Az itt látható funkciókat az oldal bemutatása közben bővebben kifejtjük.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  <a:p>
            <a:pPr>
              <a:buNone/>
            </a:pPr>
            <a:r>
              <a:rPr lang="hu-HU" sz="1800" dirty="0">
                <a:effectLst/>
                <a:latin typeface="Segoe UI" panose="020B0502040204020203" pitchFamily="34" charset="0"/>
              </a:rPr>
              <a:t>Ahhoz, hogy valaki használhassa az oldal összes funkcióját, először regisztrálnia kell.</a:t>
            </a:r>
          </a:p>
          <a:p>
            <a:pPr>
              <a:buNone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Ezután következhet a bejelentkezés, ami minden felhasználónak szükséges, függetlenül attól, milyen szerepben van jelen az oldalon.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03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Rapi </a:t>
            </a:r>
          </a:p>
          <a:p>
            <a:endParaRPr lang="hu-HU" dirty="0"/>
          </a:p>
          <a:p>
            <a:pPr>
              <a:buNone/>
            </a:pPr>
            <a:r>
              <a:rPr lang="hu-HU" sz="1800" dirty="0">
                <a:effectLst/>
                <a:latin typeface="Segoe UI" panose="020B0502040204020203" pitchFamily="34" charset="0"/>
              </a:rPr>
              <a:t>A főoldalon egy üdvözlő rész fogadja a látogatót, ezután elérhetők a weboldal fő funkciói.</a:t>
            </a:r>
          </a:p>
          <a:p>
            <a:pPr>
              <a:buNone/>
            </a:pPr>
            <a:endParaRPr lang="hu-HU" sz="1800" dirty="0">
              <a:effectLst/>
              <a:latin typeface="Segoe UI" panose="020B0502040204020203" pitchFamily="34" charset="0"/>
            </a:endParaRPr>
          </a:p>
          <a:p>
            <a:pPr>
              <a:buNone/>
            </a:pPr>
            <a:r>
              <a:rPr lang="hu-HU" sz="1800" dirty="0">
                <a:effectLst/>
                <a:latin typeface="Segoe UI" panose="020B0502040204020203" pitchFamily="34" charset="0"/>
              </a:rPr>
              <a:t>Egy rövid ismertetőt láthatunk majd az oldalról és funkcióiról.</a:t>
            </a:r>
          </a:p>
          <a:p>
            <a:pPr>
              <a:buNone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Lentebb friss hírek olvashatók a küzdősportokról, illetve van egy 'Rólunk' rész is, ahol bemutatjuk a csapatunkat, céljainkat és az elérhetőségeinket.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70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41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Mózer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42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Pekny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19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Pekny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87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Rapi</a:t>
            </a:r>
          </a:p>
          <a:p>
            <a:endParaRPr lang="hu-HU" dirty="0"/>
          </a:p>
          <a:p>
            <a:pPr>
              <a:buNone/>
            </a:pPr>
            <a:r>
              <a:rPr lang="hu-HU" sz="1800" dirty="0">
                <a:effectLst/>
                <a:latin typeface="Segoe UI" panose="020B0502040204020203" pitchFamily="34" charset="0"/>
              </a:rPr>
              <a:t>A frontend részt HTML, CSS és JavaScript alkotja, amit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Bootstrap-pel</a:t>
            </a:r>
            <a:r>
              <a:rPr lang="hu-HU" sz="1800" dirty="0">
                <a:effectLst/>
                <a:latin typeface="Segoe UI" panose="020B0502040204020203" pitchFamily="34" charset="0"/>
              </a:rPr>
              <a:t> és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Reacttel</a:t>
            </a:r>
            <a:r>
              <a:rPr lang="hu-HU" sz="1800" dirty="0">
                <a:effectLst/>
                <a:latin typeface="Segoe UI" panose="020B0502040204020203" pitchFamily="34" charset="0"/>
              </a:rPr>
              <a:t> egészítettünk ki a modern és reszponzív megjelenés érdekében.</a:t>
            </a:r>
          </a:p>
          <a:p>
            <a:pPr>
              <a:buNone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hu-HU" sz="1800" dirty="0">
                <a:effectLst/>
                <a:latin typeface="Segoe UI" panose="020B0502040204020203" pitchFamily="34" charset="0"/>
              </a:rPr>
              <a:t>A backend Node.js alapú, ami lehetővé teszi a gyors és hatékony szerveroldali működést.</a:t>
            </a:r>
          </a:p>
          <a:p>
            <a:pPr>
              <a:buNone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adatokat pedig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MySQL</a:t>
            </a:r>
            <a:r>
              <a:rPr lang="hu-HU" sz="1800" dirty="0">
                <a:effectLst/>
                <a:latin typeface="Segoe UI" panose="020B0502040204020203" pitchFamily="34" charset="0"/>
              </a:rPr>
              <a:t> adatbázisban tároljuk.</a:t>
            </a:r>
            <a:endParaRPr lang="hu-HU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522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effectLst/>
                <a:latin typeface="Segoe UI" panose="020B0502040204020203" pitchFamily="34" charset="0"/>
              </a:rPr>
              <a:t>Rapi</a:t>
            </a:r>
            <a:endParaRPr lang="hu-HU" sz="1800" dirty="0">
              <a:effectLst/>
              <a:latin typeface="Segoe UI" panose="020B0502040204020203" pitchFamily="34" charset="0"/>
            </a:endParaRPr>
          </a:p>
          <a:p>
            <a:pPr>
              <a:buNone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Segoe UI" panose="020B0502040204020203" pitchFamily="34" charset="0"/>
              </a:rPr>
              <a:t>Here's our database in MySQL Workbench, with 11 populated tables, all properly connected.</a:t>
            </a:r>
            <a:endParaRPr lang="hu-HU" sz="1800" dirty="0">
              <a:effectLst/>
              <a:latin typeface="Segoe UI" panose="020B0502040204020203" pitchFamily="34" charset="0"/>
            </a:endParaRPr>
          </a:p>
          <a:p>
            <a:pPr>
              <a:buNone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Segoe UI" panose="020B0502040204020203" pitchFamily="34" charset="0"/>
              </a:rPr>
              <a:t>Indexes are set for better performance.</a:t>
            </a:r>
            <a:endParaRPr lang="hu-HU" sz="1800" dirty="0">
              <a:effectLst/>
              <a:latin typeface="Segoe UI" panose="020B0502040204020203" pitchFamily="34" charset="0"/>
            </a:endParaRPr>
          </a:p>
          <a:p>
            <a:pPr>
              <a:buNone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These tables contains all the essential data for our website to be useable.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C4E4-106B-4EF5-B004-42C963B69C3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90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Mózer </a:t>
            </a:r>
            <a:r>
              <a:rPr lang="hu-HU" dirty="0" err="1"/>
              <a:t>richárd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,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React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823669" y="2665166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MySQL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AC277-821A-49F0-8A85-C559668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53" y="923471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7AB80D-3180-4A01-9F49-25F43A599A72}"/>
              </a:ext>
            </a:extLst>
          </p:cNvPr>
          <p:cNvSpPr txBox="1"/>
          <p:nvPr/>
        </p:nvSpPr>
        <p:spPr>
          <a:xfrm>
            <a:off x="357051" y="1715589"/>
            <a:ext cx="2215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our database, containing all 11 tables, populated with data and connected to the necessary tables.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078110"/>
            <a:ext cx="5084979" cy="1371600"/>
          </a:xfrm>
        </p:spPr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0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02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CFA86E-686E-29DA-2424-922C357A6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693" y="1561484"/>
            <a:ext cx="1829055" cy="214342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ED4CD8E-EA45-E1AA-F5D9-931862C1B1E3}"/>
              </a:ext>
            </a:extLst>
          </p:cNvPr>
          <p:cNvSpPr txBox="1"/>
          <p:nvPr/>
        </p:nvSpPr>
        <p:spPr>
          <a:xfrm>
            <a:off x="730302" y="3872753"/>
            <a:ext cx="433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Here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frontend.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stuff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3" y="775178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3" y="3263023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6DDEBF6-F73C-44FC-7FAC-FA82392E8C9D}"/>
              </a:ext>
            </a:extLst>
          </p:cNvPr>
          <p:cNvSpPr txBox="1"/>
          <p:nvPr/>
        </p:nvSpPr>
        <p:spPr>
          <a:xfrm>
            <a:off x="6029918" y="2893691"/>
            <a:ext cx="47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Example</a:t>
            </a:r>
            <a:r>
              <a:rPr lang="hu-HU" dirty="0"/>
              <a:t> of Login API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C94ADAD-C1A2-8DB0-9C1A-364174E14BA3}"/>
              </a:ext>
            </a:extLst>
          </p:cNvPr>
          <p:cNvSpPr txBox="1"/>
          <p:nvPr/>
        </p:nvSpPr>
        <p:spPr>
          <a:xfrm>
            <a:off x="779929" y="2572871"/>
            <a:ext cx="4263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Node.js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backend server.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and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. Node.js is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being</a:t>
            </a:r>
            <a:r>
              <a:rPr lang="hu-HU" dirty="0"/>
              <a:t> </a:t>
            </a:r>
            <a:r>
              <a:rPr lang="hu-HU" dirty="0" err="1"/>
              <a:t>super</a:t>
            </a:r>
            <a:r>
              <a:rPr lang="hu-HU" dirty="0"/>
              <a:t> </a:t>
            </a:r>
            <a:r>
              <a:rPr lang="hu-HU" dirty="0" err="1"/>
              <a:t>fast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completing</a:t>
            </a:r>
            <a:r>
              <a:rPr lang="hu-HU" dirty="0"/>
              <a:t> API </a:t>
            </a:r>
            <a:r>
              <a:rPr lang="hu-HU" dirty="0" err="1"/>
              <a:t>requests</a:t>
            </a:r>
            <a:r>
              <a:rPr lang="hu-HU" dirty="0"/>
              <a:t>, </a:t>
            </a:r>
            <a:r>
              <a:rPr lang="hu-HU" dirty="0" err="1"/>
              <a:t>thats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main </a:t>
            </a:r>
            <a:r>
              <a:rPr lang="hu-HU" dirty="0" err="1"/>
              <a:t>reason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choosen</a:t>
            </a:r>
            <a:r>
              <a:rPr lang="hu-HU" dirty="0"/>
              <a:t> Node.js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backend server.</a:t>
            </a:r>
          </a:p>
        </p:txBody>
      </p:sp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1954" y="1879124"/>
            <a:ext cx="4396339" cy="576262"/>
          </a:xfrm>
        </p:spPr>
        <p:txBody>
          <a:bodyPr/>
          <a:lstStyle/>
          <a:p>
            <a:r>
              <a:rPr lang="hu-HU" dirty="0"/>
              <a:t>Tablet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6E314A5-FACE-7F83-5B60-82397689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003" y="2960914"/>
            <a:ext cx="1883885" cy="3432956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87617B3-6F9C-9E31-9E31-1B1DF2AB39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5B22D0-9E7E-3165-B591-40D27A55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923" y="2520432"/>
            <a:ext cx="3809983" cy="37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6" y="1206113"/>
            <a:ext cx="2772929" cy="1239432"/>
          </a:xfrm>
        </p:spPr>
        <p:txBody>
          <a:bodyPr/>
          <a:lstStyle/>
          <a:p>
            <a:r>
              <a:rPr lang="hu-HU" dirty="0"/>
              <a:t>A projekt elkészítése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9164" y="139968"/>
            <a:ext cx="1715547" cy="96273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1412" y="448235"/>
            <a:ext cx="1894258" cy="6047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	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Workbench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Visual </a:t>
            </a:r>
            <a:r>
              <a:rPr lang="hu-HU" dirty="0" err="1">
                <a:solidFill>
                  <a:schemeClr val="bg1"/>
                </a:solidFill>
              </a:rPr>
              <a:t>Studio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Code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7078665" y="139968"/>
            <a:ext cx="292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5664885" y="1338421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6624968" y="5375524"/>
            <a:ext cx="2199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dolgozni.</a:t>
            </a:r>
          </a:p>
        </p:txBody>
      </p:sp>
      <p:pic>
        <p:nvPicPr>
          <p:cNvPr id="3074" name="Picture 2" descr="Discord, Inc. | iOS App Store | Apptopia">
            <a:extLst>
              <a:ext uri="{FF2B5EF4-FFF2-40B4-BE49-F238E27FC236}">
                <a16:creationId xmlns:a16="http://schemas.microsoft.com/office/drawing/2014/main" id="{28AA802A-8AD2-4A9F-9F4B-C28D6769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16" y="1208955"/>
            <a:ext cx="1061123" cy="10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GSZC - Pestszentlőrinci | foglalj.be">
            <a:extLst>
              <a:ext uri="{FF2B5EF4-FFF2-40B4-BE49-F238E27FC236}">
                <a16:creationId xmlns:a16="http://schemas.microsoft.com/office/drawing/2014/main" id="{8981DACA-DF8D-4ECD-B292-0FE9B23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56" y="5434971"/>
            <a:ext cx="1715548" cy="11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C687B91-6F50-6385-C8EF-962BCBEBE501}"/>
              </a:ext>
            </a:extLst>
          </p:cNvPr>
          <p:cNvSpPr txBox="1"/>
          <p:nvPr/>
        </p:nvSpPr>
        <p:spPr>
          <a:xfrm>
            <a:off x="88270" y="2703196"/>
            <a:ext cx="222344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/>
              <a:t>A projekt elkészítéséhez 4 legfontosabb alkalmazást használtuk a webalkalmazás elkészítéséhez.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46C3119-CCAD-F0C3-FC90-B7000EF8B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788" y="4106431"/>
            <a:ext cx="1426810" cy="1152181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430B2F15-024D-D8E7-26F7-768BDFF72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75" y="2698510"/>
            <a:ext cx="1061123" cy="107790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C94D7E38-5077-3028-F7A9-348BE9CE4035}"/>
              </a:ext>
            </a:extLst>
          </p:cNvPr>
          <p:cNvSpPr txBox="1"/>
          <p:nvPr/>
        </p:nvSpPr>
        <p:spPr>
          <a:xfrm>
            <a:off x="6568527" y="2878864"/>
            <a:ext cx="31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Workbench</a:t>
            </a:r>
            <a:r>
              <a:rPr lang="hu-HU" dirty="0">
                <a:solidFill>
                  <a:schemeClr val="bg1"/>
                </a:solidFill>
              </a:rPr>
              <a:t>-ben csináltuk az adatbázist.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B1B69A8-A755-CDEF-9882-89A6022E198B}"/>
              </a:ext>
            </a:extLst>
          </p:cNvPr>
          <p:cNvSpPr txBox="1"/>
          <p:nvPr/>
        </p:nvSpPr>
        <p:spPr>
          <a:xfrm>
            <a:off x="6185613" y="4118722"/>
            <a:ext cx="375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Visual </a:t>
            </a:r>
            <a:r>
              <a:rPr lang="hu-HU" dirty="0" err="1">
                <a:solidFill>
                  <a:schemeClr val="bg1"/>
                </a:solidFill>
              </a:rPr>
              <a:t>Studio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Code</a:t>
            </a:r>
            <a:r>
              <a:rPr lang="hu-HU" dirty="0">
                <a:solidFill>
                  <a:schemeClr val="bg1"/>
                </a:solidFill>
              </a:rPr>
              <a:t>-ban írtuk meg az összes kódot a frontendhez és backendhez egyaránt.</a:t>
            </a:r>
          </a:p>
        </p:txBody>
      </p:sp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  <p:bldP spid="7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Csevegési lehetőség az oldalon</a:t>
            </a:r>
          </a:p>
          <a:p>
            <a:pPr marL="0" indent="0">
              <a:buNone/>
            </a:pPr>
            <a:r>
              <a:rPr lang="hu-HU" dirty="0"/>
              <a:t>Profilkép feltöltésére lehetőség</a:t>
            </a:r>
          </a:p>
          <a:p>
            <a:pPr marL="0" indent="0">
              <a:buNone/>
            </a:pPr>
            <a:r>
              <a:rPr lang="hu-HU" dirty="0"/>
              <a:t>Partnerek, támogatók, marketing</a:t>
            </a:r>
          </a:p>
          <a:p>
            <a:pPr marL="0" indent="0">
              <a:buNone/>
            </a:pPr>
            <a:r>
              <a:rPr lang="hu-HU" dirty="0"/>
              <a:t>Sportok bővítése </a:t>
            </a:r>
            <a:r>
              <a:rPr lang="hu-HU" dirty="0" err="1"/>
              <a:t>példáúl</a:t>
            </a:r>
            <a:r>
              <a:rPr lang="hu-HU" dirty="0"/>
              <a:t>, karate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Készítette: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Pekny</a:t>
            </a:r>
            <a:r>
              <a:rPr lang="hu-HU" dirty="0"/>
              <a:t> Márk</a:t>
            </a:r>
          </a:p>
          <a:p>
            <a:pPr marL="0" indent="0">
              <a:buNone/>
            </a:pPr>
            <a:r>
              <a:rPr lang="hu-HU" dirty="0"/>
              <a:t>	Rapcsák Marcell</a:t>
            </a:r>
          </a:p>
          <a:p>
            <a:pPr marL="0" indent="0">
              <a:buNone/>
            </a:pPr>
            <a:r>
              <a:rPr lang="hu-HU" dirty="0"/>
              <a:t>	Mózer Richárd</a:t>
            </a:r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CACA6-5FEF-4865-9875-3037C61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21700-416A-4A84-ADE4-6416935D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/>
              <a:t>Pekny Márk volt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dizájn</a:t>
            </a:r>
            <a:r>
              <a:rPr lang="en-US" dirty="0"/>
              <a:t>, frontend </a:t>
            </a:r>
            <a:r>
              <a:rPr lang="en-US" dirty="0" err="1"/>
              <a:t>dizájn</a:t>
            </a:r>
            <a:r>
              <a:rPr lang="en-US" dirty="0"/>
              <a:t>,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szövegek</a:t>
            </a:r>
            <a:r>
              <a:rPr lang="en-US" dirty="0"/>
              <a:t> </a:t>
            </a:r>
            <a:r>
              <a:rPr lang="en-US" dirty="0" err="1"/>
              <a:t>keresése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a ppt </a:t>
            </a:r>
            <a:r>
              <a:rPr lang="en-US" dirty="0" err="1"/>
              <a:t>előkészítéséért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Mózer Ric</a:t>
            </a:r>
            <a:r>
              <a:rPr lang="hu-HU" dirty="0"/>
              <a:t>h</a:t>
            </a:r>
            <a:r>
              <a:rPr lang="en-US" dirty="0" err="1"/>
              <a:t>árd</a:t>
            </a:r>
            <a:r>
              <a:rPr lang="en-US" dirty="0"/>
              <a:t> volt </a:t>
            </a:r>
            <a:r>
              <a:rPr lang="en-US" dirty="0" err="1"/>
              <a:t>felelős</a:t>
            </a:r>
            <a:r>
              <a:rPr lang="en-US" dirty="0"/>
              <a:t> a frontend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intergrációkért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  <a:p>
            <a:r>
              <a:rPr lang="en-US" dirty="0" err="1"/>
              <a:t>Rapcsák</a:t>
            </a:r>
            <a:r>
              <a:rPr lang="en-US" dirty="0"/>
              <a:t> Marcell volt </a:t>
            </a:r>
            <a:r>
              <a:rPr lang="en-US" dirty="0" err="1"/>
              <a:t>felelős</a:t>
            </a:r>
            <a:r>
              <a:rPr lang="en-US" dirty="0"/>
              <a:t> a backend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adatbázisért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egyenlően</a:t>
            </a:r>
            <a:r>
              <a:rPr lang="en-US" dirty="0"/>
              <a:t> </a:t>
            </a:r>
            <a:r>
              <a:rPr lang="en-US" dirty="0" err="1"/>
              <a:t>osztottuk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9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7" r="2197"/>
          <a:stretch/>
        </p:blipFill>
        <p:spPr bwMode="auto">
          <a:xfrm>
            <a:off x="1397406" y="3770811"/>
            <a:ext cx="1937978" cy="26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05000"/>
            <a:ext cx="4396338" cy="576262"/>
          </a:xfrm>
        </p:spPr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27" y="2299432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10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FF689-66CB-41B7-8A10-1B34E004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85BDBF-EE6E-455C-B3A7-B85476C7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3824DE-89FA-4B38-9C0A-CD64D7CCD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menüpontra kattintva egy </a:t>
            </a:r>
            <a:r>
              <a:rPr lang="hu-HU" dirty="0" err="1"/>
              <a:t>naptárat</a:t>
            </a:r>
            <a:r>
              <a:rPr lang="hu-HU" dirty="0"/>
              <a:t> láthatunk ahol megvannak jelölve azok a napok amelyekhez hozzá van adva valamilyen esemény, és rákattintva láthatjuk a további információkat az adott eseményről.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495C4-0F16-4EA1-A7CD-D7248B7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5212080" cy="2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CAA9-9077-4AB8-B191-B9570A7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39ED44-0E0E-4EAA-97F5-16579D52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Ranglista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BBA5C1-21CE-40D3-AAFE-60DDCC610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484912"/>
            <a:ext cx="4396339" cy="16734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hu-HU" dirty="0"/>
              <a:t>A ranglista egy visszajelzést ad az edzők és a látogatóknak, hogy  ki tart legtöbb edzést és a látogatóknál ki vesz a legtöbb edzésen részt, ez alapján állítunk egy sorrendet az oldalon.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C0F4758-B4D8-4A18-9974-B87B4C4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Adat módosítás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042AC5-4D5E-482F-95E9-540F13C703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Regisztráció után a felhasználónak lehetősége van módosítani az adatait.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B9C75-11CA-4F68-A524-7A94B912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2" y="3535808"/>
            <a:ext cx="2958481" cy="28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C5FAE1-4C5E-4125-AB2F-5F061454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089482"/>
            <a:ext cx="4681585" cy="23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717F-723E-4326-8FA2-6E145D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C99D13-AC3C-4A9B-A42A-106A7F4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Edzői 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65EF5E-F78F-4B16-9EFC-5663B2BE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484912"/>
            <a:ext cx="4396339" cy="1724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Az edzők edzéseket és </a:t>
            </a:r>
            <a:r>
              <a:rPr lang="hu-HU" dirty="0" err="1"/>
              <a:t>klubbokat</a:t>
            </a:r>
            <a:r>
              <a:rPr lang="hu-HU" dirty="0"/>
              <a:t> tudnak hozzá adni amikre a látogatók jelentkezni tudnak és értékelni tudják őket csillagokkal és szöveges formában egyaránt a sportleírás fülön.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F799FA-1187-4893-A2E7-07DEAE99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Edzésnapló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9B16D8-CE5F-4711-8B4E-38DA772A34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A látogató és edző itt láthatja az edzéseit amikre jelentkezett, láthat egy skálát is magáról valamint a </a:t>
            </a:r>
            <a:r>
              <a:rPr lang="hu-HU" dirty="0" err="1"/>
              <a:t>kitüzött</a:t>
            </a:r>
            <a:r>
              <a:rPr lang="hu-HU" dirty="0"/>
              <a:t> célját.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8100F265-BCDF-4003-B107-4E7C535CE9F4}"/>
              </a:ext>
            </a:extLst>
          </p:cNvPr>
          <p:cNvSpPr/>
          <p:nvPr/>
        </p:nvSpPr>
        <p:spPr>
          <a:xfrm>
            <a:off x="2664823" y="4206240"/>
            <a:ext cx="383177" cy="40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A50C40-E15F-46AE-9604-4A9057544DC0}"/>
              </a:ext>
            </a:extLst>
          </p:cNvPr>
          <p:cNvSpPr txBox="1"/>
          <p:nvPr/>
        </p:nvSpPr>
        <p:spPr>
          <a:xfrm>
            <a:off x="1103312" y="4702129"/>
            <a:ext cx="41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Élő </a:t>
            </a:r>
            <a:r>
              <a:rPr lang="hu-HU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endParaRPr lang="hu-HU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3455EE-6C76-4969-BB27-39D1E0ADC79E}"/>
              </a:ext>
            </a:extLst>
          </p:cNvPr>
          <p:cNvSpPr txBox="1"/>
          <p:nvPr/>
        </p:nvSpPr>
        <p:spPr>
          <a:xfrm>
            <a:off x="1103312" y="5399314"/>
            <a:ext cx="42089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/>
              <a:t>Az edző élő adásban tudja közvetíteni az edzését az Élő </a:t>
            </a:r>
            <a:r>
              <a:rPr lang="hu-HU" dirty="0" err="1"/>
              <a:t>stream</a:t>
            </a:r>
            <a:r>
              <a:rPr lang="hu-HU" dirty="0"/>
              <a:t> menüben amit az edzői oldalon tud működtetni.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B191B-4F6D-4F71-96D8-9451243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7" y="4103118"/>
            <a:ext cx="2038259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8BAF0B6-D611-4091-BA79-4F29875E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8" y="4103118"/>
            <a:ext cx="2319857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FBDD8DA-F1C5-4540-A492-F3C50A8C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4" y="221165"/>
            <a:ext cx="3764921" cy="1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670</TotalTime>
  <Words>892</Words>
  <Application>Microsoft Office PowerPoint</Application>
  <PresentationFormat>Widescreen</PresentationFormat>
  <Paragraphs>163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Century Gothic</vt:lpstr>
      <vt:lpstr>Courier New</vt:lpstr>
      <vt:lpstr>Segoe UI</vt:lpstr>
      <vt:lpstr>TikTokFont</vt:lpstr>
      <vt:lpstr>Wingdings</vt:lpstr>
      <vt:lpstr>Wingdings 3</vt:lpstr>
      <vt:lpstr>Ion</vt:lpstr>
      <vt:lpstr>KüzdőKert</vt:lpstr>
      <vt:lpstr>Miért  készítettük ezt a weboldalt</vt:lpstr>
      <vt:lpstr>Feladat felosztás</vt:lpstr>
      <vt:lpstr>Funkciók az oldalon I</vt:lpstr>
      <vt:lpstr>Funkciók az oldalon II</vt:lpstr>
      <vt:lpstr>Funkciók az oldalon III</vt:lpstr>
      <vt:lpstr>Funkciók az oldalon IV</vt:lpstr>
      <vt:lpstr>Funkciók az oldalon V</vt:lpstr>
      <vt:lpstr>Funkciók az oldalon VI</vt:lpstr>
      <vt:lpstr>Program</vt:lpstr>
      <vt:lpstr>Database</vt:lpstr>
      <vt:lpstr>Frontend</vt:lpstr>
      <vt:lpstr>Backend</vt:lpstr>
      <vt:lpstr>Reszponzivitás</vt:lpstr>
      <vt:lpstr>A projekt elkészítése</vt:lpstr>
      <vt:lpstr>Fejlesztések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Fábián Zsolt Ferenc 888</cp:lastModifiedBy>
  <cp:revision>202</cp:revision>
  <dcterms:created xsi:type="dcterms:W3CDTF">2025-02-24T09:54:02Z</dcterms:created>
  <dcterms:modified xsi:type="dcterms:W3CDTF">2025-05-27T13:35:41Z</dcterms:modified>
</cp:coreProperties>
</file>