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1" r:id="rId1"/>
  </p:sldMasterIdLst>
  <p:sldIdLst>
    <p:sldId id="256" r:id="rId2"/>
    <p:sldId id="257" r:id="rId3"/>
    <p:sldId id="271" r:id="rId4"/>
    <p:sldId id="269" r:id="rId5"/>
    <p:sldId id="270" r:id="rId6"/>
    <p:sldId id="272" r:id="rId7"/>
    <p:sldId id="273" r:id="rId8"/>
    <p:sldId id="274" r:id="rId9"/>
    <p:sldId id="259" r:id="rId10"/>
    <p:sldId id="260" r:id="rId11"/>
    <p:sldId id="261" r:id="rId12"/>
    <p:sldId id="262" r:id="rId13"/>
    <p:sldId id="263" r:id="rId14"/>
    <p:sldId id="264" r:id="rId15"/>
    <p:sldId id="266" r:id="rId16"/>
    <p:sldId id="275" r:id="rId17"/>
    <p:sldId id="267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árk Pekny" initials="MP" lastIdx="1" clrIdx="0">
    <p:extLst>
      <p:ext uri="{19B8F6BF-5375-455C-9EA6-DF929625EA0E}">
        <p15:presenceInfo xmlns:p15="http://schemas.microsoft.com/office/powerpoint/2012/main" userId="S-1-5-21-1078517235-3477582912-4158071567-482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374" autoAdjust="0"/>
  </p:normalViewPr>
  <p:slideViewPr>
    <p:cSldViewPr snapToGrid="0">
      <p:cViewPr varScale="1">
        <p:scale>
          <a:sx n="110" d="100"/>
          <a:sy n="110" d="100"/>
        </p:scale>
        <p:origin x="576" y="108"/>
      </p:cViewPr>
      <p:guideLst/>
    </p:cSldViewPr>
  </p:slideViewPr>
  <p:outlineViewPr>
    <p:cViewPr>
      <p:scale>
        <a:sx n="33" d="100"/>
        <a:sy n="33" d="100"/>
      </p:scale>
      <p:origin x="0" y="-118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4-03T11:06:39.836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03-BC34-4FE4-A40E-EDDEECFDA5D0}" type="datetimeFigureOut">
              <a:rPr lang="en-US" smtClean="0"/>
              <a:pPr/>
              <a:t>4/10/2025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209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4/10/2025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86193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4/10/2025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10295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4/10/2025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6724091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4/10/2025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38312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smtClean="0"/>
              <a:t>4/10/2025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9152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4/10/2025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0703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4/10/2025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8525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4/10/2025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983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4/10/2025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809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4/10/2025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571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4/10/2025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091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4/10/2025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678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4/10/2025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817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4/10/2025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408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4/10/2025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203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4/10/2025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363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4/10/2025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5805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  <p:sldLayoutId id="2147483748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8.xml"/><Relationship Id="rId5" Type="http://schemas.openxmlformats.org/officeDocument/2006/relationships/comments" Target="../comments/comment1.xml"/><Relationship Id="rId4" Type="http://schemas.openxmlformats.org/officeDocument/2006/relationships/image" Target="../media/image26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AF60194-1BCD-4958-8A84-657EBBDD4B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/>
              <a:t>KüzdőKert</a:t>
            </a:r>
            <a:endParaRPr lang="hu-HU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619C7CB9-F577-4872-ABDB-D14F66B466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Mózer </a:t>
            </a:r>
            <a:r>
              <a:rPr lang="hu-HU" dirty="0" err="1"/>
              <a:t>richárd</a:t>
            </a:r>
            <a:r>
              <a:rPr lang="hu-HU" dirty="0"/>
              <a:t>, </a:t>
            </a:r>
            <a:r>
              <a:rPr lang="hu-HU" dirty="0" err="1"/>
              <a:t>pekny</a:t>
            </a:r>
            <a:r>
              <a:rPr lang="hu-HU" dirty="0"/>
              <a:t> </a:t>
            </a:r>
            <a:r>
              <a:rPr lang="hu-HU" dirty="0" err="1"/>
              <a:t>márk</a:t>
            </a:r>
            <a:r>
              <a:rPr lang="hu-HU" dirty="0"/>
              <a:t>, </a:t>
            </a:r>
            <a:r>
              <a:rPr lang="hu-HU" dirty="0" err="1"/>
              <a:t>rapcsák</a:t>
            </a:r>
            <a:r>
              <a:rPr lang="hu-HU" dirty="0"/>
              <a:t> </a:t>
            </a:r>
            <a:r>
              <a:rPr lang="hu-HU" dirty="0" err="1"/>
              <a:t>marcell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78086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8D1B9BB-681D-47CF-8AE5-723D20863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885" y="322217"/>
            <a:ext cx="3401064" cy="448490"/>
          </a:xfrm>
        </p:spPr>
        <p:txBody>
          <a:bodyPr/>
          <a:lstStyle/>
          <a:p>
            <a:r>
              <a:rPr lang="hu-HU" dirty="0" err="1"/>
              <a:t>Database</a:t>
            </a:r>
            <a:endParaRPr lang="hu-HU" dirty="0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BEA05938-4D5C-42A4-9C26-31D5E32130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70885" y="773611"/>
            <a:ext cx="3401063" cy="299720"/>
          </a:xfrm>
        </p:spPr>
        <p:txBody>
          <a:bodyPr>
            <a:normAutofit lnSpcReduction="10000"/>
          </a:bodyPr>
          <a:lstStyle/>
          <a:p>
            <a:r>
              <a:rPr lang="hu-HU" dirty="0" err="1"/>
              <a:t>Workbench</a:t>
            </a:r>
            <a:endParaRPr lang="hu-HU" dirty="0"/>
          </a:p>
          <a:p>
            <a:endParaRPr lang="hu-HU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8BAC277-821A-49F0-8A85-C5596680E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933450"/>
            <a:ext cx="7620000" cy="499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zövegdoboz 2">
            <a:extLst>
              <a:ext uri="{FF2B5EF4-FFF2-40B4-BE49-F238E27FC236}">
                <a16:creationId xmlns:a16="http://schemas.microsoft.com/office/drawing/2014/main" id="{D97AB80D-3180-4A01-9F49-25F43A599A72}"/>
              </a:ext>
            </a:extLst>
          </p:cNvPr>
          <p:cNvSpPr txBox="1"/>
          <p:nvPr/>
        </p:nvSpPr>
        <p:spPr>
          <a:xfrm>
            <a:off x="357051" y="1715589"/>
            <a:ext cx="15152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 is our database, containing all 11 tables, populated with data and connected to the necessary tables.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278188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BDB387A-5B30-4D6F-9C3A-ED66420BE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9648" y="0"/>
            <a:ext cx="2978170" cy="1078110"/>
          </a:xfrm>
        </p:spPr>
        <p:txBody>
          <a:bodyPr/>
          <a:lstStyle/>
          <a:p>
            <a:r>
              <a:rPr lang="hu-HU" dirty="0"/>
              <a:t>Frontend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A5F204EB-FD4C-4DC9-B519-3D67521A3F1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hu-HU" dirty="0" err="1"/>
              <a:t>React</a:t>
            </a:r>
            <a:endParaRPr lang="hu-HU" dirty="0"/>
          </a:p>
          <a:p>
            <a:r>
              <a:rPr lang="hu-HU" dirty="0" err="1"/>
              <a:t>Css</a:t>
            </a:r>
            <a:endParaRPr lang="hu-HU" dirty="0"/>
          </a:p>
          <a:p>
            <a:r>
              <a:rPr lang="hu-HU" dirty="0" err="1"/>
              <a:t>Jsx</a:t>
            </a:r>
            <a:endParaRPr lang="hu-HU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233EBBC-B527-493B-87D6-8D6BE5D38F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8526" y="1431069"/>
            <a:ext cx="1611085" cy="3384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1EB9F929-0876-4B4E-852E-14E5F6036F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3561" y="1561484"/>
            <a:ext cx="1969280" cy="3253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36972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20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87403FE-8600-4329-AD7B-DC80C5FE9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Backend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92B67D1D-2917-4041-A6D5-015F6DA22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7044" y="1276986"/>
            <a:ext cx="4396338" cy="576262"/>
          </a:xfrm>
        </p:spPr>
        <p:txBody>
          <a:bodyPr/>
          <a:lstStyle/>
          <a:p>
            <a:endParaRPr lang="hu-HU" dirty="0"/>
          </a:p>
          <a:p>
            <a:r>
              <a:rPr lang="hu-HU" dirty="0"/>
              <a:t>JavaScript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EA9C78B3-E27B-4E1C-8976-A81A402788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hu-HU" dirty="0"/>
          </a:p>
          <a:p>
            <a:endParaRPr lang="hu-HU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E4B0217F-7FA4-40CE-BD22-9FC247AAAD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3403" y="1795462"/>
            <a:ext cx="2962275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C4B8FA5F-99AA-46F6-AC17-E5E631CA01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3189" y="2677516"/>
            <a:ext cx="5007584" cy="3142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0022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DCC4355-B35E-47D0-A455-449600CD0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Reszponzivitás</a:t>
            </a:r>
            <a:endParaRPr lang="hu-HU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7DE4A420-A43F-4DD4-BE7D-640C6080D8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Telefon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908DB2BC-704F-4B8E-BA1C-0399F9DC27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hu-HU" dirty="0"/>
              <a:t>Tablett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89B7BADF-0D1E-4618-A707-E174E4AD0F1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u-HU" dirty="0"/>
          </a:p>
        </p:txBody>
      </p:sp>
      <p:pic>
        <p:nvPicPr>
          <p:cNvPr id="7" name="Tartalom helye 6">
            <a:extLst>
              <a:ext uri="{FF2B5EF4-FFF2-40B4-BE49-F238E27FC236}">
                <a16:creationId xmlns:a16="http://schemas.microsoft.com/office/drawing/2014/main" id="{E4755127-D18B-475C-8601-5E7B0EF68A8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021911" y="2514600"/>
            <a:ext cx="3661316" cy="3741738"/>
          </a:xfrm>
          <a:prstGeom prst="rect">
            <a:avLst/>
          </a:prstGeom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B3E69D53-E5CB-4A23-8B8B-57EBB990AF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066" y="2960914"/>
            <a:ext cx="2010056" cy="3295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02764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C02F4ED-2BFA-44B5-A0E0-8F55A654F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Csapatmunka</a:t>
            </a:r>
          </a:p>
        </p:txBody>
      </p:sp>
      <p:pic>
        <p:nvPicPr>
          <p:cNvPr id="6" name="Tartalom helye 5">
            <a:extLst>
              <a:ext uri="{FF2B5EF4-FFF2-40B4-BE49-F238E27FC236}">
                <a16:creationId xmlns:a16="http://schemas.microsoft.com/office/drawing/2014/main" id="{600CA2DA-FBDC-4104-A809-04FB79CA2F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36655" y="362585"/>
            <a:ext cx="3034794" cy="1703070"/>
          </a:xfrm>
        </p:spPr>
      </p:pic>
      <p:sp>
        <p:nvSpPr>
          <p:cNvPr id="4" name="Szöveg helye 3">
            <a:extLst>
              <a:ext uri="{FF2B5EF4-FFF2-40B4-BE49-F238E27FC236}">
                <a16:creationId xmlns:a16="http://schemas.microsoft.com/office/drawing/2014/main" id="{ABD967CE-12FC-4A3D-B42A-063E961384A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hu-HU" dirty="0" err="1">
                <a:solidFill>
                  <a:schemeClr val="bg1"/>
                </a:solidFill>
              </a:rPr>
              <a:t>Github</a:t>
            </a:r>
            <a:endParaRPr lang="hu-HU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hu-HU" dirty="0" err="1">
                <a:solidFill>
                  <a:schemeClr val="bg1"/>
                </a:solidFill>
              </a:rPr>
              <a:t>Discord</a:t>
            </a:r>
            <a:endParaRPr lang="hu-HU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hu-HU" dirty="0">
                <a:solidFill>
                  <a:schemeClr val="bg1"/>
                </a:solidFill>
              </a:rPr>
              <a:t>Iskola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37AE0CAF-C5A0-44A9-A1AC-D88345A7937A}"/>
              </a:ext>
            </a:extLst>
          </p:cNvPr>
          <p:cNvSpPr txBox="1"/>
          <p:nvPr/>
        </p:nvSpPr>
        <p:spPr>
          <a:xfrm>
            <a:off x="7419324" y="702978"/>
            <a:ext cx="27817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i="1" dirty="0">
                <a:solidFill>
                  <a:schemeClr val="bg1"/>
                </a:solidFill>
              </a:rPr>
              <a:t>Minden egyes lépés után </a:t>
            </a:r>
            <a:r>
              <a:rPr lang="hu-HU" i="1" dirty="0" err="1">
                <a:solidFill>
                  <a:schemeClr val="bg1"/>
                </a:solidFill>
              </a:rPr>
              <a:t>githubra</a:t>
            </a:r>
            <a:r>
              <a:rPr lang="hu-HU" i="1" dirty="0">
                <a:solidFill>
                  <a:schemeClr val="bg1"/>
                </a:solidFill>
              </a:rPr>
              <a:t> </a:t>
            </a:r>
            <a:r>
              <a:rPr lang="hu-HU" i="1" dirty="0" err="1">
                <a:solidFill>
                  <a:schemeClr val="bg1"/>
                </a:solidFill>
              </a:rPr>
              <a:t>commitoltuk</a:t>
            </a:r>
            <a:r>
              <a:rPr lang="hu-HU" i="1" dirty="0">
                <a:solidFill>
                  <a:schemeClr val="bg1"/>
                </a:solidFill>
              </a:rPr>
              <a:t> a munkánkat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8708531A-385E-4701-8B6A-A80CB845ACCB}"/>
              </a:ext>
            </a:extLst>
          </p:cNvPr>
          <p:cNvSpPr txBox="1"/>
          <p:nvPr/>
        </p:nvSpPr>
        <p:spPr>
          <a:xfrm>
            <a:off x="7419324" y="2667615"/>
            <a:ext cx="2499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i="1" dirty="0">
                <a:solidFill>
                  <a:schemeClr val="bg1"/>
                </a:solidFill>
              </a:rPr>
              <a:t>Otthoni munka közben </a:t>
            </a:r>
            <a:r>
              <a:rPr lang="hu-HU" i="1" dirty="0" err="1">
                <a:solidFill>
                  <a:schemeClr val="bg1"/>
                </a:solidFill>
              </a:rPr>
              <a:t>discordon</a:t>
            </a:r>
            <a:r>
              <a:rPr lang="hu-HU" i="1" dirty="0">
                <a:solidFill>
                  <a:schemeClr val="bg1"/>
                </a:solidFill>
              </a:rPr>
              <a:t> beszéltünk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F74E54C0-DAD3-45E3-A735-FD53C2E62E8A}"/>
              </a:ext>
            </a:extLst>
          </p:cNvPr>
          <p:cNvSpPr txBox="1"/>
          <p:nvPr/>
        </p:nvSpPr>
        <p:spPr>
          <a:xfrm>
            <a:off x="7419324" y="4691710"/>
            <a:ext cx="23857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i="1" dirty="0">
                <a:solidFill>
                  <a:schemeClr val="bg1"/>
                </a:solidFill>
              </a:rPr>
              <a:t>Iskolában egymás mellől tudtunk a leghatékonyabban dolgozni</a:t>
            </a:r>
          </a:p>
        </p:txBody>
      </p:sp>
      <p:pic>
        <p:nvPicPr>
          <p:cNvPr id="3074" name="Picture 2" descr="Discord, Inc. | iOS App Store | Apptopia">
            <a:extLst>
              <a:ext uri="{FF2B5EF4-FFF2-40B4-BE49-F238E27FC236}">
                <a16:creationId xmlns:a16="http://schemas.microsoft.com/office/drawing/2014/main" id="{28AA802A-8AD2-4A9F-9F4B-C28D676970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5021" y="2206837"/>
            <a:ext cx="2058061" cy="2058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BGSZC - Pestszentlőrinci | foglalj.be">
            <a:extLst>
              <a:ext uri="{FF2B5EF4-FFF2-40B4-BE49-F238E27FC236}">
                <a16:creationId xmlns:a16="http://schemas.microsoft.com/office/drawing/2014/main" id="{8981DACA-DF8D-4ECD-B292-0FE9B235DE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6665" y="4498578"/>
            <a:ext cx="2385769" cy="1586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9355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4E8A2D6-7C60-4C7C-94BF-F2D922005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Fejlesztések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3FE92F8-DD3B-4460-A582-A9CC57866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/>
              <a:t>Rengeteg ötletünk van, hogy, hogyan lehetne még fejleszteni a weboldalt.</a:t>
            </a:r>
          </a:p>
          <a:p>
            <a:pPr marL="0" indent="0">
              <a:buNone/>
            </a:pPr>
            <a:r>
              <a:rPr lang="hu-HU" dirty="0" err="1"/>
              <a:t>Push</a:t>
            </a:r>
            <a:r>
              <a:rPr lang="hu-HU" dirty="0"/>
              <a:t> értesítés új eseményeknél</a:t>
            </a:r>
          </a:p>
          <a:p>
            <a:pPr marL="0" indent="0">
              <a:buNone/>
            </a:pPr>
            <a:r>
              <a:rPr lang="hu-HU" dirty="0"/>
              <a:t>Telefonos applikáció létrehozása</a:t>
            </a:r>
          </a:p>
          <a:p>
            <a:pPr marL="0" indent="0">
              <a:buNone/>
            </a:pPr>
            <a:r>
              <a:rPr lang="hu-HU" dirty="0"/>
              <a:t>Asztali </a:t>
            </a:r>
            <a:r>
              <a:rPr lang="hu-HU" dirty="0" err="1"/>
              <a:t>alkamazás</a:t>
            </a:r>
            <a:r>
              <a:rPr lang="hu-HU" dirty="0"/>
              <a:t> létrehozása</a:t>
            </a:r>
          </a:p>
          <a:p>
            <a:pPr marL="0" indent="0">
              <a:buNone/>
            </a:pPr>
            <a:r>
              <a:rPr lang="hu-HU" dirty="0"/>
              <a:t>Csevegési lehetőség az oldalon</a:t>
            </a:r>
          </a:p>
          <a:p>
            <a:pPr marL="0" indent="0">
              <a:buNone/>
            </a:pPr>
            <a:r>
              <a:rPr lang="hu-HU" dirty="0"/>
              <a:t>Profilkép feltöltésére lehetőség</a:t>
            </a:r>
          </a:p>
          <a:p>
            <a:pPr marL="0" indent="0">
              <a:buNone/>
            </a:pPr>
            <a:r>
              <a:rPr lang="hu-HU" dirty="0"/>
              <a:t>Partnerek, támogatók, marketing</a:t>
            </a:r>
          </a:p>
          <a:p>
            <a:pPr marL="0" indent="0">
              <a:buNone/>
            </a:pPr>
            <a:r>
              <a:rPr lang="hu-HU" dirty="0"/>
              <a:t>Sportok bővítése </a:t>
            </a:r>
            <a:r>
              <a:rPr lang="hu-HU" dirty="0" err="1"/>
              <a:t>példáúl</a:t>
            </a:r>
            <a:r>
              <a:rPr lang="hu-HU" dirty="0"/>
              <a:t>, karate</a:t>
            </a:r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076801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5CCACA6-5FEF-4865-9875-3037C61DF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Task</a:t>
            </a:r>
            <a:r>
              <a:rPr lang="hu-HU" dirty="0"/>
              <a:t> </a:t>
            </a:r>
            <a:r>
              <a:rPr lang="hu-HU" dirty="0" err="1"/>
              <a:t>assignment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9E21700-416A-4A84-ADE4-6416935D5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Ric</a:t>
            </a:r>
            <a:r>
              <a:rPr lang="hu-HU" dirty="0"/>
              <a:t>h</a:t>
            </a:r>
            <a:r>
              <a:rPr lang="en-US" dirty="0" err="1"/>
              <a:t>árd</a:t>
            </a:r>
            <a:r>
              <a:rPr lang="en-US" dirty="0"/>
              <a:t> </a:t>
            </a:r>
            <a:r>
              <a:rPr lang="en-US" dirty="0" err="1"/>
              <a:t>Mózer</a:t>
            </a:r>
            <a:r>
              <a:rPr lang="en-US" dirty="0"/>
              <a:t> was responsible for the frontend and API integration.</a:t>
            </a:r>
          </a:p>
          <a:p>
            <a:endParaRPr lang="en-US" dirty="0"/>
          </a:p>
          <a:p>
            <a:r>
              <a:rPr lang="en-US" dirty="0"/>
              <a:t>Márk Pekny was responsible for the design, frontend design, finding images and texts, and preparing the PPT.</a:t>
            </a:r>
          </a:p>
          <a:p>
            <a:endParaRPr lang="en-US" dirty="0"/>
          </a:p>
          <a:p>
            <a:r>
              <a:rPr lang="en-US" dirty="0"/>
              <a:t>Marcell </a:t>
            </a:r>
            <a:r>
              <a:rPr lang="en-US" dirty="0" err="1"/>
              <a:t>Rapcsák</a:t>
            </a:r>
            <a:r>
              <a:rPr lang="en-US" dirty="0"/>
              <a:t> was responsible for the backend and the database.</a:t>
            </a:r>
          </a:p>
          <a:p>
            <a:endParaRPr lang="en-US" dirty="0"/>
          </a:p>
          <a:p>
            <a:r>
              <a:rPr lang="en-US" dirty="0"/>
              <a:t>We divided the documentation equally among ourselves.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709884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B1594E7-71DE-4D6C-A449-B001477E0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Köszönjük a figyelmet!</a:t>
            </a:r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21EBD2BE-8156-4CFD-BB4E-BF2E65D5AE74}"/>
              </a:ext>
            </a:extLst>
          </p:cNvPr>
          <p:cNvSpPr/>
          <p:nvPr/>
        </p:nvSpPr>
        <p:spPr>
          <a:xfrm>
            <a:off x="4777850" y="3244334"/>
            <a:ext cx="1847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hu-HU" b="1" i="0" dirty="0">
              <a:solidFill>
                <a:srgbClr val="161823"/>
              </a:solidFill>
              <a:effectLst/>
              <a:latin typeface="TikTokFont"/>
            </a:endParaRPr>
          </a:p>
          <a:p>
            <a:endParaRPr lang="hu-HU" b="1" i="0" dirty="0">
              <a:solidFill>
                <a:srgbClr val="161823"/>
              </a:solidFill>
              <a:effectLst/>
              <a:latin typeface="TikTokFont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66D48AC-2056-432B-8175-C454453CA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883380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BE11E93-47B5-4460-91B8-6707FAE82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Miért  készítettük ezt a weboldalt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C32949BE-F8E2-4B12-9668-E4A79619A6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Probléma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5E27C8EB-6A9E-46AB-81BF-91E9E672E32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hu-HU" dirty="0">
                <a:solidFill>
                  <a:srgbClr val="FF0000"/>
                </a:solidFill>
              </a:rPr>
              <a:t>Nem létezik még olyan weboldal, ahol látod összefoglalva az összes küzdősportot és lehetőséged van kipróbálni bármelyiket.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5BEFF82D-7918-4A1F-8608-227FAE2786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hu-HU" dirty="0"/>
              <a:t>Megoldás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759D53E5-8781-4664-ADD0-08D77780451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hu-HU" b="1" dirty="0">
                <a:solidFill>
                  <a:schemeClr val="accent6"/>
                </a:solidFill>
              </a:rPr>
              <a:t>Küzdőkert:</a:t>
            </a:r>
          </a:p>
          <a:p>
            <a:r>
              <a:rPr lang="hu-HU" dirty="0"/>
              <a:t>"Küzdősportok Közösségi Platformja" egy webalkalmazás, amelyet a küzdősportok iránt érdeklődő közösség számára fejlesztettünk. A célunk egy olyan platform létrehozása volt, ahol a felhasználók edzéseket, eseményeket, ranglistákat követhetnek nyomon, és élő közvetítéseket nézhetnek amiket az edzők közvetítenek.</a:t>
            </a:r>
            <a:endParaRPr lang="hu-HU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45637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3B31585-5B92-47F0-A05A-116132C50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Funkciók az oldalon I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E26DC54B-00C0-4336-8305-DB3E8672AF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Regisztráció</a:t>
            </a:r>
          </a:p>
          <a:p>
            <a:endParaRPr lang="hu-HU" dirty="0"/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D651DEA8-5782-4493-8001-603B87BF85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29119" y="2620612"/>
            <a:ext cx="4825158" cy="2840039"/>
          </a:xfrm>
        </p:spPr>
        <p:txBody>
          <a:bodyPr/>
          <a:lstStyle/>
          <a:p>
            <a:r>
              <a:rPr lang="hu-HU" dirty="0"/>
              <a:t>Ahhoz, hogy a weboldal összes funkciójához hozzá férj, elkerülhetetlen a regisztráció.</a:t>
            </a:r>
          </a:p>
        </p:txBody>
      </p:sp>
      <p:sp>
        <p:nvSpPr>
          <p:cNvPr id="10" name="Szöveg helye 9">
            <a:extLst>
              <a:ext uri="{FF2B5EF4-FFF2-40B4-BE49-F238E27FC236}">
                <a16:creationId xmlns:a16="http://schemas.microsoft.com/office/drawing/2014/main" id="{9C5E5E14-74D8-4253-A76F-E2A879122E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6000" y="2044350"/>
            <a:ext cx="4825159" cy="576262"/>
          </a:xfrm>
        </p:spPr>
        <p:txBody>
          <a:bodyPr/>
          <a:lstStyle/>
          <a:p>
            <a:r>
              <a:rPr lang="hu-HU" dirty="0"/>
              <a:t>Bejelentkezés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76141C47-E90E-41FB-AADC-9C91D4C8BB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5946" y="2682610"/>
            <a:ext cx="4825159" cy="2840039"/>
          </a:xfrm>
        </p:spPr>
        <p:txBody>
          <a:bodyPr/>
          <a:lstStyle/>
          <a:p>
            <a:pPr marL="0" indent="0">
              <a:buNone/>
            </a:pPr>
            <a:r>
              <a:rPr lang="hu-HU" dirty="0"/>
              <a:t>Regisztráció után következhet a bejelentkezés, attól függetlenül, hogy edzőként vagy látogatóként regisztrált az illető.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C02B1B7D-9D7A-4414-8822-180C8AF9F0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967" r="2197"/>
          <a:stretch/>
        </p:blipFill>
        <p:spPr bwMode="auto">
          <a:xfrm>
            <a:off x="1397406" y="3770811"/>
            <a:ext cx="1937978" cy="2629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ADC234A0-8241-4382-A0D6-0C877E042D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6263" y="3833715"/>
            <a:ext cx="3254012" cy="2800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57760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2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7FAEED2-EF76-4298-B335-E517E55A9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Funkciók az oldalon II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0652E7D3-8BCF-4AF7-9A30-187E515C3F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4953" y="1905000"/>
            <a:ext cx="4396338" cy="576262"/>
          </a:xfrm>
        </p:spPr>
        <p:txBody>
          <a:bodyPr/>
          <a:lstStyle/>
          <a:p>
            <a:r>
              <a:rPr lang="hu-HU" dirty="0"/>
              <a:t>Főoldal</a:t>
            </a:r>
          </a:p>
          <a:p>
            <a:endParaRPr lang="hu-HU" dirty="0"/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6801884B-F40A-4CB5-8495-4676CCA747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24027" y="2299432"/>
            <a:ext cx="4825158" cy="2840039"/>
          </a:xfrm>
        </p:spPr>
        <p:txBody>
          <a:bodyPr/>
          <a:lstStyle/>
          <a:p>
            <a:r>
              <a:rPr lang="hu-HU" dirty="0"/>
              <a:t>A főoldalunkon látható egy üdvözlő rész, ami alatt látható az összes többi funkció, majd azok alatt a legfrissebb hírek a küzdősport világában, illetve egy „rólunk” rész ami röviden bemutatja a célunkat és a csapatunkat és elérhetőségeinket.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7FB5AEC-E687-41AD-8230-F58457318B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1204" y="2603500"/>
            <a:ext cx="4294955" cy="2840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34082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E0D2D4A-B1B8-462C-B945-00BE5E493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Funkciók az oldalon III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F533BCD3-955A-4FAD-99D5-C67F95A6D7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4954" y="1786546"/>
            <a:ext cx="4825157" cy="576262"/>
          </a:xfrm>
        </p:spPr>
        <p:txBody>
          <a:bodyPr/>
          <a:lstStyle/>
          <a:p>
            <a:r>
              <a:rPr lang="hu-HU" dirty="0"/>
              <a:t>Sportok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E83364F0-0430-43DF-9A10-C5FFB01185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8616" y="2358430"/>
            <a:ext cx="4825158" cy="2840039"/>
          </a:xfrm>
        </p:spPr>
        <p:txBody>
          <a:bodyPr/>
          <a:lstStyle/>
          <a:p>
            <a:r>
              <a:rPr lang="hu-HU" dirty="0"/>
              <a:t>Ebben a fülben vannak a nálunk elérhető küzdősportok, rájuk kattintva látunk egy rövid ismertetőd a sportról, közelgő versenyeket, egyesületeket.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292FA6A-0916-4071-A0DD-FBC53B77F6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7318" y="2290354"/>
            <a:ext cx="4196066" cy="3099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193CFE3B-DF70-4B8A-B494-2333B1FC77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780" y="3692326"/>
            <a:ext cx="5264331" cy="2829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35126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2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0DFF689-66CB-41B7-8A10-1B34E0045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Funkciók az oldalon IV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3885BDBF-EE6E-455C-B3A7-B85476C7A1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Események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CD3824DE-89FA-4B38-9C0A-CD64D7CCD3B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hu-HU" dirty="0"/>
              <a:t>Erre a menüpontra kattintva egy </a:t>
            </a:r>
            <a:r>
              <a:rPr lang="hu-HU" dirty="0" err="1"/>
              <a:t>naptárat</a:t>
            </a:r>
            <a:r>
              <a:rPr lang="hu-HU" dirty="0"/>
              <a:t> láthatunk ahol megvannak jelölve azok a napok amelyekhez hozzá van adva valamilyen esemény, és rákattintva láthatjuk a további információkat az adott eseményről.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AE495C4-0F16-4EA1-A7CD-D7248B722C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514600"/>
            <a:ext cx="5212080" cy="2228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9580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FACCAA9-9077-4AB8-B191-B9570A75C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Funkciók az oldalon V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0A39ED44-0E0E-4EAA-97F5-16579D523E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Ranglista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C7BBA5C1-21CE-40D3-AAFE-60DDCC610B2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hu-HU" dirty="0"/>
              <a:t>Versenyezhetnek az edzők, hogy melyikük tart több edzést, valamint a látogatók is, hogy melyikük vesz részt több edzésen.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BC0F4758-B4D8-4A18-9974-B87B4C44B4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hu-HU" dirty="0"/>
              <a:t>Adat módosítás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66042AC5-4D5E-482F-95E9-540F13C7034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hu-HU" dirty="0"/>
              <a:t>Regisztráció után a felhasználónak lehetősége van módosítani az adatait.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3DB9C75-11CA-4F68-A524-7A94B91269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4402" y="3535808"/>
            <a:ext cx="2958481" cy="2869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35C5FAE1-4C5E-4125-AB2F-5F06145418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320" y="4089482"/>
            <a:ext cx="4681585" cy="231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4715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58A717F-723E-4326-8FA2-6E145D774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Funkciót az oldalon VI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48C99D13-AC3C-4A9B-A42A-106A7F4CA4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Edzői oldal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9D65EF5E-F78F-4B16-9EFC-5663B2BEC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1526177"/>
          </a:xfrm>
        </p:spPr>
        <p:txBody>
          <a:bodyPr/>
          <a:lstStyle/>
          <a:p>
            <a:r>
              <a:rPr lang="hu-HU" dirty="0"/>
              <a:t>Az edzők edzéseket és </a:t>
            </a:r>
            <a:r>
              <a:rPr lang="hu-HU" dirty="0" err="1"/>
              <a:t>klubbokat</a:t>
            </a:r>
            <a:r>
              <a:rPr lang="hu-HU" dirty="0"/>
              <a:t> tudnak hozzá adni amikre a látogatók jelentkezni tudnak és értékelni tudják őket csillagokkal és szöveges formában egyaránt.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E0F799FA-1187-4893-A2E7-07DEAE9953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hu-HU" dirty="0"/>
              <a:t>Edzésnapló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A09B16D8-CE5F-4711-8B4E-38DA772A34C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hu-HU" dirty="0"/>
              <a:t>A látogató itt láthatja az edzéseit amikre jelentkezett, láthat egy skálát is magáról valamint a </a:t>
            </a:r>
            <a:r>
              <a:rPr lang="hu-HU" dirty="0" err="1"/>
              <a:t>kitüzött</a:t>
            </a:r>
            <a:r>
              <a:rPr lang="hu-HU" dirty="0"/>
              <a:t> célját.</a:t>
            </a:r>
          </a:p>
        </p:txBody>
      </p:sp>
      <p:sp>
        <p:nvSpPr>
          <p:cNvPr id="7" name="Nyíl: lefelé mutató 6">
            <a:extLst>
              <a:ext uri="{FF2B5EF4-FFF2-40B4-BE49-F238E27FC236}">
                <a16:creationId xmlns:a16="http://schemas.microsoft.com/office/drawing/2014/main" id="{8100F265-BCDF-4003-B107-4E7C535CE9F4}"/>
              </a:ext>
            </a:extLst>
          </p:cNvPr>
          <p:cNvSpPr/>
          <p:nvPr/>
        </p:nvSpPr>
        <p:spPr>
          <a:xfrm>
            <a:off x="2664823" y="4206240"/>
            <a:ext cx="383177" cy="4005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52A50C40-E15F-46AE-9604-4A9057544DC0}"/>
              </a:ext>
            </a:extLst>
          </p:cNvPr>
          <p:cNvSpPr txBox="1"/>
          <p:nvPr/>
        </p:nvSpPr>
        <p:spPr>
          <a:xfrm>
            <a:off x="1103312" y="4702129"/>
            <a:ext cx="41566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Élő </a:t>
            </a:r>
            <a:r>
              <a:rPr lang="hu-HU" sz="2400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stream</a:t>
            </a:r>
            <a:endParaRPr lang="hu-HU" sz="24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E53455EE-6C76-4969-BB27-39D1E0ADC79E}"/>
              </a:ext>
            </a:extLst>
          </p:cNvPr>
          <p:cNvSpPr txBox="1"/>
          <p:nvPr/>
        </p:nvSpPr>
        <p:spPr>
          <a:xfrm>
            <a:off x="1103312" y="5399314"/>
            <a:ext cx="42089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Az edző élő adásban tudja közvetíteni az edzését az Élő </a:t>
            </a:r>
            <a:r>
              <a:rPr lang="hu-HU" dirty="0" err="1"/>
              <a:t>stream</a:t>
            </a:r>
            <a:r>
              <a:rPr lang="hu-HU" dirty="0"/>
              <a:t> menüben</a:t>
            </a:r>
          </a:p>
        </p:txBody>
      </p:sp>
      <p:pic>
        <p:nvPicPr>
          <p:cNvPr id="2058" name="Picture 10">
            <a:extLst>
              <a:ext uri="{FF2B5EF4-FFF2-40B4-BE49-F238E27FC236}">
                <a16:creationId xmlns:a16="http://schemas.microsoft.com/office/drawing/2014/main" id="{9F6B191B-4F6D-4F71-96D8-945124375E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6747" y="4103118"/>
            <a:ext cx="2038259" cy="2394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48BAF0B6-D611-4091-BA79-4F29875E83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6548" y="4103118"/>
            <a:ext cx="2319857" cy="2394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>
            <a:extLst>
              <a:ext uri="{FF2B5EF4-FFF2-40B4-BE49-F238E27FC236}">
                <a16:creationId xmlns:a16="http://schemas.microsoft.com/office/drawing/2014/main" id="{7FBDD8DA-F1C5-4540-A492-F3C50A8C8E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1484" y="41364"/>
            <a:ext cx="3764921" cy="1863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8486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5" dur="2000"/>
                                        <p:tgtEl>
                                          <p:spTgt spid="2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0" dur="20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5" dur="200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B9594A9-144C-4D96-AEFB-EFC680129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Program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C7A3523B-1183-4AD3-8109-0E480C80C9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Frontend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E7A8C4F0-2934-4DBD-AEC6-4E28DACD80DE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hu-HU" dirty="0"/>
              <a:t>HTML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hu-HU" dirty="0"/>
              <a:t>CSS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hu-HU" dirty="0"/>
              <a:t>JS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hu-HU" dirty="0" err="1"/>
              <a:t>Bootstrap</a:t>
            </a:r>
            <a:endParaRPr lang="hu-HU" dirty="0"/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9871830C-852A-415B-992A-048766F7D1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hu-HU" dirty="0"/>
              <a:t>Backend</a:t>
            </a:r>
          </a:p>
        </p:txBody>
      </p:sp>
      <p:sp>
        <p:nvSpPr>
          <p:cNvPr id="6" name="Szöveg helye 5">
            <a:extLst>
              <a:ext uri="{FF2B5EF4-FFF2-40B4-BE49-F238E27FC236}">
                <a16:creationId xmlns:a16="http://schemas.microsoft.com/office/drawing/2014/main" id="{FE708D95-5C72-41E9-8D51-7EB303656641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>
            <a:normAutofit/>
          </a:bodyPr>
          <a:lstStyle/>
          <a:p>
            <a:pPr lvl="1"/>
            <a:r>
              <a:rPr lang="hu-HU" sz="1600" dirty="0"/>
              <a:t>Node.js</a:t>
            </a:r>
          </a:p>
        </p:txBody>
      </p:sp>
      <p:sp>
        <p:nvSpPr>
          <p:cNvPr id="7" name="Szöveg helye 6">
            <a:extLst>
              <a:ext uri="{FF2B5EF4-FFF2-40B4-BE49-F238E27FC236}">
                <a16:creationId xmlns:a16="http://schemas.microsoft.com/office/drawing/2014/main" id="{D7272FC0-5FA8-41BB-8DCC-98A96C7DC1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hu-HU" dirty="0" err="1"/>
              <a:t>Database</a:t>
            </a:r>
            <a:r>
              <a:rPr lang="hu-HU" dirty="0"/>
              <a:t> - </a:t>
            </a:r>
            <a:r>
              <a:rPr lang="hu-HU" dirty="0" err="1"/>
              <a:t>MySQL</a:t>
            </a:r>
            <a:endParaRPr lang="hu-HU" dirty="0"/>
          </a:p>
        </p:txBody>
      </p:sp>
      <p:sp>
        <p:nvSpPr>
          <p:cNvPr id="8" name="Szöveg helye 7">
            <a:extLst>
              <a:ext uri="{FF2B5EF4-FFF2-40B4-BE49-F238E27FC236}">
                <a16:creationId xmlns:a16="http://schemas.microsoft.com/office/drawing/2014/main" id="{D89B6E42-A0B4-41BD-BB61-8CFD8ACCA099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7852864" y="3179763"/>
            <a:ext cx="3145536" cy="2847293"/>
          </a:xfrm>
        </p:spPr>
        <p:txBody>
          <a:bodyPr>
            <a:normAutofit/>
          </a:bodyPr>
          <a:lstStyle/>
          <a:p>
            <a:pPr marL="628650" lvl="1" indent="-171450">
              <a:buFont typeface="Courier New" panose="02070309020205020404" pitchFamily="49" charset="0"/>
              <a:buChar char="o"/>
            </a:pPr>
            <a:r>
              <a:rPr lang="hu-HU" sz="1800" dirty="0" err="1"/>
              <a:t>phpMyAdmin</a:t>
            </a:r>
            <a:endParaRPr lang="hu-HU" sz="1800" dirty="0"/>
          </a:p>
          <a:p>
            <a:pPr marL="628650" lvl="1" indent="-171450">
              <a:buFont typeface="Courier New" panose="02070309020205020404" pitchFamily="49" charset="0"/>
              <a:buChar char="o"/>
            </a:pPr>
            <a:r>
              <a:rPr lang="hu-HU" sz="1800" dirty="0" err="1"/>
              <a:t>Workbench</a:t>
            </a:r>
            <a:endParaRPr lang="hu-HU" sz="1800" dirty="0"/>
          </a:p>
        </p:txBody>
      </p:sp>
    </p:spTree>
    <p:extLst>
      <p:ext uri="{BB962C8B-B14F-4D97-AF65-F5344CB8AC3E}">
        <p14:creationId xmlns:p14="http://schemas.microsoft.com/office/powerpoint/2010/main" val="37310940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525</TotalTime>
  <Words>500</Words>
  <Application>Microsoft Office PowerPoint</Application>
  <PresentationFormat>Szélesvásznú</PresentationFormat>
  <Paragraphs>84</Paragraphs>
  <Slides>17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6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17</vt:i4>
      </vt:variant>
    </vt:vector>
  </HeadingPairs>
  <TitlesOfParts>
    <vt:vector size="24" baseType="lpstr">
      <vt:lpstr>Arial</vt:lpstr>
      <vt:lpstr>Century Gothic</vt:lpstr>
      <vt:lpstr>Courier New</vt:lpstr>
      <vt:lpstr>TikTokFont</vt:lpstr>
      <vt:lpstr>Wingdings</vt:lpstr>
      <vt:lpstr>Wingdings 3</vt:lpstr>
      <vt:lpstr>Ion</vt:lpstr>
      <vt:lpstr>KüzdőKert</vt:lpstr>
      <vt:lpstr>Miért  készítettük ezt a weboldalt</vt:lpstr>
      <vt:lpstr>Funkciók az oldalon I</vt:lpstr>
      <vt:lpstr>Funkciók az oldalon II</vt:lpstr>
      <vt:lpstr>Funkciók az oldalon III</vt:lpstr>
      <vt:lpstr>Funkciók az oldalon IV</vt:lpstr>
      <vt:lpstr>Funkciók az oldalon V</vt:lpstr>
      <vt:lpstr>Funkciót az oldalon VI</vt:lpstr>
      <vt:lpstr>Program</vt:lpstr>
      <vt:lpstr>Database</vt:lpstr>
      <vt:lpstr>Frontend</vt:lpstr>
      <vt:lpstr>Backend</vt:lpstr>
      <vt:lpstr>Reszponzivitás</vt:lpstr>
      <vt:lpstr>Csapatmunka</vt:lpstr>
      <vt:lpstr>Fejlesztések</vt:lpstr>
      <vt:lpstr>Task assignment</vt:lpstr>
      <vt:lpstr>Köszönjük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GypoWinery</dc:title>
  <dc:creator>Gábor Bence 878</dc:creator>
  <cp:lastModifiedBy>Márk Pekny</cp:lastModifiedBy>
  <cp:revision>49</cp:revision>
  <dcterms:created xsi:type="dcterms:W3CDTF">2025-02-24T09:54:02Z</dcterms:created>
  <dcterms:modified xsi:type="dcterms:W3CDTF">2025-04-10T09:29:15Z</dcterms:modified>
</cp:coreProperties>
</file>