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sldIdLst>
    <p:sldId id="256" r:id="rId2"/>
    <p:sldId id="257" r:id="rId3"/>
    <p:sldId id="275" r:id="rId4"/>
    <p:sldId id="271" r:id="rId5"/>
    <p:sldId id="269" r:id="rId6"/>
    <p:sldId id="270" r:id="rId7"/>
    <p:sldId id="272" r:id="rId8"/>
    <p:sldId id="273" r:id="rId9"/>
    <p:sldId id="274" r:id="rId10"/>
    <p:sldId id="259" r:id="rId11"/>
    <p:sldId id="260" r:id="rId12"/>
    <p:sldId id="261" r:id="rId13"/>
    <p:sldId id="262" r:id="rId14"/>
    <p:sldId id="263" r:id="rId15"/>
    <p:sldId id="264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árk Pekny" initials="MP" lastIdx="1" clrIdx="0">
    <p:extLst>
      <p:ext uri="{19B8F6BF-5375-455C-9EA6-DF929625EA0E}">
        <p15:presenceInfo xmlns:p15="http://schemas.microsoft.com/office/powerpoint/2012/main" userId="S-1-5-21-1078517235-3477582912-4158071567-4828" providerId="AD"/>
      </p:ext>
    </p:extLst>
  </p:cmAuthor>
  <p:cmAuthor id="2" name="Marcell Rapcsák" initials="MR" lastIdx="1" clrIdx="1">
    <p:extLst>
      <p:ext uri="{19B8F6BF-5375-455C-9EA6-DF929625EA0E}">
        <p15:presenceInfo xmlns:p15="http://schemas.microsoft.com/office/powerpoint/2012/main" userId="f23f39e40f942688" providerId="Windows Live"/>
      </p:ext>
    </p:extLst>
  </p:cmAuthor>
  <p:cmAuthor id="3" name="Rapcsák Marcell 248" initials="R2" lastIdx="16" clrIdx="2">
    <p:extLst>
      <p:ext uri="{19B8F6BF-5375-455C-9EA6-DF929625EA0E}">
        <p15:presenceInfo xmlns:p15="http://schemas.microsoft.com/office/powerpoint/2012/main" userId="S::rapmar248@hengersor.hu::892558b1-fecd-4fb6-9fa6-95c031bc35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1C828-0903-78FD-56D6-2891C6CE9838}" v="302" dt="2025-05-26T19:19:46.203"/>
    <p1510:client id="{73A03B8F-E92D-A394-3B85-D2E6C8579D0A}" v="221" dt="2025-05-26T18:42:59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csák Marcell 248" userId="S::rapmar248@hengersor.hu::892558b1-fecd-4fb6-9fa6-95c031bc3524" providerId="AD" clId="Web-{1DC1C828-0903-78FD-56D6-2891C6CE9838}"/>
    <pc:docChg chg="modSld sldOrd">
      <pc:chgData name="Rapcsák Marcell 248" userId="S::rapmar248@hengersor.hu::892558b1-fecd-4fb6-9fa6-95c031bc3524" providerId="AD" clId="Web-{1DC1C828-0903-78FD-56D6-2891C6CE9838}" dt="2025-05-26T19:14:32.897" v="240" actId="1076"/>
      <pc:docMkLst>
        <pc:docMk/>
      </pc:docMkLst>
      <pc:sldChg chg="modAnim">
        <pc:chgData name="Rapcsák Marcell 248" userId="S::rapmar248@hengersor.hu::892558b1-fecd-4fb6-9fa6-95c031bc3524" providerId="AD" clId="Web-{1DC1C828-0903-78FD-56D6-2891C6CE9838}" dt="2025-05-26T18:54:15.283" v="62"/>
        <pc:sldMkLst>
          <pc:docMk/>
          <pc:sldMk cId="1778086159" sldId="256"/>
        </pc:sldMkLst>
      </pc:sldChg>
      <pc:sldChg chg="modSp modAnim">
        <pc:chgData name="Rapcsák Marcell 248" userId="S::rapmar248@hengersor.hu::892558b1-fecd-4fb6-9fa6-95c031bc3524" providerId="AD" clId="Web-{1DC1C828-0903-78FD-56D6-2891C6CE9838}" dt="2025-05-26T19:14:32.897" v="240" actId="1076"/>
        <pc:sldMkLst>
          <pc:docMk/>
          <pc:sldMk cId="3731094037" sldId="259"/>
        </pc:sldMkLst>
        <pc:spChg chg="mod">
          <ac:chgData name="Rapcsák Marcell 248" userId="S::rapmar248@hengersor.hu::892558b1-fecd-4fb6-9fa6-95c031bc3524" providerId="AD" clId="Web-{1DC1C828-0903-78FD-56D6-2891C6CE9838}" dt="2025-05-26T19:14:32.897" v="240" actId="1076"/>
          <ac:spMkLst>
            <pc:docMk/>
            <pc:sldMk cId="3731094037" sldId="259"/>
            <ac:spMk id="8" creationId="{D89B6E42-A0B4-41BD-BB61-8CFD8ACCA099}"/>
          </ac:spMkLst>
        </pc:spChg>
      </pc:sldChg>
      <pc:sldChg chg="modAnim">
        <pc:chgData name="Rapcsák Marcell 248" userId="S::rapmar248@hengersor.hu::892558b1-fecd-4fb6-9fa6-95c031bc3524" providerId="AD" clId="Web-{1DC1C828-0903-78FD-56D6-2891C6CE9838}" dt="2025-05-26T18:50:10.135" v="17"/>
        <pc:sldMkLst>
          <pc:docMk/>
          <pc:sldMk cId="269002221" sldId="262"/>
        </pc:sldMkLst>
      </pc:sldChg>
      <pc:sldChg chg="modAnim">
        <pc:chgData name="Rapcsák Marcell 248" userId="S::rapmar248@hengersor.hu::892558b1-fecd-4fb6-9fa6-95c031bc3524" providerId="AD" clId="Web-{1DC1C828-0903-78FD-56D6-2891C6CE9838}" dt="2025-05-26T18:50:19.292" v="18"/>
        <pc:sldMkLst>
          <pc:docMk/>
          <pc:sldMk cId="2220276412" sldId="263"/>
        </pc:sldMkLst>
      </pc:sldChg>
      <pc:sldChg chg="modSp modAnim">
        <pc:chgData name="Rapcsák Marcell 248" userId="S::rapmar248@hengersor.hu::892558b1-fecd-4fb6-9fa6-95c031bc3524" providerId="AD" clId="Web-{1DC1C828-0903-78FD-56D6-2891C6CE9838}" dt="2025-05-26T18:52:35.343" v="48"/>
        <pc:sldMkLst>
          <pc:docMk/>
          <pc:sldMk cId="125935594" sldId="264"/>
        </pc:sldMkLst>
        <pc:spChg chg="mod">
          <ac:chgData name="Rapcsák Marcell 248" userId="S::rapmar248@hengersor.hu::892558b1-fecd-4fb6-9fa6-95c031bc3524" providerId="AD" clId="Web-{1DC1C828-0903-78FD-56D6-2891C6CE9838}" dt="2025-05-26T18:51:26.653" v="43" actId="14100"/>
          <ac:spMkLst>
            <pc:docMk/>
            <pc:sldMk cId="125935594" sldId="264"/>
            <ac:spMk id="2" creationId="{0C02F4ED-2BFA-44B5-A0E0-8F55A654F1A2}"/>
          </ac:spMkLst>
        </pc:spChg>
        <pc:spChg chg="mod">
          <ac:chgData name="Rapcsák Marcell 248" userId="S::rapmar248@hengersor.hu::892558b1-fecd-4fb6-9fa6-95c031bc3524" providerId="AD" clId="Web-{1DC1C828-0903-78FD-56D6-2891C6CE9838}" dt="2025-05-26T18:51:18.465" v="42" actId="14100"/>
          <ac:spMkLst>
            <pc:docMk/>
            <pc:sldMk cId="125935594" sldId="264"/>
            <ac:spMk id="12" creationId="{3C687B91-6F50-6385-C8EF-962BCBEBE501}"/>
          </ac:spMkLst>
        </pc:spChg>
      </pc:sldChg>
      <pc:sldChg chg="modSp modAnim">
        <pc:chgData name="Rapcsák Marcell 248" userId="S::rapmar248@hengersor.hu::892558b1-fecd-4fb6-9fa6-95c031bc3524" providerId="AD" clId="Web-{1DC1C828-0903-78FD-56D6-2891C6CE9838}" dt="2025-05-26T18:54:00.486" v="61" actId="20577"/>
        <pc:sldMkLst>
          <pc:docMk/>
          <pc:sldMk cId="1807680192" sldId="266"/>
        </pc:sldMkLst>
        <pc:spChg chg="mod">
          <ac:chgData name="Rapcsák Marcell 248" userId="S::rapmar248@hengersor.hu::892558b1-fecd-4fb6-9fa6-95c031bc3524" providerId="AD" clId="Web-{1DC1C828-0903-78FD-56D6-2891C6CE9838}" dt="2025-05-26T18:54:00.486" v="61" actId="20577"/>
          <ac:spMkLst>
            <pc:docMk/>
            <pc:sldMk cId="1807680192" sldId="266"/>
            <ac:spMk id="3" creationId="{A3FE92F8-DD3B-4460-A582-A9CC57866F70}"/>
          </ac:spMkLst>
        </pc:spChg>
      </pc:sldChg>
      <pc:sldChg chg="modAnim">
        <pc:chgData name="Rapcsák Marcell 248" userId="S::rapmar248@hengersor.hu::892558b1-fecd-4fb6-9fa6-95c031bc3524" providerId="AD" clId="Web-{1DC1C828-0903-78FD-56D6-2891C6CE9838}" dt="2025-05-26T18:48:10.022" v="7"/>
        <pc:sldMkLst>
          <pc:docMk/>
          <pc:sldMk cId="4293408281" sldId="269"/>
        </pc:sldMkLst>
      </pc:sldChg>
      <pc:sldChg chg="modAnim">
        <pc:chgData name="Rapcsák Marcell 248" userId="S::rapmar248@hengersor.hu::892558b1-fecd-4fb6-9fa6-95c031bc3524" providerId="AD" clId="Web-{1DC1C828-0903-78FD-56D6-2891C6CE9838}" dt="2025-05-26T18:48:27.117" v="9"/>
        <pc:sldMkLst>
          <pc:docMk/>
          <pc:sldMk cId="2373512643" sldId="270"/>
        </pc:sldMkLst>
      </pc:sldChg>
      <pc:sldChg chg="modAnim">
        <pc:chgData name="Rapcsák Marcell 248" userId="S::rapmar248@hengersor.hu::892558b1-fecd-4fb6-9fa6-95c031bc3524" providerId="AD" clId="Web-{1DC1C828-0903-78FD-56D6-2891C6CE9838}" dt="2025-05-26T18:48:00.163" v="6"/>
        <pc:sldMkLst>
          <pc:docMk/>
          <pc:sldMk cId="2815776072" sldId="271"/>
        </pc:sldMkLst>
      </pc:sldChg>
      <pc:sldChg chg="modAnim">
        <pc:chgData name="Rapcsák Marcell 248" userId="S::rapmar248@hengersor.hu::892558b1-fecd-4fb6-9fa6-95c031bc3524" providerId="AD" clId="Web-{1DC1C828-0903-78FD-56D6-2891C6CE9838}" dt="2025-05-26T18:48:35.617" v="10"/>
        <pc:sldMkLst>
          <pc:docMk/>
          <pc:sldMk cId="479580305" sldId="272"/>
        </pc:sldMkLst>
      </pc:sldChg>
      <pc:sldChg chg="modSp modAnim">
        <pc:chgData name="Rapcsák Marcell 248" userId="S::rapmar248@hengersor.hu::892558b1-fecd-4fb6-9fa6-95c031bc3524" providerId="AD" clId="Web-{1DC1C828-0903-78FD-56D6-2891C6CE9838}" dt="2025-05-26T19:05:48.835" v="186" actId="20577"/>
        <pc:sldMkLst>
          <pc:docMk/>
          <pc:sldMk cId="1134715279" sldId="273"/>
        </pc:sldMkLst>
        <pc:spChg chg="mod">
          <ac:chgData name="Rapcsák Marcell 248" userId="S::rapmar248@hengersor.hu::892558b1-fecd-4fb6-9fa6-95c031bc3524" providerId="AD" clId="Web-{1DC1C828-0903-78FD-56D6-2891C6CE9838}" dt="2025-05-26T19:05:48.835" v="186" actId="20577"/>
          <ac:spMkLst>
            <pc:docMk/>
            <pc:sldMk cId="1134715279" sldId="273"/>
            <ac:spMk id="4" creationId="{C7BBA5C1-21CE-40D3-AAFE-60DDCC610B2F}"/>
          </ac:spMkLst>
        </pc:spChg>
        <pc:spChg chg="mod">
          <ac:chgData name="Rapcsák Marcell 248" userId="S::rapmar248@hengersor.hu::892558b1-fecd-4fb6-9fa6-95c031bc3524" providerId="AD" clId="Web-{1DC1C828-0903-78FD-56D6-2891C6CE9838}" dt="2025-05-26T19:05:48.835" v="186" actId="20577"/>
          <ac:spMkLst>
            <pc:docMk/>
            <pc:sldMk cId="1134715279" sldId="273"/>
            <ac:spMk id="6" creationId="{66042AC5-4D5E-482F-95E9-540F13C70345}"/>
          </ac:spMkLst>
        </pc:spChg>
      </pc:sldChg>
      <pc:sldChg chg="modSp modAnim">
        <pc:chgData name="Rapcsák Marcell 248" userId="S::rapmar248@hengersor.hu::892558b1-fecd-4fb6-9fa6-95c031bc3524" providerId="AD" clId="Web-{1DC1C828-0903-78FD-56D6-2891C6CE9838}" dt="2025-05-26T19:13:53.067" v="239" actId="20577"/>
        <pc:sldMkLst>
          <pc:docMk/>
          <pc:sldMk cId="618486347" sldId="274"/>
        </pc:sldMkLst>
        <pc:spChg chg="mod">
          <ac:chgData name="Rapcsák Marcell 248" userId="S::rapmar248@hengersor.hu::892558b1-fecd-4fb6-9fa6-95c031bc3524" providerId="AD" clId="Web-{1DC1C828-0903-78FD-56D6-2891C6CE9838}" dt="2025-05-26T19:11:56.564" v="201" actId="14100"/>
          <ac:spMkLst>
            <pc:docMk/>
            <pc:sldMk cId="618486347" sldId="274"/>
            <ac:spMk id="4" creationId="{9D65EF5E-F78F-4B16-9EFC-5663B2BEC42F}"/>
          </ac:spMkLst>
        </pc:spChg>
        <pc:spChg chg="mod">
          <ac:chgData name="Rapcsák Marcell 248" userId="S::rapmar248@hengersor.hu::892558b1-fecd-4fb6-9fa6-95c031bc3524" providerId="AD" clId="Web-{1DC1C828-0903-78FD-56D6-2891C6CE9838}" dt="2025-05-26T19:12:22.237" v="209" actId="20577"/>
          <ac:spMkLst>
            <pc:docMk/>
            <pc:sldMk cId="618486347" sldId="274"/>
            <ac:spMk id="6" creationId="{A09B16D8-CE5F-4711-8B4E-38DA772A34CD}"/>
          </ac:spMkLst>
        </pc:spChg>
        <pc:spChg chg="mod">
          <ac:chgData name="Rapcsák Marcell 248" userId="S::rapmar248@hengersor.hu::892558b1-fecd-4fb6-9fa6-95c031bc3524" providerId="AD" clId="Web-{1DC1C828-0903-78FD-56D6-2891C6CE9838}" dt="2025-05-26T19:13:53.067" v="239" actId="20577"/>
          <ac:spMkLst>
            <pc:docMk/>
            <pc:sldMk cId="618486347" sldId="274"/>
            <ac:spMk id="9" creationId="{E53455EE-6C76-4969-BB27-39D1E0ADC79E}"/>
          </ac:spMkLst>
        </pc:spChg>
      </pc:sldChg>
      <pc:sldChg chg="modSp ord addAnim delAnim modAnim">
        <pc:chgData name="Rapcsák Marcell 248" userId="S::rapmar248@hengersor.hu::892558b1-fecd-4fb6-9fa6-95c031bc3524" providerId="AD" clId="Web-{1DC1C828-0903-78FD-56D6-2891C6CE9838}" dt="2025-05-26T19:01:35.140" v="81"/>
        <pc:sldMkLst>
          <pc:docMk/>
          <pc:sldMk cId="2170988426" sldId="275"/>
        </pc:sldMkLst>
        <pc:spChg chg="mod">
          <ac:chgData name="Rapcsák Marcell 248" userId="S::rapmar248@hengersor.hu::892558b1-fecd-4fb6-9fa6-95c031bc3524" providerId="AD" clId="Web-{1DC1C828-0903-78FD-56D6-2891C6CE9838}" dt="2025-05-26T18:55:51.676" v="71" actId="20577"/>
          <ac:spMkLst>
            <pc:docMk/>
            <pc:sldMk cId="2170988426" sldId="275"/>
            <ac:spMk id="3" creationId="{79E21700-416A-4A84-ADE4-6416935D5EB2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5-05-26T12:16:04.306" idx="1">
    <p:pos x="10" y="10"/>
    <p:text>pekny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5-05-26T12:18:11.044" idx="10">
    <p:pos x="10" y="10"/>
    <p:text>rapi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5-04-19T21:47:51.29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3" dt="2025-05-26T12:18:27.435" idx="11">
    <p:pos x="10" y="146"/>
    <p:text>pekny
</p:text>
    <p:extLst>
      <p:ext uri="{C676402C-5697-4E1C-873F-D02D1690AC5C}">
        <p15:threadingInfo xmlns:p15="http://schemas.microsoft.com/office/powerpoint/2012/main" timeZoneBias="420">
          <p15:parentCm authorId="2" idx="1"/>
        </p15:threadingInfo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5-05-26T12:18:41.404" idx="12">
    <p:pos x="10" y="10"/>
    <p:text>mozer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5-05-26T12:19:01.108" idx="13">
    <p:pos x="10" y="10"/>
    <p:text>rapi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03T11:06:39.83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3" dt="2025-05-26T12:19:07.123" idx="14">
    <p:pos x="10" y="146"/>
    <p:text>pekny
</p:text>
    <p:extLst>
      <p:ext uri="{C676402C-5697-4E1C-873F-D02D1690AC5C}">
        <p15:threadingInfo xmlns:p15="http://schemas.microsoft.com/office/powerpoint/2012/main" timeZoneBias="420">
          <p15:parentCm authorId="1" idx="1"/>
        </p15:threadingInfo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5-05-26T12:19:12.170" idx="15">
    <p:pos x="10" y="10"/>
    <p:text>mozer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5-05-26T12:19:46.203" idx="16">
    <p:pos x="10" y="10"/>
    <p:text>pekny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5-05-26T12:17:20.636" idx="2">
    <p:pos x="10" y="10"/>
    <p:text>pekny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5-05-26T12:17:26.636" idx="3">
    <p:pos x="10" y="10"/>
    <p:text>rapi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5-05-26T12:17:33.308" idx="4">
    <p:pos x="10" y="10"/>
    <p:text>rapi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5-05-26T12:17:39.105" idx="5">
    <p:pos x="10" y="10"/>
    <p:text>mozer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5-05-26T12:17:44.480" idx="6">
    <p:pos x="10" y="10"/>
    <p:text>mozer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5-05-26T12:17:50.777" idx="7">
    <p:pos x="10" y="10"/>
    <p:text>pekny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5-05-26T12:17:55.418" idx="8">
    <p:pos x="10" y="10"/>
    <p:text>pekny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5-05-26T12:18:06.481" idx="9">
    <p:pos x="10" y="10"/>
    <p:text>rapi
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0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619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029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72409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831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15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703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52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8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0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7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9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7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1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0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20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6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80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Relationship Id="rId5" Type="http://schemas.openxmlformats.org/officeDocument/2006/relationships/comments" Target="../comments/comment1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13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comments" Target="../comments/comment14.xm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8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F60194-1BCD-4958-8A84-657EBBDD4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KüzdőKert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19C7CB9-F577-4872-ABDB-D14F66B46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Mózer </a:t>
            </a:r>
            <a:r>
              <a:rPr lang="hu-HU" dirty="0" err="1"/>
              <a:t>richárd</a:t>
            </a:r>
            <a:r>
              <a:rPr lang="hu-HU" dirty="0"/>
              <a:t>, </a:t>
            </a:r>
            <a:r>
              <a:rPr lang="hu-HU" dirty="0" err="1"/>
              <a:t>pekny</a:t>
            </a:r>
            <a:r>
              <a:rPr lang="hu-HU" dirty="0"/>
              <a:t> </a:t>
            </a:r>
            <a:r>
              <a:rPr lang="hu-HU" dirty="0" err="1"/>
              <a:t>márk</a:t>
            </a:r>
            <a:r>
              <a:rPr lang="hu-HU" dirty="0"/>
              <a:t>, </a:t>
            </a:r>
            <a:r>
              <a:rPr lang="hu-HU" dirty="0" err="1"/>
              <a:t>rapcsák</a:t>
            </a:r>
            <a:r>
              <a:rPr lang="hu-HU" dirty="0"/>
              <a:t> </a:t>
            </a:r>
            <a:r>
              <a:rPr lang="hu-HU" dirty="0" err="1"/>
              <a:t>marcell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808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9594A9-144C-4D96-AEFB-EFC68012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7A3523B-1183-4AD3-8109-0E480C80C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7A8C4F0-2934-4DBD-AEC6-4E28DACD80DE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/>
              <a:t>HTML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/>
              <a:t>CSS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/>
              <a:t>JS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 err="1"/>
              <a:t>Bootstrap</a:t>
            </a:r>
            <a:endParaRPr lang="hu-HU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 err="1"/>
              <a:t>React</a:t>
            </a:r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871830C-852A-415B-992A-048766F7D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FE708D95-5C72-41E9-8D51-7EB303656641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lvl="1"/>
            <a:r>
              <a:rPr lang="hu-HU" sz="1600" dirty="0"/>
              <a:t>Node.js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D7272FC0-5FA8-41BB-8DCC-98A96C7DC1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89B6E42-A0B4-41BD-BB61-8CFD8ACCA09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6823669" y="2665166"/>
            <a:ext cx="3145536" cy="2847293"/>
          </a:xfrm>
        </p:spPr>
        <p:txBody>
          <a:bodyPr>
            <a:normAutofit/>
          </a:bodyPr>
          <a:lstStyle/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hu-HU" sz="1800" dirty="0" err="1"/>
              <a:t>MySQL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3731094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D1B9BB-681D-47CF-8AE5-723D2086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85" y="322217"/>
            <a:ext cx="3401064" cy="448490"/>
          </a:xfrm>
        </p:spPr>
        <p:txBody>
          <a:bodyPr/>
          <a:lstStyle/>
          <a:p>
            <a:r>
              <a:rPr lang="hu-HU" dirty="0" err="1"/>
              <a:t>Database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EA05938-4D5C-42A4-9C26-31D5E3213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0885" y="773611"/>
            <a:ext cx="3401063" cy="299720"/>
          </a:xfrm>
        </p:spPr>
        <p:txBody>
          <a:bodyPr>
            <a:normAutofit lnSpcReduction="10000"/>
          </a:bodyPr>
          <a:lstStyle/>
          <a:p>
            <a:r>
              <a:rPr lang="hu-HU" dirty="0" err="1"/>
              <a:t>MySql</a:t>
            </a:r>
            <a:r>
              <a:rPr lang="hu-HU" dirty="0"/>
              <a:t> </a:t>
            </a:r>
            <a:r>
              <a:rPr lang="hu-HU" dirty="0" err="1"/>
              <a:t>Workbench</a:t>
            </a:r>
            <a:endParaRPr lang="hu-HU" dirty="0"/>
          </a:p>
          <a:p>
            <a:endParaRPr lang="hu-H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BAC277-821A-49F0-8A85-C5596680E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953" y="923471"/>
            <a:ext cx="7620000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D97AB80D-3180-4A01-9F49-25F43A599A72}"/>
              </a:ext>
            </a:extLst>
          </p:cNvPr>
          <p:cNvSpPr txBox="1"/>
          <p:nvPr/>
        </p:nvSpPr>
        <p:spPr>
          <a:xfrm>
            <a:off x="357051" y="1715589"/>
            <a:ext cx="22158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our database, containing all 11 tables, populated with data and connected to the necessary tables.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7818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DB387A-5B30-4D6F-9C3A-ED66420BE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9648" y="0"/>
            <a:ext cx="2978170" cy="1078110"/>
          </a:xfrm>
        </p:spPr>
        <p:txBody>
          <a:bodyPr/>
          <a:lstStyle/>
          <a:p>
            <a:r>
              <a:rPr lang="hu-HU"/>
              <a:t>Frontend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5F204EB-FD4C-4DC9-B519-3D67521A3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1078110"/>
            <a:ext cx="5084979" cy="1371600"/>
          </a:xfrm>
        </p:spPr>
        <p:txBody>
          <a:bodyPr>
            <a:normAutofit/>
          </a:bodyPr>
          <a:lstStyle/>
          <a:p>
            <a:r>
              <a:rPr lang="hu-HU" dirty="0" err="1"/>
              <a:t>React</a:t>
            </a:r>
            <a:endParaRPr lang="hu-HU" dirty="0"/>
          </a:p>
          <a:p>
            <a:r>
              <a:rPr lang="hu-HU" dirty="0" err="1"/>
              <a:t>Css</a:t>
            </a:r>
            <a:endParaRPr lang="hu-HU" dirty="0"/>
          </a:p>
          <a:p>
            <a:r>
              <a:rPr lang="hu-HU" dirty="0" err="1"/>
              <a:t>Jsx</a:t>
            </a:r>
            <a:endParaRPr lang="hu-H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233EBBC-B527-493B-87D6-8D6BE5D38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390" y="1431069"/>
            <a:ext cx="1611085" cy="338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EB9F929-0876-4B4E-852E-14E5F6036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102" y="1561484"/>
            <a:ext cx="1969280" cy="325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EACFA86E-686E-29DA-2424-922C357A6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693" y="1561484"/>
            <a:ext cx="1829055" cy="2143424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7ED4CD8E-EA45-E1AA-F5D9-931862C1B1E3}"/>
              </a:ext>
            </a:extLst>
          </p:cNvPr>
          <p:cNvSpPr txBox="1"/>
          <p:nvPr/>
        </p:nvSpPr>
        <p:spPr>
          <a:xfrm>
            <a:off x="730302" y="3872753"/>
            <a:ext cx="43344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Here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see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structure</a:t>
            </a:r>
            <a:r>
              <a:rPr lang="hu-HU" dirty="0"/>
              <a:t> of </a:t>
            </a:r>
            <a:r>
              <a:rPr lang="hu-HU" dirty="0" err="1"/>
              <a:t>our</a:t>
            </a:r>
            <a:r>
              <a:rPr lang="hu-HU" dirty="0"/>
              <a:t> frontend.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divided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pages</a:t>
            </a:r>
            <a:r>
              <a:rPr lang="hu-HU" dirty="0"/>
              <a:t> and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stuff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parts</a:t>
            </a:r>
            <a:r>
              <a:rPr lang="hu-HU" dirty="0"/>
              <a:t>,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easily</a:t>
            </a:r>
            <a:r>
              <a:rPr lang="hu-HU" dirty="0"/>
              <a:t> </a:t>
            </a:r>
            <a:r>
              <a:rPr lang="hu-HU" dirty="0" err="1"/>
              <a:t>navigate</a:t>
            </a:r>
            <a:r>
              <a:rPr lang="hu-HU" dirty="0"/>
              <a:t> </a:t>
            </a:r>
            <a:r>
              <a:rPr lang="hu-HU" dirty="0" err="1"/>
              <a:t>through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items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3697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7403FE-8600-4329-AD7B-DC80C5FE9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2B67D1D-2917-4041-A6D5-015F6DA22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044" y="1276986"/>
            <a:ext cx="4396338" cy="576262"/>
          </a:xfrm>
        </p:spPr>
        <p:txBody>
          <a:bodyPr/>
          <a:lstStyle/>
          <a:p>
            <a:endParaRPr lang="hu-HU" dirty="0"/>
          </a:p>
          <a:p>
            <a:r>
              <a:rPr lang="hu-HU" dirty="0"/>
              <a:t>JavaScript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A9C78B3-E27B-4E1C-8976-A81A40278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u-HU" dirty="0"/>
          </a:p>
          <a:p>
            <a:endParaRPr lang="hu-H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4B0217F-7FA4-40CE-BD22-9FC247AAA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083" y="775178"/>
            <a:ext cx="29622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4B8FA5F-99AA-46F6-AC17-E5E631CA0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083" y="3263023"/>
            <a:ext cx="5007584" cy="314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F6DDEBF6-F73C-44FC-7FAC-FA82392E8C9D}"/>
              </a:ext>
            </a:extLst>
          </p:cNvPr>
          <p:cNvSpPr txBox="1"/>
          <p:nvPr/>
        </p:nvSpPr>
        <p:spPr>
          <a:xfrm>
            <a:off x="6029918" y="2893691"/>
            <a:ext cx="470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Example</a:t>
            </a:r>
            <a:r>
              <a:rPr lang="hu-HU" dirty="0"/>
              <a:t> of Login API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: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C94ADAD-C1A2-8DB0-9C1A-364174E14BA3}"/>
              </a:ext>
            </a:extLst>
          </p:cNvPr>
          <p:cNvSpPr txBox="1"/>
          <p:nvPr/>
        </p:nvSpPr>
        <p:spPr>
          <a:xfrm>
            <a:off x="779929" y="2572871"/>
            <a:ext cx="42634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Node.js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backend server.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very</a:t>
            </a:r>
            <a:r>
              <a:rPr lang="hu-HU" dirty="0"/>
              <a:t> </a:t>
            </a:r>
            <a:r>
              <a:rPr lang="hu-HU" dirty="0" err="1"/>
              <a:t>easy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and </a:t>
            </a:r>
            <a:r>
              <a:rPr lang="hu-HU" dirty="0" err="1"/>
              <a:t>very</a:t>
            </a:r>
            <a:r>
              <a:rPr lang="hu-HU" dirty="0"/>
              <a:t> </a:t>
            </a:r>
            <a:r>
              <a:rPr lang="hu-HU" dirty="0" err="1"/>
              <a:t>simple</a:t>
            </a:r>
            <a:r>
              <a:rPr lang="hu-HU" dirty="0"/>
              <a:t>. Node.js is </a:t>
            </a:r>
            <a:r>
              <a:rPr lang="hu-HU" dirty="0" err="1"/>
              <a:t>known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being</a:t>
            </a:r>
            <a:r>
              <a:rPr lang="hu-HU" dirty="0"/>
              <a:t> </a:t>
            </a:r>
            <a:r>
              <a:rPr lang="hu-HU" dirty="0" err="1"/>
              <a:t>super</a:t>
            </a:r>
            <a:r>
              <a:rPr lang="hu-HU" dirty="0"/>
              <a:t> </a:t>
            </a:r>
            <a:r>
              <a:rPr lang="hu-HU" dirty="0" err="1"/>
              <a:t>fast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completing</a:t>
            </a:r>
            <a:r>
              <a:rPr lang="hu-HU" dirty="0"/>
              <a:t> API </a:t>
            </a:r>
            <a:r>
              <a:rPr lang="hu-HU" dirty="0" err="1"/>
              <a:t>requests</a:t>
            </a:r>
            <a:r>
              <a:rPr lang="hu-HU" dirty="0"/>
              <a:t>, </a:t>
            </a:r>
            <a:r>
              <a:rPr lang="hu-HU" dirty="0" err="1"/>
              <a:t>thats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main </a:t>
            </a:r>
            <a:r>
              <a:rPr lang="hu-HU" dirty="0" err="1"/>
              <a:t>reason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choosen</a:t>
            </a:r>
            <a:r>
              <a:rPr lang="hu-HU" dirty="0"/>
              <a:t> Node.js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backend server.</a:t>
            </a:r>
          </a:p>
        </p:txBody>
      </p:sp>
    </p:spTree>
    <p:extLst>
      <p:ext uri="{BB962C8B-B14F-4D97-AF65-F5344CB8AC3E}">
        <p14:creationId xmlns:p14="http://schemas.microsoft.com/office/powerpoint/2010/main" val="269002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CC4355-B35E-47D0-A455-449600CD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Reszponzivitás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DE4A420-A43F-4DD4-BE7D-640C6080D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Telefon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08DB2BC-704F-4B8E-BA1C-0399F9DC2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1954" y="1879124"/>
            <a:ext cx="4396339" cy="576262"/>
          </a:xfrm>
        </p:spPr>
        <p:txBody>
          <a:bodyPr/>
          <a:lstStyle/>
          <a:p>
            <a:r>
              <a:rPr lang="hu-HU" dirty="0"/>
              <a:t>Tablet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9B7BADF-0D1E-4618-A707-E174E4AD0F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3E69D53-E5CB-4A23-8B8B-57EBB990A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066" y="2960914"/>
            <a:ext cx="2010056" cy="329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16E314A5-FACE-7F83-5B60-823976890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003" y="2960914"/>
            <a:ext cx="1883885" cy="3432956"/>
          </a:xfrm>
          <a:prstGeom prst="rect">
            <a:avLst/>
          </a:prstGeom>
        </p:spPr>
      </p:pic>
      <p:sp>
        <p:nvSpPr>
          <p:cNvPr id="10" name="Tartalom helye 9">
            <a:extLst>
              <a:ext uri="{FF2B5EF4-FFF2-40B4-BE49-F238E27FC236}">
                <a16:creationId xmlns:a16="http://schemas.microsoft.com/office/drawing/2014/main" id="{687617B3-6F9C-9E31-9E31-1B1DF2AB39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7A5B22D0-9E7E-3165-B591-40D27A556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5923" y="2520432"/>
            <a:ext cx="3809983" cy="379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76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02F4ED-2BFA-44B5-A0E0-8F55A654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6" y="1206113"/>
            <a:ext cx="2772929" cy="1239432"/>
          </a:xfrm>
        </p:spPr>
        <p:txBody>
          <a:bodyPr/>
          <a:lstStyle/>
          <a:p>
            <a:r>
              <a:rPr lang="hu-HU" dirty="0"/>
              <a:t>A projekt elkészítése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600CA2DA-FBDC-4104-A809-04FB79CA2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9164" y="139968"/>
            <a:ext cx="1715547" cy="962733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ABD967CE-12FC-4A3D-B42A-063E96138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01412" y="448235"/>
            <a:ext cx="1894258" cy="60471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 err="1">
                <a:solidFill>
                  <a:schemeClr val="bg1"/>
                </a:solidFill>
              </a:rPr>
              <a:t>Github</a:t>
            </a:r>
            <a:r>
              <a:rPr lang="hu-HU" dirty="0">
                <a:solidFill>
                  <a:schemeClr val="bg1"/>
                </a:solidFill>
              </a:rPr>
              <a:t>	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 err="1">
                <a:solidFill>
                  <a:schemeClr val="bg1"/>
                </a:solidFill>
              </a:rPr>
              <a:t>Discord</a:t>
            </a: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 err="1">
                <a:solidFill>
                  <a:schemeClr val="bg1"/>
                </a:solidFill>
              </a:rPr>
              <a:t>MySql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Workbench</a:t>
            </a: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>
                <a:solidFill>
                  <a:schemeClr val="bg1"/>
                </a:solidFill>
              </a:rPr>
              <a:t>Visual </a:t>
            </a:r>
            <a:r>
              <a:rPr lang="hu-HU" dirty="0" err="1">
                <a:solidFill>
                  <a:schemeClr val="bg1"/>
                </a:solidFill>
              </a:rPr>
              <a:t>Studio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Code</a:t>
            </a: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>
                <a:solidFill>
                  <a:schemeClr val="bg1"/>
                </a:solidFill>
              </a:rPr>
              <a:t>Iskola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37AE0CAF-C5A0-44A9-A1AC-D88345A7937A}"/>
              </a:ext>
            </a:extLst>
          </p:cNvPr>
          <p:cNvSpPr txBox="1"/>
          <p:nvPr/>
        </p:nvSpPr>
        <p:spPr>
          <a:xfrm>
            <a:off x="7078665" y="139968"/>
            <a:ext cx="2925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>
                <a:solidFill>
                  <a:schemeClr val="bg1"/>
                </a:solidFill>
              </a:rPr>
              <a:t>Minden egyes lépés után </a:t>
            </a:r>
            <a:r>
              <a:rPr lang="hu-HU" i="1" dirty="0" err="1">
                <a:solidFill>
                  <a:schemeClr val="bg1"/>
                </a:solidFill>
              </a:rPr>
              <a:t>githubra</a:t>
            </a:r>
            <a:r>
              <a:rPr lang="hu-HU" i="1" dirty="0">
                <a:solidFill>
                  <a:schemeClr val="bg1"/>
                </a:solidFill>
              </a:rPr>
              <a:t> </a:t>
            </a:r>
            <a:r>
              <a:rPr lang="hu-HU" i="1" dirty="0" err="1">
                <a:solidFill>
                  <a:schemeClr val="bg1"/>
                </a:solidFill>
              </a:rPr>
              <a:t>commitoltuk</a:t>
            </a:r>
            <a:r>
              <a:rPr lang="hu-HU" i="1" dirty="0">
                <a:solidFill>
                  <a:schemeClr val="bg1"/>
                </a:solidFill>
              </a:rPr>
              <a:t> a munkánkat.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708531A-385E-4701-8B6A-A80CB845ACCB}"/>
              </a:ext>
            </a:extLst>
          </p:cNvPr>
          <p:cNvSpPr txBox="1"/>
          <p:nvPr/>
        </p:nvSpPr>
        <p:spPr>
          <a:xfrm>
            <a:off x="5664885" y="1338421"/>
            <a:ext cx="2499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>
                <a:solidFill>
                  <a:schemeClr val="bg1"/>
                </a:solidFill>
              </a:rPr>
              <a:t>Otthoni munka közben </a:t>
            </a:r>
            <a:r>
              <a:rPr lang="hu-HU" i="1" dirty="0" err="1">
                <a:solidFill>
                  <a:schemeClr val="bg1"/>
                </a:solidFill>
              </a:rPr>
              <a:t>discordon</a:t>
            </a:r>
            <a:r>
              <a:rPr lang="hu-HU" i="1" dirty="0">
                <a:solidFill>
                  <a:schemeClr val="bg1"/>
                </a:solidFill>
              </a:rPr>
              <a:t> beszéltünk.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74E54C0-DAD3-45E3-A735-FD53C2E62E8A}"/>
              </a:ext>
            </a:extLst>
          </p:cNvPr>
          <p:cNvSpPr txBox="1"/>
          <p:nvPr/>
        </p:nvSpPr>
        <p:spPr>
          <a:xfrm>
            <a:off x="6624968" y="5375524"/>
            <a:ext cx="2199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>
                <a:solidFill>
                  <a:schemeClr val="bg1"/>
                </a:solidFill>
              </a:rPr>
              <a:t>Iskolában egymás mellől tudtunk a leghatékonyabban dolgozni.</a:t>
            </a:r>
          </a:p>
        </p:txBody>
      </p:sp>
      <p:pic>
        <p:nvPicPr>
          <p:cNvPr id="3074" name="Picture 2" descr="Discord, Inc. | iOS App Store | Apptopia">
            <a:extLst>
              <a:ext uri="{FF2B5EF4-FFF2-40B4-BE49-F238E27FC236}">
                <a16:creationId xmlns:a16="http://schemas.microsoft.com/office/drawing/2014/main" id="{28AA802A-8AD2-4A9F-9F4B-C28D67697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16" y="1208955"/>
            <a:ext cx="1061123" cy="106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GSZC - Pestszentlőrinci | foglalj.be">
            <a:extLst>
              <a:ext uri="{FF2B5EF4-FFF2-40B4-BE49-F238E27FC236}">
                <a16:creationId xmlns:a16="http://schemas.microsoft.com/office/drawing/2014/main" id="{8981DACA-DF8D-4ECD-B292-0FE9B235D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956" y="5434971"/>
            <a:ext cx="1715548" cy="114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3C687B91-6F50-6385-C8EF-962BCBEBE501}"/>
              </a:ext>
            </a:extLst>
          </p:cNvPr>
          <p:cNvSpPr txBox="1"/>
          <p:nvPr/>
        </p:nvSpPr>
        <p:spPr>
          <a:xfrm>
            <a:off x="88270" y="2703196"/>
            <a:ext cx="2223440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dirty="0"/>
              <a:t>A projekt elkészítéséhez 4 legfontosabb alkalmazást használtuk a webalkalmazás elkészítéséhez.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C46C3119-CCAD-F0C3-FC90-B7000EF8B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1788" y="4106431"/>
            <a:ext cx="1426810" cy="1152181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430B2F15-024D-D8E7-26F7-768BDFF72E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6375" y="2698510"/>
            <a:ext cx="1061123" cy="1077900"/>
          </a:xfrm>
          <a:prstGeom prst="rect">
            <a:avLst/>
          </a:prstGeom>
        </p:spPr>
      </p:pic>
      <p:sp>
        <p:nvSpPr>
          <p:cNvPr id="17" name="Szövegdoboz 16">
            <a:extLst>
              <a:ext uri="{FF2B5EF4-FFF2-40B4-BE49-F238E27FC236}">
                <a16:creationId xmlns:a16="http://schemas.microsoft.com/office/drawing/2014/main" id="{C94D7E38-5077-3028-F7A9-348BE9CE4035}"/>
              </a:ext>
            </a:extLst>
          </p:cNvPr>
          <p:cNvSpPr txBox="1"/>
          <p:nvPr/>
        </p:nvSpPr>
        <p:spPr>
          <a:xfrm>
            <a:off x="6568527" y="2878864"/>
            <a:ext cx="31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chemeClr val="bg1"/>
                </a:solidFill>
              </a:rPr>
              <a:t>Mysql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Workbench</a:t>
            </a:r>
            <a:r>
              <a:rPr lang="hu-HU" dirty="0">
                <a:solidFill>
                  <a:schemeClr val="bg1"/>
                </a:solidFill>
              </a:rPr>
              <a:t>-ben csináltuk az adatbázist.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CB1B69A8-A755-CDEF-9882-89A6022E198B}"/>
              </a:ext>
            </a:extLst>
          </p:cNvPr>
          <p:cNvSpPr txBox="1"/>
          <p:nvPr/>
        </p:nvSpPr>
        <p:spPr>
          <a:xfrm>
            <a:off x="6185613" y="4118722"/>
            <a:ext cx="3756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Visual </a:t>
            </a:r>
            <a:r>
              <a:rPr lang="hu-HU" dirty="0" err="1">
                <a:solidFill>
                  <a:schemeClr val="bg1"/>
                </a:solidFill>
              </a:rPr>
              <a:t>Studio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Code</a:t>
            </a:r>
            <a:r>
              <a:rPr lang="hu-HU" dirty="0">
                <a:solidFill>
                  <a:schemeClr val="bg1"/>
                </a:solidFill>
              </a:rPr>
              <a:t>-ban írtuk meg az összes kódot a frontendhez és backendhez egyaránt.</a:t>
            </a:r>
          </a:p>
        </p:txBody>
      </p:sp>
    </p:spTree>
    <p:extLst>
      <p:ext uri="{BB962C8B-B14F-4D97-AF65-F5344CB8AC3E}">
        <p14:creationId xmlns:p14="http://schemas.microsoft.com/office/powerpoint/2010/main" val="125935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  <p:bldP spid="5" grpId="0"/>
      <p:bldP spid="7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E8A2D6-7C60-4C7C-94BF-F2D92200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FE92F8-DD3B-4460-A582-A9CC57866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dirty="0"/>
              <a:t>Rengeteg ötletünk van, hogy, hogyan lehetne még fejleszteni a weboldalt.</a:t>
            </a:r>
          </a:p>
          <a:p>
            <a:pPr marL="0" indent="0">
              <a:buNone/>
            </a:pPr>
            <a:r>
              <a:rPr lang="hu-HU" dirty="0"/>
              <a:t>Telefonos applikáció létrehozása</a:t>
            </a:r>
          </a:p>
          <a:p>
            <a:pPr marL="0" indent="0">
              <a:buNone/>
            </a:pPr>
            <a:r>
              <a:rPr lang="hu-HU" dirty="0"/>
              <a:t>Csevegési lehetőség az oldalon</a:t>
            </a:r>
          </a:p>
          <a:p>
            <a:pPr marL="0" indent="0">
              <a:buNone/>
            </a:pPr>
            <a:r>
              <a:rPr lang="hu-HU" dirty="0"/>
              <a:t>Profilkép feltöltésére lehetőség</a:t>
            </a:r>
          </a:p>
          <a:p>
            <a:pPr marL="0" indent="0">
              <a:buNone/>
            </a:pPr>
            <a:r>
              <a:rPr lang="hu-HU" dirty="0"/>
              <a:t>Partnerek, támogatók, marketing</a:t>
            </a:r>
          </a:p>
          <a:p>
            <a:pPr marL="0" indent="0">
              <a:buNone/>
            </a:pPr>
            <a:r>
              <a:rPr lang="hu-HU" dirty="0"/>
              <a:t>Sportok bővítése </a:t>
            </a:r>
            <a:r>
              <a:rPr lang="hu-HU" dirty="0" err="1"/>
              <a:t>példáúl</a:t>
            </a:r>
            <a:r>
              <a:rPr lang="hu-HU" dirty="0"/>
              <a:t>, karate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7680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1594E7-71DE-4D6C-A449-B001477E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21EBD2BE-8156-4CFD-BB4E-BF2E65D5AE74}"/>
              </a:ext>
            </a:extLst>
          </p:cNvPr>
          <p:cNvSpPr/>
          <p:nvPr/>
        </p:nvSpPr>
        <p:spPr>
          <a:xfrm>
            <a:off x="4777850" y="324433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u-HU" b="1" i="0" dirty="0">
              <a:solidFill>
                <a:srgbClr val="161823"/>
              </a:solidFill>
              <a:effectLst/>
              <a:latin typeface="TikTokFont"/>
            </a:endParaRPr>
          </a:p>
          <a:p>
            <a:endParaRPr lang="hu-HU" b="1" i="0" dirty="0">
              <a:solidFill>
                <a:srgbClr val="161823"/>
              </a:solidFill>
              <a:effectLst/>
              <a:latin typeface="TikTokFon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6D48AC-2056-432B-8175-C454453CA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Készítette: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err="1"/>
              <a:t>Pekny</a:t>
            </a:r>
            <a:r>
              <a:rPr lang="hu-HU" dirty="0"/>
              <a:t> Márk</a:t>
            </a:r>
          </a:p>
          <a:p>
            <a:pPr marL="0" indent="0">
              <a:buNone/>
            </a:pPr>
            <a:r>
              <a:rPr lang="hu-HU" dirty="0"/>
              <a:t>	Rapcsák Marcell</a:t>
            </a:r>
          </a:p>
          <a:p>
            <a:pPr marL="0" indent="0">
              <a:buNone/>
            </a:pPr>
            <a:r>
              <a:rPr lang="hu-HU" dirty="0"/>
              <a:t>	Mózer Richárd</a:t>
            </a:r>
          </a:p>
        </p:txBody>
      </p:sp>
    </p:spTree>
    <p:extLst>
      <p:ext uri="{BB962C8B-B14F-4D97-AF65-F5344CB8AC3E}">
        <p14:creationId xmlns:p14="http://schemas.microsoft.com/office/powerpoint/2010/main" val="3388338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E11E93-47B5-4460-91B8-6707FAE8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 készítettük ezt a weboldalt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32949BE-F8E2-4B12-9668-E4A79619A6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Probléma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E27C8EB-6A9E-46AB-81BF-91E9E672E3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Nem létezik még olyan weboldal, ahol látod összefoglalva az összes küzdősportot és lehetőséged van kipróbálni bármelyiket.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BEFF82D-7918-4A1F-8608-227FAE278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Megoldás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59D53E5-8781-4664-ADD0-08D7778045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solidFill>
                  <a:schemeClr val="accent6"/>
                </a:solidFill>
              </a:rPr>
              <a:t>Küzdőkert:</a:t>
            </a:r>
          </a:p>
          <a:p>
            <a:r>
              <a:rPr lang="hu-HU" dirty="0"/>
              <a:t>"Küzdősportok Közösségi Platformja" egy webalkalmazás, amelyet a küzdősportok iránt érdeklődő közösség számára fejlesztettünk. A célunk egy olyan platform létrehozása volt, ahol a felhasználók edzéseket, eseményeket, ranglistákat követhetnek nyomon, és élő közvetítéseket nézhetnek amiket az edzők közvetítenek.</a:t>
            </a:r>
            <a:endParaRPr lang="hu-HU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563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CCACA6-5FEF-4865-9875-3037C61D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 felosztás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E21700-416A-4A84-ADE4-6416935D5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US" dirty="0"/>
              <a:t>Pekny Márk volt </a:t>
            </a:r>
            <a:r>
              <a:rPr lang="en-US" dirty="0" err="1"/>
              <a:t>felelős</a:t>
            </a:r>
            <a:r>
              <a:rPr lang="en-US" dirty="0"/>
              <a:t> a </a:t>
            </a:r>
            <a:r>
              <a:rPr lang="en-US" dirty="0" err="1"/>
              <a:t>dizájn</a:t>
            </a:r>
            <a:r>
              <a:rPr lang="en-US" dirty="0"/>
              <a:t>, frontend </a:t>
            </a:r>
            <a:r>
              <a:rPr lang="en-US" dirty="0" err="1"/>
              <a:t>dizájn</a:t>
            </a:r>
            <a:r>
              <a:rPr lang="en-US" dirty="0"/>
              <a:t>, </a:t>
            </a:r>
            <a:r>
              <a:rPr lang="en-US" dirty="0" err="1"/>
              <a:t>képek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szövegek</a:t>
            </a:r>
            <a:r>
              <a:rPr lang="en-US" dirty="0"/>
              <a:t> </a:t>
            </a:r>
            <a:r>
              <a:rPr lang="en-US" dirty="0" err="1"/>
              <a:t>keresése</a:t>
            </a:r>
            <a:r>
              <a:rPr lang="en-US" dirty="0"/>
              <a:t> </a:t>
            </a:r>
            <a:r>
              <a:rPr lang="en-US" dirty="0" err="1"/>
              <a:t>illetve</a:t>
            </a:r>
            <a:r>
              <a:rPr lang="en-US" dirty="0"/>
              <a:t> a ppt </a:t>
            </a:r>
            <a:r>
              <a:rPr lang="en-US" dirty="0" err="1"/>
              <a:t>előkészítéséért</a:t>
            </a:r>
            <a:r>
              <a:rPr lang="en-US" dirty="0"/>
              <a:t>.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Mózer Ric</a:t>
            </a:r>
            <a:r>
              <a:rPr lang="hu-HU" dirty="0"/>
              <a:t>h</a:t>
            </a:r>
            <a:r>
              <a:rPr lang="en-US" dirty="0" err="1"/>
              <a:t>árd</a:t>
            </a:r>
            <a:r>
              <a:rPr lang="en-US" dirty="0"/>
              <a:t> volt </a:t>
            </a:r>
            <a:r>
              <a:rPr lang="en-US" dirty="0" err="1"/>
              <a:t>felelős</a:t>
            </a:r>
            <a:r>
              <a:rPr lang="en-US" dirty="0"/>
              <a:t> a frontend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külső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intergrációkért</a:t>
            </a:r>
            <a:r>
              <a:rPr lang="en-US" dirty="0"/>
              <a:t>.</a:t>
            </a:r>
            <a:endParaRPr lang="en-US"/>
          </a:p>
          <a:p>
            <a:endParaRPr lang="en-US" dirty="0"/>
          </a:p>
          <a:p>
            <a:r>
              <a:rPr lang="en-US" dirty="0" err="1"/>
              <a:t>Rapcsák</a:t>
            </a:r>
            <a:r>
              <a:rPr lang="en-US" dirty="0"/>
              <a:t> Marcell volt </a:t>
            </a:r>
            <a:r>
              <a:rPr lang="en-US" dirty="0" err="1"/>
              <a:t>felelős</a:t>
            </a:r>
            <a:r>
              <a:rPr lang="en-US" dirty="0"/>
              <a:t> a backend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adatbázisért</a:t>
            </a:r>
            <a:r>
              <a:rPr lang="en-US" dirty="0"/>
              <a:t>.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dokumentációt</a:t>
            </a:r>
            <a:r>
              <a:rPr lang="en-US" dirty="0"/>
              <a:t> </a:t>
            </a:r>
            <a:r>
              <a:rPr lang="en-US" dirty="0" err="1"/>
              <a:t>egymás</a:t>
            </a:r>
            <a:r>
              <a:rPr lang="en-US" dirty="0"/>
              <a:t> </a:t>
            </a:r>
            <a:r>
              <a:rPr lang="en-US" dirty="0" err="1"/>
              <a:t>között</a:t>
            </a:r>
            <a:r>
              <a:rPr lang="en-US" dirty="0"/>
              <a:t> </a:t>
            </a:r>
            <a:r>
              <a:rPr lang="en-US" dirty="0" err="1"/>
              <a:t>egyenlően</a:t>
            </a:r>
            <a:r>
              <a:rPr lang="en-US" dirty="0"/>
              <a:t> </a:t>
            </a:r>
            <a:r>
              <a:rPr lang="en-US" dirty="0" err="1"/>
              <a:t>osztottuk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098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B31585-5B92-47F0-A05A-116132C5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az oldalon I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26DC54B-00C0-4336-8305-DB3E8672A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Regisztráció</a:t>
            </a:r>
          </a:p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651DEA8-5782-4493-8001-603B87BF8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9119" y="2620612"/>
            <a:ext cx="4825158" cy="2840039"/>
          </a:xfrm>
        </p:spPr>
        <p:txBody>
          <a:bodyPr/>
          <a:lstStyle/>
          <a:p>
            <a:r>
              <a:rPr lang="hu-HU" dirty="0"/>
              <a:t>Ahhoz, hogy a weboldal összes funkciójához hozzá férj, elkerülhetetlen a regisztráció.</a:t>
            </a:r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9C5E5E14-74D8-4253-A76F-E2A879122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044350"/>
            <a:ext cx="4825159" cy="576262"/>
          </a:xfrm>
        </p:spPr>
        <p:txBody>
          <a:bodyPr/>
          <a:lstStyle/>
          <a:p>
            <a:r>
              <a:rPr lang="hu-HU" dirty="0"/>
              <a:t>Bejelentkezés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6141C47-E90E-41FB-AADC-9C91D4C8B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5946" y="2682610"/>
            <a:ext cx="4825159" cy="2840039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Regisztráció után következhet a bejelentkezés, attól függetlenül, hogy edzőként vagy látogatóként regisztrált az illető.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02B1B7D-9D7A-4414-8822-180C8AF9F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967" r="2197"/>
          <a:stretch/>
        </p:blipFill>
        <p:spPr bwMode="auto">
          <a:xfrm>
            <a:off x="1397406" y="3770811"/>
            <a:ext cx="1937978" cy="262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DC234A0-8241-4382-A0D6-0C877E042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263" y="3833715"/>
            <a:ext cx="3254012" cy="280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776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FAEED2-EF76-4298-B335-E517E55A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az oldalon II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652E7D3-8BCF-4AF7-9A30-187E515C3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3" y="1905000"/>
            <a:ext cx="4396338" cy="576262"/>
          </a:xfrm>
        </p:spPr>
        <p:txBody>
          <a:bodyPr/>
          <a:lstStyle/>
          <a:p>
            <a:r>
              <a:rPr lang="hu-HU" dirty="0"/>
              <a:t>Főoldal</a:t>
            </a:r>
          </a:p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801884B-F40A-4CB5-8495-4676CCA74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4027" y="2299432"/>
            <a:ext cx="4825158" cy="2840039"/>
          </a:xfrm>
        </p:spPr>
        <p:txBody>
          <a:bodyPr/>
          <a:lstStyle/>
          <a:p>
            <a:r>
              <a:rPr lang="hu-HU" dirty="0"/>
              <a:t>A főoldalunkon látható egy üdvözlő rész, ami alatt látható az összes többi funkció, majd azok alatt a legfrissebb hírek a küzdősport világában, illetve egy „rólunk” rész ami röviden bemutatja a célunkat és a csapatunkat és elérhetőségeinket.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FB5AEC-E687-41AD-8230-F58457318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10" y="2603500"/>
            <a:ext cx="4294955" cy="284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408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0D2D4A-B1B8-462C-B945-00BE5E49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az oldalon III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533BCD3-955A-4FAD-99D5-C67F95A6D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1786546"/>
            <a:ext cx="4825157" cy="576262"/>
          </a:xfrm>
        </p:spPr>
        <p:txBody>
          <a:bodyPr/>
          <a:lstStyle/>
          <a:p>
            <a:r>
              <a:rPr lang="hu-HU" dirty="0"/>
              <a:t>Sportok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83364F0-0430-43DF-9A10-C5FFB0118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8616" y="2358430"/>
            <a:ext cx="4825158" cy="2840039"/>
          </a:xfrm>
        </p:spPr>
        <p:txBody>
          <a:bodyPr/>
          <a:lstStyle/>
          <a:p>
            <a:r>
              <a:rPr lang="hu-HU" dirty="0"/>
              <a:t>Ebben a fülben vannak a nálunk elérhető küzdősportok, rájuk kattintva látunk egy rövid ismertetőd a sportról, közelgő versenyeket, egyesületeket.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292FA6A-0916-4071-A0DD-FBC53B77F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318" y="2290354"/>
            <a:ext cx="4196066" cy="309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93CFE3B-DF70-4B8A-B494-2333B1FC7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80" y="3692326"/>
            <a:ext cx="5264331" cy="282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512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DFF689-66CB-41B7-8A10-1B34E004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az oldalon IV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885BDBF-EE6E-455C-B3A7-B85476C7A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Események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D3824DE-89FA-4B38-9C0A-CD64D7CCD3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Erre a menüpontra kattintva egy </a:t>
            </a:r>
            <a:r>
              <a:rPr lang="hu-HU" dirty="0" err="1"/>
              <a:t>naptárat</a:t>
            </a:r>
            <a:r>
              <a:rPr lang="hu-HU" dirty="0"/>
              <a:t> láthatunk ahol megvannak jelölve azok a napok amelyekhez hozzá van adva valamilyen esemény, és rákattintva láthatjuk a további információkat az adott eseményről.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E495C4-0F16-4EA1-A7CD-D7248B722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14600"/>
            <a:ext cx="5212080" cy="222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58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ACCAA9-9077-4AB8-B191-B9570A75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az oldalon V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A39ED44-0E0E-4EAA-97F5-16579D523E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Ranglista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7BBA5C1-21CE-40D3-AAFE-60DDCC610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484912"/>
            <a:ext cx="4396339" cy="167345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Clr>
                <a:srgbClr val="8AD0D6"/>
              </a:buClr>
            </a:pPr>
            <a:r>
              <a:rPr lang="hu-HU" dirty="0"/>
              <a:t>A ranglista egy visszajelzést ad az edzők és a látogatóknak, hogy  ki tart legtöbb edzést és a látogatóknál ki vesz a legtöbb edzésen részt, ez alapján állítunk egy sorrendet az oldalon.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C0F4758-B4D8-4A18-9974-B87B4C44B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Adat módosítás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6042AC5-4D5E-482F-95E9-540F13C7034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Regisztráció után a felhasználónak lehetősége van módosítani az adatait.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DB9C75-11CA-4F68-A524-7A94B9126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402" y="3535808"/>
            <a:ext cx="2958481" cy="286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5C5FAE1-4C5E-4125-AB2F-5F0614541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4089482"/>
            <a:ext cx="4681585" cy="231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71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A717F-723E-4326-8FA2-6E145D77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az oldalon VI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8C99D13-AC3C-4A9B-A42A-106A7F4CA4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Edzői oldal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D65EF5E-F78F-4B16-9EFC-5663B2BEC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484912"/>
            <a:ext cx="4396339" cy="172409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hu-HU" dirty="0"/>
              <a:t>Az edzők edzéseket és </a:t>
            </a:r>
            <a:r>
              <a:rPr lang="hu-HU" dirty="0" err="1"/>
              <a:t>klubbokat</a:t>
            </a:r>
            <a:r>
              <a:rPr lang="hu-HU" dirty="0"/>
              <a:t> tudnak hozzá adni amikre a látogatók jelentkezni tudnak és értékelni tudják őket csillagokkal és szöveges formában egyaránt a sportleírás fülön.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0F799FA-1187-4893-A2E7-07DEAE995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Edzésnapló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09B16D8-CE5F-4711-8B4E-38DA772A34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hu-HU" dirty="0"/>
              <a:t>A látogató és edző itt láthatja az edzéseit amikre jelentkezett, láthat egy skálát is magáról valamint a </a:t>
            </a:r>
            <a:r>
              <a:rPr lang="hu-HU" dirty="0" err="1"/>
              <a:t>kitüzött</a:t>
            </a:r>
            <a:r>
              <a:rPr lang="hu-HU" dirty="0"/>
              <a:t> célját.</a:t>
            </a:r>
          </a:p>
        </p:txBody>
      </p:sp>
      <p:sp>
        <p:nvSpPr>
          <p:cNvPr id="7" name="Nyíl: lefelé mutató 6">
            <a:extLst>
              <a:ext uri="{FF2B5EF4-FFF2-40B4-BE49-F238E27FC236}">
                <a16:creationId xmlns:a16="http://schemas.microsoft.com/office/drawing/2014/main" id="{8100F265-BCDF-4003-B107-4E7C535CE9F4}"/>
              </a:ext>
            </a:extLst>
          </p:cNvPr>
          <p:cNvSpPr/>
          <p:nvPr/>
        </p:nvSpPr>
        <p:spPr>
          <a:xfrm>
            <a:off x="2664823" y="4206240"/>
            <a:ext cx="383177" cy="4005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2A50C40-E15F-46AE-9604-4A9057544DC0}"/>
              </a:ext>
            </a:extLst>
          </p:cNvPr>
          <p:cNvSpPr txBox="1"/>
          <p:nvPr/>
        </p:nvSpPr>
        <p:spPr>
          <a:xfrm>
            <a:off x="1103312" y="4702129"/>
            <a:ext cx="4156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Élő </a:t>
            </a:r>
            <a:r>
              <a:rPr lang="hu-HU" sz="2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stream</a:t>
            </a:r>
            <a:endParaRPr lang="hu-HU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E53455EE-6C76-4969-BB27-39D1E0ADC79E}"/>
              </a:ext>
            </a:extLst>
          </p:cNvPr>
          <p:cNvSpPr txBox="1"/>
          <p:nvPr/>
        </p:nvSpPr>
        <p:spPr>
          <a:xfrm>
            <a:off x="1103312" y="5399314"/>
            <a:ext cx="420891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dirty="0"/>
              <a:t>Az edző élő adásban tudja közvetíteni az edzését az Élő </a:t>
            </a:r>
            <a:r>
              <a:rPr lang="hu-HU" dirty="0" err="1"/>
              <a:t>stream</a:t>
            </a:r>
            <a:r>
              <a:rPr lang="hu-HU" dirty="0"/>
              <a:t> menüben amit az edzői oldalon tud működtetni.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9F6B191B-4F6D-4F71-96D8-945124375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747" y="4103118"/>
            <a:ext cx="2038259" cy="239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8BAF0B6-D611-4091-BA79-4F29875E8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48" y="4103118"/>
            <a:ext cx="2319857" cy="239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FBDD8DA-F1C5-4540-A492-F3C50A8C8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704" y="221165"/>
            <a:ext cx="3764921" cy="186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48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588</TotalTime>
  <Words>634</Words>
  <Application>Microsoft Office PowerPoint</Application>
  <PresentationFormat>Szélesvásznú</PresentationFormat>
  <Paragraphs>107</Paragraphs>
  <Slides>17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18" baseType="lpstr">
      <vt:lpstr>Ion</vt:lpstr>
      <vt:lpstr>KüzdőKert</vt:lpstr>
      <vt:lpstr>Miért  készítettük ezt a weboldalt</vt:lpstr>
      <vt:lpstr>Feladat felosztás</vt:lpstr>
      <vt:lpstr>Funkciók az oldalon I</vt:lpstr>
      <vt:lpstr>Funkciók az oldalon II</vt:lpstr>
      <vt:lpstr>Funkciók az oldalon III</vt:lpstr>
      <vt:lpstr>Funkciók az oldalon IV</vt:lpstr>
      <vt:lpstr>Funkciók az oldalon V</vt:lpstr>
      <vt:lpstr>Funkciók az oldalon VI</vt:lpstr>
      <vt:lpstr>Program</vt:lpstr>
      <vt:lpstr>Database</vt:lpstr>
      <vt:lpstr>Frontend</vt:lpstr>
      <vt:lpstr>Backend</vt:lpstr>
      <vt:lpstr>Reszponzivitás</vt:lpstr>
      <vt:lpstr>A projekt elkészítése</vt:lpstr>
      <vt:lpstr>Fejlesztések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GypoWinery</dc:title>
  <dc:creator>Gábor Bence 878</dc:creator>
  <cp:lastModifiedBy>Marcell Rapcsák</cp:lastModifiedBy>
  <cp:revision>200</cp:revision>
  <dcterms:created xsi:type="dcterms:W3CDTF">2025-02-24T09:54:02Z</dcterms:created>
  <dcterms:modified xsi:type="dcterms:W3CDTF">2025-05-26T19:19:46Z</dcterms:modified>
</cp:coreProperties>
</file>