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71" r:id="rId4"/>
    <p:sldId id="269" r:id="rId5"/>
    <p:sldId id="270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k Pekny" initials="MP" lastIdx="1" clrIdx="0">
    <p:extLst>
      <p:ext uri="{19B8F6BF-5375-455C-9EA6-DF929625EA0E}">
        <p15:presenceInfo xmlns:p15="http://schemas.microsoft.com/office/powerpoint/2012/main" userId="S-1-5-21-1078517235-3477582912-4158071567-48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3T11:06:39.8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1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2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24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3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2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KüzdőKert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Mózer </a:t>
            </a:r>
            <a:r>
              <a:rPr lang="hu-HU" dirty="0" err="1"/>
              <a:t>richárd</a:t>
            </a:r>
            <a:r>
              <a:rPr lang="hu-HU" dirty="0"/>
              <a:t>, </a:t>
            </a:r>
            <a:r>
              <a:rPr lang="hu-HU" dirty="0" err="1"/>
              <a:t>pekny</a:t>
            </a:r>
            <a:r>
              <a:rPr lang="hu-HU" dirty="0"/>
              <a:t> </a:t>
            </a:r>
            <a:r>
              <a:rPr lang="hu-HU" dirty="0" err="1"/>
              <a:t>márk</a:t>
            </a:r>
            <a:r>
              <a:rPr lang="hu-HU" dirty="0"/>
              <a:t>, </a:t>
            </a:r>
            <a:r>
              <a:rPr lang="hu-HU" dirty="0" err="1"/>
              <a:t>rapcsák</a:t>
            </a:r>
            <a:r>
              <a:rPr lang="hu-HU" dirty="0"/>
              <a:t> </a:t>
            </a:r>
            <a:r>
              <a:rPr lang="hu-HU" dirty="0" err="1"/>
              <a:t>marcell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5" y="322217"/>
            <a:ext cx="3401064" cy="448490"/>
          </a:xfrm>
        </p:spPr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885" y="773611"/>
            <a:ext cx="3401063" cy="29972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Workbench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BAC277-821A-49F0-8A85-C5596680E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33450"/>
            <a:ext cx="76200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97AB80D-3180-4A01-9F49-25F43A599A72}"/>
              </a:ext>
            </a:extLst>
          </p:cNvPr>
          <p:cNvSpPr txBox="1"/>
          <p:nvPr/>
        </p:nvSpPr>
        <p:spPr>
          <a:xfrm>
            <a:off x="357051" y="1715589"/>
            <a:ext cx="1515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our database, containing all 11 tables, populated with data and connected to the necessary tables.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8" y="0"/>
            <a:ext cx="2978170" cy="1078110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React</a:t>
            </a:r>
            <a:endParaRPr lang="hu-HU" dirty="0"/>
          </a:p>
          <a:p>
            <a:r>
              <a:rPr lang="hu-HU" dirty="0" err="1"/>
              <a:t>Css</a:t>
            </a:r>
            <a:endParaRPr lang="hu-HU" dirty="0"/>
          </a:p>
          <a:p>
            <a:r>
              <a:rPr lang="hu-HU" dirty="0" err="1"/>
              <a:t>Jsx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33EBBC-B527-493B-87D6-8D6BE5D3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26" y="1431069"/>
            <a:ext cx="1611085" cy="33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EB9F929-0876-4B4E-852E-14E5F603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1" y="1561484"/>
            <a:ext cx="1969280" cy="32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044" y="1276986"/>
            <a:ext cx="4396338" cy="576262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JavaScript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B0217F-7FA4-40CE-BD22-9FC247AA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03" y="1795462"/>
            <a:ext cx="2962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B8FA5F-99AA-46F6-AC17-E5E631CA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89" y="2677516"/>
            <a:ext cx="5007584" cy="31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Tablett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B7BADF-0D1E-4618-A707-E174E4AD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E4755127-D18B-475C-8601-5E7B0EF68A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21911" y="2514600"/>
            <a:ext cx="3661316" cy="374173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E69D53-E5CB-4A23-8B8B-57EBB990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66" y="2960914"/>
            <a:ext cx="2010056" cy="3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655" y="362585"/>
            <a:ext cx="3034794" cy="170307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Discord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Iskola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7AE0CAF-C5A0-44A9-A1AC-D88345A7937A}"/>
              </a:ext>
            </a:extLst>
          </p:cNvPr>
          <p:cNvSpPr txBox="1"/>
          <p:nvPr/>
        </p:nvSpPr>
        <p:spPr>
          <a:xfrm>
            <a:off x="7419324" y="702978"/>
            <a:ext cx="278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Minden egyes lépés után </a:t>
            </a:r>
            <a:r>
              <a:rPr lang="hu-HU" i="1" dirty="0" err="1">
                <a:solidFill>
                  <a:schemeClr val="bg1"/>
                </a:solidFill>
              </a:rPr>
              <a:t>githubra</a:t>
            </a:r>
            <a:r>
              <a:rPr lang="hu-HU" i="1" dirty="0">
                <a:solidFill>
                  <a:schemeClr val="bg1"/>
                </a:solidFill>
              </a:rPr>
              <a:t> </a:t>
            </a:r>
            <a:r>
              <a:rPr lang="hu-HU" i="1" dirty="0" err="1">
                <a:solidFill>
                  <a:schemeClr val="bg1"/>
                </a:solidFill>
              </a:rPr>
              <a:t>commitoltuk</a:t>
            </a:r>
            <a:r>
              <a:rPr lang="hu-HU" i="1" dirty="0">
                <a:solidFill>
                  <a:schemeClr val="bg1"/>
                </a:solidFill>
              </a:rPr>
              <a:t> a munkánkat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8531A-385E-4701-8B6A-A80CB845ACCB}"/>
              </a:ext>
            </a:extLst>
          </p:cNvPr>
          <p:cNvSpPr txBox="1"/>
          <p:nvPr/>
        </p:nvSpPr>
        <p:spPr>
          <a:xfrm>
            <a:off x="7419324" y="2667615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Otthoni munka közben </a:t>
            </a:r>
            <a:r>
              <a:rPr lang="hu-HU" i="1" dirty="0" err="1">
                <a:solidFill>
                  <a:schemeClr val="bg1"/>
                </a:solidFill>
              </a:rPr>
              <a:t>discordon</a:t>
            </a:r>
            <a:r>
              <a:rPr lang="hu-HU" i="1" dirty="0">
                <a:solidFill>
                  <a:schemeClr val="bg1"/>
                </a:solidFill>
              </a:rPr>
              <a:t> beszéltünk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4E54C0-DAD3-45E3-A735-FD53C2E62E8A}"/>
              </a:ext>
            </a:extLst>
          </p:cNvPr>
          <p:cNvSpPr txBox="1"/>
          <p:nvPr/>
        </p:nvSpPr>
        <p:spPr>
          <a:xfrm>
            <a:off x="7419324" y="4691710"/>
            <a:ext cx="238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Iskolában egymás mellől tudtunk a leghatékonyabban dolgozni</a:t>
            </a:r>
          </a:p>
        </p:txBody>
      </p:sp>
      <p:pic>
        <p:nvPicPr>
          <p:cNvPr id="3074" name="Picture 2" descr="Discord, Inc. | iOS App Store | Apptopia">
            <a:extLst>
              <a:ext uri="{FF2B5EF4-FFF2-40B4-BE49-F238E27FC236}">
                <a16:creationId xmlns:a16="http://schemas.microsoft.com/office/drawing/2014/main" id="{28AA802A-8AD2-4A9F-9F4B-C28D6769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21" y="2206837"/>
            <a:ext cx="2058061" cy="205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GSZC - Pestszentlőrinci | foglalj.be">
            <a:extLst>
              <a:ext uri="{FF2B5EF4-FFF2-40B4-BE49-F238E27FC236}">
                <a16:creationId xmlns:a16="http://schemas.microsoft.com/office/drawing/2014/main" id="{8981DACA-DF8D-4ECD-B292-0FE9B235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665" y="4498578"/>
            <a:ext cx="2385769" cy="158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Rengeteg ötletünk van, hogy, hogyan lehetne még fejleszteni a weboldalt.</a:t>
            </a:r>
          </a:p>
          <a:p>
            <a:pPr marL="0" indent="0">
              <a:buNone/>
            </a:pPr>
            <a:r>
              <a:rPr lang="hu-HU" dirty="0" err="1"/>
              <a:t>Push</a:t>
            </a:r>
            <a:r>
              <a:rPr lang="hu-HU" dirty="0"/>
              <a:t> értesítés új eseményeknél</a:t>
            </a:r>
          </a:p>
          <a:p>
            <a:pPr marL="0" indent="0">
              <a:buNone/>
            </a:pPr>
            <a:r>
              <a:rPr lang="hu-HU" dirty="0"/>
              <a:t>Telefonos applikáció létrehozása</a:t>
            </a:r>
          </a:p>
          <a:p>
            <a:pPr marL="0" indent="0">
              <a:buNone/>
            </a:pPr>
            <a:r>
              <a:rPr lang="hu-HU" dirty="0"/>
              <a:t>Asztali </a:t>
            </a:r>
            <a:r>
              <a:rPr lang="hu-HU" dirty="0" err="1"/>
              <a:t>alkamazás</a:t>
            </a:r>
            <a:r>
              <a:rPr lang="hu-HU" dirty="0"/>
              <a:t> létrehozása</a:t>
            </a:r>
          </a:p>
          <a:p>
            <a:pPr marL="0" indent="0">
              <a:buNone/>
            </a:pPr>
            <a:r>
              <a:rPr lang="hu-HU" dirty="0"/>
              <a:t>Csevegési lehetőség az oldalon</a:t>
            </a:r>
          </a:p>
          <a:p>
            <a:pPr marL="0" indent="0">
              <a:buNone/>
            </a:pPr>
            <a:r>
              <a:rPr lang="hu-HU" dirty="0"/>
              <a:t>Profilkép feltöltésére lehetőség</a:t>
            </a:r>
          </a:p>
          <a:p>
            <a:pPr marL="0" indent="0">
              <a:buNone/>
            </a:pPr>
            <a:r>
              <a:rPr lang="hu-HU" dirty="0"/>
              <a:t>Partnerek, támogatók, marketing</a:t>
            </a:r>
          </a:p>
          <a:p>
            <a:pPr marL="0" indent="0">
              <a:buNone/>
            </a:pPr>
            <a:r>
              <a:rPr lang="hu-HU" dirty="0"/>
              <a:t>Sportok bővítése </a:t>
            </a:r>
            <a:r>
              <a:rPr lang="hu-HU" dirty="0" err="1"/>
              <a:t>példáúl</a:t>
            </a:r>
            <a:r>
              <a:rPr lang="hu-HU" dirty="0"/>
              <a:t>, karate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CCACA6-5FEF-4865-9875-3037C61D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assignment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E21700-416A-4A84-ADE4-6416935D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Ric</a:t>
            </a:r>
            <a:r>
              <a:rPr lang="hu-HU" dirty="0"/>
              <a:t>h</a:t>
            </a:r>
            <a:r>
              <a:rPr lang="en-US" dirty="0" err="1"/>
              <a:t>árd</a:t>
            </a:r>
            <a:r>
              <a:rPr lang="en-US" dirty="0"/>
              <a:t> </a:t>
            </a:r>
            <a:r>
              <a:rPr lang="en-US" dirty="0" err="1"/>
              <a:t>Mózer</a:t>
            </a:r>
            <a:r>
              <a:rPr lang="en-US" dirty="0"/>
              <a:t> was responsible for the frontend and API integration.</a:t>
            </a:r>
          </a:p>
          <a:p>
            <a:endParaRPr lang="en-US" dirty="0"/>
          </a:p>
          <a:p>
            <a:r>
              <a:rPr lang="en-US" dirty="0"/>
              <a:t>Márk Pekny was responsible for the design, frontend design, finding images and texts, and preparing the PPT.</a:t>
            </a:r>
          </a:p>
          <a:p>
            <a:endParaRPr lang="en-US" dirty="0"/>
          </a:p>
          <a:p>
            <a:r>
              <a:rPr lang="en-US" dirty="0"/>
              <a:t>Marcell </a:t>
            </a:r>
            <a:r>
              <a:rPr lang="en-US" dirty="0" err="1"/>
              <a:t>Rapcsák</a:t>
            </a:r>
            <a:r>
              <a:rPr lang="en-US" dirty="0"/>
              <a:t> was responsible for the backend and the database.</a:t>
            </a:r>
          </a:p>
          <a:p>
            <a:endParaRPr lang="en-US" dirty="0"/>
          </a:p>
          <a:p>
            <a:r>
              <a:rPr lang="en-US" dirty="0"/>
              <a:t>We divided the documentation equally among ourselves.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0988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6D48AC-2056-432B-8175-C454453C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Készítette: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Pekny</a:t>
            </a:r>
            <a:r>
              <a:rPr lang="hu-HU" dirty="0"/>
              <a:t> Márk</a:t>
            </a:r>
          </a:p>
          <a:p>
            <a:pPr marL="0" indent="0">
              <a:buNone/>
            </a:pPr>
            <a:r>
              <a:rPr lang="hu-HU" dirty="0"/>
              <a:t>	Rapcsák Marcell</a:t>
            </a:r>
          </a:p>
          <a:p>
            <a:pPr marL="0" indent="0">
              <a:buNone/>
            </a:pPr>
            <a:r>
              <a:rPr lang="hu-HU" dirty="0"/>
              <a:t>	Mózer Richárd</a:t>
            </a:r>
          </a:p>
        </p:txBody>
      </p:sp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Nem létezik még olyan weboldal, ahol látod összefoglalva az összes küzdősportot és lehetőséged van kipróbálni bármelyiket.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/>
                </a:solidFill>
              </a:rPr>
              <a:t>Küzdőkert:</a:t>
            </a:r>
          </a:p>
          <a:p>
            <a:r>
              <a:rPr lang="hu-HU" dirty="0"/>
              <a:t>"Küzdősportok Közösségi Platformja" egy webalkalmazás, amelyet a küzdősportok iránt érdeklődő közösség számára fejlesztettünk. A célunk egy olyan platform létrehozása volt, ahol a felhasználók edzéseket, eseményeket, ranglistákat követhetnek nyomon, és élő közvetítéseket nézhetnek amiket az edzők közvetítenek.</a:t>
            </a:r>
            <a:endParaRPr lang="hu-H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Ahhoz, hogy a weboldal összes funkciójához hozzá férj, elkerülhetetlen a regisztráció.</a:t>
            </a:r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9C5E5E14-74D8-4253-A76F-E2A87912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44350"/>
            <a:ext cx="4825159" cy="576262"/>
          </a:xfrm>
        </p:spPr>
        <p:txBody>
          <a:bodyPr/>
          <a:lstStyle/>
          <a:p>
            <a:r>
              <a:rPr lang="hu-HU" dirty="0"/>
              <a:t>Bejelentkezés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Regisztráció után következhet a bejelentkezés, attól függetlenül, hogy edzőként vagy látogatóként regisztrált az illető.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B1B7D-9D7A-4414-8822-180C8AF9F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967" r="2197"/>
          <a:stretch/>
        </p:blipFill>
        <p:spPr bwMode="auto">
          <a:xfrm>
            <a:off x="1397406" y="3770811"/>
            <a:ext cx="1937978" cy="262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C234A0-8241-4382-A0D6-0C877E04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3" y="3833715"/>
            <a:ext cx="3254012" cy="28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1905000"/>
            <a:ext cx="4396338" cy="576262"/>
          </a:xfrm>
        </p:spPr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4027" y="2299432"/>
            <a:ext cx="4825158" cy="2840039"/>
          </a:xfrm>
        </p:spPr>
        <p:txBody>
          <a:bodyPr/>
          <a:lstStyle/>
          <a:p>
            <a:r>
              <a:rPr lang="hu-HU" dirty="0"/>
              <a:t>A főoldalunkon látható egy üdvözlő rész, ami alatt látható az összes többi funkció, majd azok alatt a legfrissebb hírek a küzdősport világában, illetve egy „rólunk” rész ami röviden bemutatja a célunkat és a csapatunkat és elérhetőségeinket.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B5AEC-E687-41AD-8230-F5845731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04" y="2603500"/>
            <a:ext cx="4294955" cy="28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/>
              <a:t>Sportok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dirty="0"/>
              <a:t>Ebben a fülben vannak a nálunk elérhető küzdősportok, rájuk kattintva látunk egy rövid ismertetőd a sportról, közelgő versenyeket, egyesületeket.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2FA6A-0916-4071-A0DD-FBC53B77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18" y="2290354"/>
            <a:ext cx="4196066" cy="30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3CFE3B-DF70-4B8A-B494-2333B1FC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" y="3692326"/>
            <a:ext cx="5264331" cy="2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FF689-66CB-41B7-8A10-1B34E004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85BDBF-EE6E-455C-B3A7-B85476C7A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Események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3824DE-89FA-4B38-9C0A-CD64D7CCD3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Erre a menüpontra kattintva egy </a:t>
            </a:r>
            <a:r>
              <a:rPr lang="hu-HU" dirty="0" err="1"/>
              <a:t>naptárat</a:t>
            </a:r>
            <a:r>
              <a:rPr lang="hu-HU" dirty="0"/>
              <a:t> láthatunk ahol megvannak jelölve azok a napok amelyekhez hozzá van adva valamilyen esemény, és rákattintva láthatjuk a további információkat az adott eseményről.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E495C4-0F16-4EA1-A7CD-D7248B7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5212080" cy="22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8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ACCAA9-9077-4AB8-B191-B9570A75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V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A39ED44-0E0E-4EAA-97F5-16579D523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Ranglista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BBA5C1-21CE-40D3-AAFE-60DDCC610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Versenyezhetnek az edzők, hogy melyikük tart több edzést, valamint a látogatók is, hogy melyikük vesz részt több edzésen.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C0F4758-B4D8-4A18-9974-B87B4C44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Adat módosítás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042AC5-4D5E-482F-95E9-540F13C703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Regisztráció után a felhasználónak lehetősége van módosítani az adatait.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DB9C75-11CA-4F68-A524-7A94B912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02" y="3535808"/>
            <a:ext cx="2958481" cy="28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5C5FAE1-4C5E-4125-AB2F-5F0614541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089482"/>
            <a:ext cx="4681585" cy="231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A717F-723E-4326-8FA2-6E145D77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Funkciót az oldalon VI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C99D13-AC3C-4A9B-A42A-106A7F4C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Edzői oldal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65EF5E-F78F-4B16-9EFC-5663B2BE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1526177"/>
          </a:xfrm>
        </p:spPr>
        <p:txBody>
          <a:bodyPr/>
          <a:lstStyle/>
          <a:p>
            <a:r>
              <a:rPr lang="hu-HU" dirty="0"/>
              <a:t>Az edzők edzéseket és </a:t>
            </a:r>
            <a:r>
              <a:rPr lang="hu-HU" dirty="0" err="1"/>
              <a:t>klubbokat</a:t>
            </a:r>
            <a:r>
              <a:rPr lang="hu-HU" dirty="0"/>
              <a:t> tudnak hozzá adni amikre a látogatók jelentkezni tudnak és értékelni tudják őket csillagokkal és szöveges formában egyaránt.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F799FA-1187-4893-A2E7-07DEAE995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Edzésnapló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09B16D8-CE5F-4711-8B4E-38DA772A34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A látogató itt láthatja az edzéseit amikre jelentkezett, láthat egy skálát is magáról valamint a </a:t>
            </a:r>
            <a:r>
              <a:rPr lang="hu-HU" dirty="0" err="1"/>
              <a:t>kitüzött</a:t>
            </a:r>
            <a:r>
              <a:rPr lang="hu-HU" dirty="0"/>
              <a:t> célját.</a:t>
            </a:r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8100F265-BCDF-4003-B107-4E7C535CE9F4}"/>
              </a:ext>
            </a:extLst>
          </p:cNvPr>
          <p:cNvSpPr/>
          <p:nvPr/>
        </p:nvSpPr>
        <p:spPr>
          <a:xfrm>
            <a:off x="2664823" y="4206240"/>
            <a:ext cx="383177" cy="40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2A50C40-E15F-46AE-9604-4A9057544DC0}"/>
              </a:ext>
            </a:extLst>
          </p:cNvPr>
          <p:cNvSpPr txBox="1"/>
          <p:nvPr/>
        </p:nvSpPr>
        <p:spPr>
          <a:xfrm>
            <a:off x="1103312" y="4702129"/>
            <a:ext cx="41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Élő </a:t>
            </a:r>
            <a:r>
              <a:rPr lang="hu-HU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stream</a:t>
            </a:r>
            <a:endParaRPr lang="hu-HU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53455EE-6C76-4969-BB27-39D1E0ADC79E}"/>
              </a:ext>
            </a:extLst>
          </p:cNvPr>
          <p:cNvSpPr txBox="1"/>
          <p:nvPr/>
        </p:nvSpPr>
        <p:spPr>
          <a:xfrm>
            <a:off x="1103312" y="5399314"/>
            <a:ext cx="420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edző élő adásban tudja közvetíteni az edzését az Élő </a:t>
            </a:r>
            <a:r>
              <a:rPr lang="hu-HU" dirty="0" err="1"/>
              <a:t>stream</a:t>
            </a:r>
            <a:r>
              <a:rPr lang="hu-HU" dirty="0"/>
              <a:t> menüben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9F6B191B-4F6D-4F71-96D8-945124375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47" y="4103118"/>
            <a:ext cx="2038259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8BAF0B6-D611-4091-BA79-4F29875E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48" y="4103118"/>
            <a:ext cx="2319857" cy="23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FBDD8DA-F1C5-4540-A492-F3C50A8C8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484" y="41364"/>
            <a:ext cx="3764921" cy="186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1"/>
            <a:r>
              <a:rPr lang="hu-HU" sz="1600" dirty="0"/>
              <a:t>Node.js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864" y="3179763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phpMyAdmin</a:t>
            </a:r>
            <a:endParaRPr lang="hu-HU" sz="1800" dirty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Workbench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528</TotalTime>
  <Words>511</Words>
  <Application>Microsoft Office PowerPoint</Application>
  <PresentationFormat>Szélesvásznú</PresentationFormat>
  <Paragraphs>88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Century Gothic</vt:lpstr>
      <vt:lpstr>Courier New</vt:lpstr>
      <vt:lpstr>TikTokFont</vt:lpstr>
      <vt:lpstr>Wingdings</vt:lpstr>
      <vt:lpstr>Wingdings 3</vt:lpstr>
      <vt:lpstr>Ion</vt:lpstr>
      <vt:lpstr>KüzdőKert</vt:lpstr>
      <vt:lpstr>Miért  készítettük ezt a weboldalt</vt:lpstr>
      <vt:lpstr>Funkciók az oldalon I</vt:lpstr>
      <vt:lpstr>Funkciók az oldalon II</vt:lpstr>
      <vt:lpstr>Funkciók az oldalon III</vt:lpstr>
      <vt:lpstr>Funkciók az oldalon IV</vt:lpstr>
      <vt:lpstr>Funkciók az oldalon V</vt:lpstr>
      <vt:lpstr>Funkciót az oldalon VI</vt:lpstr>
      <vt:lpstr>Program</vt:lpstr>
      <vt:lpstr>Database</vt:lpstr>
      <vt:lpstr>Frontend</vt:lpstr>
      <vt:lpstr>Backend</vt:lpstr>
      <vt:lpstr>Reszponzivitás</vt:lpstr>
      <vt:lpstr>Csapatmunka</vt:lpstr>
      <vt:lpstr>Fejlesztések</vt:lpstr>
      <vt:lpstr>Task assignment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Marcell Rapcsák</cp:lastModifiedBy>
  <cp:revision>50</cp:revision>
  <dcterms:created xsi:type="dcterms:W3CDTF">2025-02-24T09:54:02Z</dcterms:created>
  <dcterms:modified xsi:type="dcterms:W3CDTF">2025-04-19T16:08:54Z</dcterms:modified>
</cp:coreProperties>
</file>