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71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árk Pekny" initials="MP" lastIdx="1" clrIdx="0">
    <p:extLst>
      <p:ext uri="{19B8F6BF-5375-455C-9EA6-DF929625EA0E}">
        <p15:presenceInfo xmlns:p15="http://schemas.microsoft.com/office/powerpoint/2012/main" userId="S-1-5-21-1078517235-3477582912-4158071567-48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03T11:06:39.836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1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02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24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3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0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2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0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KüzdőKert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Óvszer </a:t>
            </a:r>
            <a:r>
              <a:rPr lang="hu-HU" dirty="0" err="1"/>
              <a:t>modric</a:t>
            </a:r>
            <a:r>
              <a:rPr lang="hu-HU" dirty="0"/>
              <a:t> </a:t>
            </a:r>
            <a:r>
              <a:rPr lang="hu-HU" dirty="0" err="1"/>
              <a:t>sricsárd</a:t>
            </a:r>
            <a:r>
              <a:rPr lang="hu-HU" dirty="0"/>
              <a:t> </a:t>
            </a:r>
            <a:r>
              <a:rPr lang="hu-HU" dirty="0" err="1"/>
              <a:t>pekny</a:t>
            </a:r>
            <a:r>
              <a:rPr lang="hu-HU" dirty="0"/>
              <a:t> </a:t>
            </a:r>
            <a:r>
              <a:rPr lang="hu-HU" dirty="0" err="1"/>
              <a:t>márk</a:t>
            </a:r>
            <a:r>
              <a:rPr lang="hu-HU" dirty="0"/>
              <a:t> </a:t>
            </a:r>
            <a:r>
              <a:rPr lang="hu-HU" dirty="0" err="1"/>
              <a:t>rapcsák</a:t>
            </a:r>
            <a:r>
              <a:rPr lang="hu-HU" dirty="0"/>
              <a:t> </a:t>
            </a:r>
            <a:r>
              <a:rPr lang="hu-HU" dirty="0" err="1"/>
              <a:t>marcell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C4355-B35E-47D0-A455-449600C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E4A420-A43F-4DD4-BE7D-640C608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DB2BC-704F-4B8E-BA1C-0399F9D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Tablett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B7BADF-0D1E-4618-A707-E174E4AD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E4755127-D18B-475C-8601-5E7B0EF68A8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21911" y="2514600"/>
            <a:ext cx="3661316" cy="3741738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3E69D53-E5CB-4A23-8B8B-57EBB990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66" y="2960914"/>
            <a:ext cx="2010056" cy="3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764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F4ED-2BFA-44B5-A0E0-8F55A654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00CA2DA-FBDC-4104-A809-04FB79C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6655" y="362585"/>
            <a:ext cx="3034794" cy="170307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967CE-12FC-4A3D-B42A-063E9613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Github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Discord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Iskola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7AE0CAF-C5A0-44A9-A1AC-D88345A7937A}"/>
              </a:ext>
            </a:extLst>
          </p:cNvPr>
          <p:cNvSpPr txBox="1"/>
          <p:nvPr/>
        </p:nvSpPr>
        <p:spPr>
          <a:xfrm>
            <a:off x="8255346" y="1928951"/>
            <a:ext cx="2781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Minden egyes lépés után </a:t>
            </a:r>
            <a:r>
              <a:rPr lang="hu-HU" i="1" dirty="0" err="1">
                <a:solidFill>
                  <a:schemeClr val="bg1"/>
                </a:solidFill>
              </a:rPr>
              <a:t>githubra</a:t>
            </a:r>
            <a:r>
              <a:rPr lang="hu-HU" i="1" dirty="0">
                <a:solidFill>
                  <a:schemeClr val="bg1"/>
                </a:solidFill>
              </a:rPr>
              <a:t> </a:t>
            </a:r>
            <a:r>
              <a:rPr lang="hu-HU" i="1" dirty="0" err="1">
                <a:solidFill>
                  <a:schemeClr val="bg1"/>
                </a:solidFill>
              </a:rPr>
              <a:t>commitoltuk</a:t>
            </a:r>
            <a:r>
              <a:rPr lang="hu-HU" i="1" dirty="0">
                <a:solidFill>
                  <a:schemeClr val="bg1"/>
                </a:solidFill>
              </a:rPr>
              <a:t> a munkánkat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708531A-385E-4701-8B6A-A80CB845ACCB}"/>
              </a:ext>
            </a:extLst>
          </p:cNvPr>
          <p:cNvSpPr txBox="1"/>
          <p:nvPr/>
        </p:nvSpPr>
        <p:spPr>
          <a:xfrm>
            <a:off x="8255346" y="3418114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Otthoni munka közben </a:t>
            </a:r>
            <a:r>
              <a:rPr lang="hu-HU" i="1" dirty="0" err="1">
                <a:solidFill>
                  <a:schemeClr val="bg1"/>
                </a:solidFill>
              </a:rPr>
              <a:t>discordon</a:t>
            </a:r>
            <a:r>
              <a:rPr lang="hu-HU" i="1" dirty="0">
                <a:solidFill>
                  <a:schemeClr val="bg1"/>
                </a:solidFill>
              </a:rPr>
              <a:t> beszéltünk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74E54C0-DAD3-45E3-A735-FD53C2E62E8A}"/>
              </a:ext>
            </a:extLst>
          </p:cNvPr>
          <p:cNvSpPr txBox="1"/>
          <p:nvPr/>
        </p:nvSpPr>
        <p:spPr>
          <a:xfrm>
            <a:off x="8255346" y="4630278"/>
            <a:ext cx="238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>
                <a:solidFill>
                  <a:schemeClr val="bg1"/>
                </a:solidFill>
              </a:rPr>
              <a:t>Iskolában egymás mellől tudtunk a leghatékonyabban dolgozni</a:t>
            </a:r>
          </a:p>
        </p:txBody>
      </p:sp>
    </p:spTree>
    <p:extLst>
      <p:ext uri="{BB962C8B-B14F-4D97-AF65-F5344CB8AC3E}">
        <p14:creationId xmlns:p14="http://schemas.microsoft.com/office/powerpoint/2010/main" val="1259355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8A2D6-7C60-4C7C-94BF-F2D9220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E92F8-DD3B-4460-A582-A9CC578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Rengeteg ötletünk van, hogy, hogyan lehetne még fejleszteni a weboldalt.</a:t>
            </a:r>
          </a:p>
          <a:p>
            <a:pPr marL="0" indent="0">
              <a:buNone/>
            </a:pPr>
            <a:r>
              <a:rPr lang="hu-HU" dirty="0" err="1"/>
              <a:t>Push</a:t>
            </a:r>
            <a:r>
              <a:rPr lang="hu-HU" dirty="0"/>
              <a:t> értesítés új eseményeknél</a:t>
            </a:r>
          </a:p>
          <a:p>
            <a:pPr marL="0" indent="0">
              <a:buNone/>
            </a:pPr>
            <a:r>
              <a:rPr lang="hu-HU" dirty="0"/>
              <a:t>Telefonos applikáció létrehozása</a:t>
            </a:r>
          </a:p>
          <a:p>
            <a:pPr marL="0" indent="0">
              <a:buNone/>
            </a:pPr>
            <a:r>
              <a:rPr lang="hu-HU" dirty="0"/>
              <a:t>Asztali </a:t>
            </a:r>
            <a:r>
              <a:rPr lang="hu-HU" dirty="0" err="1"/>
              <a:t>alkamazás</a:t>
            </a:r>
            <a:r>
              <a:rPr lang="hu-HU" dirty="0"/>
              <a:t> létrehozása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68019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594E7-71DE-4D6C-A449-B001477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1EBD2BE-8156-4CFD-BB4E-BF2E65D5AE74}"/>
              </a:ext>
            </a:extLst>
          </p:cNvPr>
          <p:cNvSpPr/>
          <p:nvPr/>
        </p:nvSpPr>
        <p:spPr>
          <a:xfrm>
            <a:off x="4777850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6D48AC-2056-432B-8175-C454453CA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833800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Nem létezik még olyan weboldal, ahol látod összefoglalva az összes küzdősportot és lehetőséged van kipróbálni bármelyiket.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6"/>
                </a:solidFill>
              </a:rPr>
              <a:t>Küzdőkert:</a:t>
            </a:r>
          </a:p>
          <a:p>
            <a:r>
              <a:rPr lang="hu-HU" dirty="0"/>
              <a:t>"Küzdősportok Közösségi Platformja" egy webalkalmazás, amelyet a küzdősportok iránt érdeklődő közösség számára fejlesztettünk. A célunk egy olyan platform létrehozása volt, ahol a felhasználók edzéseket, eseményeket, ranglistákat követhetnek nyomon, és élő közvetítéseket nézhetnek amiket az edzők közvetítenek.</a:t>
            </a:r>
            <a:endParaRPr lang="hu-H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B31585-5B92-47F0-A05A-116132C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6DC54B-00C0-4336-8305-DB3E8672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51DEA8-5782-4493-8001-603B87BF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119" y="2620612"/>
            <a:ext cx="4825158" cy="2840039"/>
          </a:xfrm>
        </p:spPr>
        <p:txBody>
          <a:bodyPr/>
          <a:lstStyle/>
          <a:p>
            <a:r>
              <a:rPr lang="hu-HU" dirty="0"/>
              <a:t>Ahhoz, hogy a weboldal összes funkciójához hozzá férj, elkerülhetetlen a regisztráció.</a:t>
            </a:r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9C5E5E14-74D8-4253-A76F-E2A87912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44350"/>
            <a:ext cx="4825159" cy="576262"/>
          </a:xfrm>
        </p:spPr>
        <p:txBody>
          <a:bodyPr/>
          <a:lstStyle/>
          <a:p>
            <a:r>
              <a:rPr lang="hu-HU" dirty="0"/>
              <a:t>Bejelentkezés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141C47-E90E-41FB-AADC-9C91D4C8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5946" y="2682610"/>
            <a:ext cx="4825159" cy="284003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Regisztráció után következhet a bejelentkezés, attól függetlenül, hogy edzőként vagy látogatóként regisztrált az illető.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2B1B7D-9D7A-4414-8822-180C8AF9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05" y="3718033"/>
            <a:ext cx="1981521" cy="268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C234A0-8241-4382-A0D6-0C877E04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3" y="3833715"/>
            <a:ext cx="3254012" cy="28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7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AEED2-EF76-4298-B335-E517E55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52E7D3-8BCF-4AF7-9A30-187E515C3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01884B-F40A-4CB5-8495-4676CCA7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2682610"/>
            <a:ext cx="4825158" cy="2840039"/>
          </a:xfrm>
        </p:spPr>
        <p:txBody>
          <a:bodyPr/>
          <a:lstStyle/>
          <a:p>
            <a:r>
              <a:rPr lang="hu-HU" dirty="0"/>
              <a:t>A főoldalunkon látható egy üdvözlő rész, ami alatt látható az összes többi funkció, majd azok alatt a legfrissebb hírek a küzdősport világában, illetve egy „rólunk” rész ami röviden bemutatja a célunkat és a csapatunkat és elérhetőségeinket.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2ED380-FD3C-4265-B301-D5933CBCD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FB5AEC-E687-41AD-8230-F5845731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04" y="2603500"/>
            <a:ext cx="4294955" cy="28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D2D4A-B1B8-462C-B945-00BE5E4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3BCD3-955A-4FAD-99D5-C67F95A6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786546"/>
            <a:ext cx="4825157" cy="576262"/>
          </a:xfrm>
        </p:spPr>
        <p:txBody>
          <a:bodyPr/>
          <a:lstStyle/>
          <a:p>
            <a:r>
              <a:rPr lang="hu-HU" dirty="0"/>
              <a:t>Sportok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3364F0-0430-43DF-9A10-C5FFB011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616" y="2358430"/>
            <a:ext cx="4825158" cy="2840039"/>
          </a:xfrm>
        </p:spPr>
        <p:txBody>
          <a:bodyPr/>
          <a:lstStyle/>
          <a:p>
            <a:r>
              <a:rPr lang="hu-HU" dirty="0"/>
              <a:t>Ebben a fülben vannak a nálunk elérhető küzdősportok, rájuk kattintva látunk egy rövid ismertetőd a sportról, közelgő versenyeket, egyesületeket.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92FA6A-0916-4071-A0DD-FBC53B77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18" y="2290354"/>
            <a:ext cx="4196066" cy="309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3CFE3B-DF70-4B8A-B494-2333B1FC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0" y="3692326"/>
            <a:ext cx="5264331" cy="28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1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1"/>
            <a:r>
              <a:rPr lang="hu-HU" sz="1600" dirty="0"/>
              <a:t>Node.js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864" y="3179763"/>
            <a:ext cx="3145536" cy="2847293"/>
          </a:xfrm>
        </p:spPr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phpMyAdmin</a:t>
            </a:r>
            <a:endParaRPr lang="hu-HU" sz="1800" dirty="0"/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Workbench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1B9BB-681D-47CF-8AE5-723D2086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85" y="322217"/>
            <a:ext cx="3401064" cy="448490"/>
          </a:xfrm>
        </p:spPr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05938-4D5C-42A4-9C26-31D5E321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885" y="773611"/>
            <a:ext cx="3401063" cy="299720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Workbench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8188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B387A-5B30-4D6F-9C3A-ED66420B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8" y="0"/>
            <a:ext cx="2978170" cy="1078110"/>
          </a:xfrm>
        </p:spPr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204EB-FD4C-4DC9-B519-3D67521A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React</a:t>
            </a:r>
            <a:endParaRPr lang="hu-HU" dirty="0"/>
          </a:p>
          <a:p>
            <a:r>
              <a:rPr lang="hu-HU" dirty="0" err="1"/>
              <a:t>Css</a:t>
            </a:r>
            <a:endParaRPr lang="hu-HU" dirty="0"/>
          </a:p>
          <a:p>
            <a:r>
              <a:rPr lang="hu-HU" dirty="0" err="1"/>
              <a:t>Jsx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33EBBC-B527-493B-87D6-8D6BE5D3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26" y="1431069"/>
            <a:ext cx="1611085" cy="338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EB9F929-0876-4B4E-852E-14E5F603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61" y="1561484"/>
            <a:ext cx="1969280" cy="32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972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403FE-8600-4329-AD7B-DC80C5F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B67D1D-2917-4041-A6D5-015F6DA2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044" y="1276986"/>
            <a:ext cx="4396338" cy="576262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JavaScript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9C78B3-E27B-4E1C-8976-A81A402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B0217F-7FA4-40CE-BD22-9FC247AA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403" y="1795462"/>
            <a:ext cx="2962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B8FA5F-99AA-46F6-AC17-E5E631CA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89" y="2677516"/>
            <a:ext cx="5007584" cy="31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222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376</TotalTime>
  <Words>270</Words>
  <Application>Microsoft Office PowerPoint</Application>
  <PresentationFormat>Szélesvásznú</PresentationFormat>
  <Paragraphs>55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Courier New</vt:lpstr>
      <vt:lpstr>TikTokFont</vt:lpstr>
      <vt:lpstr>Wingdings</vt:lpstr>
      <vt:lpstr>Wingdings 3</vt:lpstr>
      <vt:lpstr>Ion</vt:lpstr>
      <vt:lpstr>KüzdőKert</vt:lpstr>
      <vt:lpstr>Miért  készítettük ezt a weboldalt</vt:lpstr>
      <vt:lpstr>Funkciók az oldalon I</vt:lpstr>
      <vt:lpstr>Funkciók az oldalon II</vt:lpstr>
      <vt:lpstr>Funkciók az oldalon III</vt:lpstr>
      <vt:lpstr>Program</vt:lpstr>
      <vt:lpstr>Adatbázis</vt:lpstr>
      <vt:lpstr>Frontend</vt:lpstr>
      <vt:lpstr>Backend</vt:lpstr>
      <vt:lpstr>Reszponzivitás</vt:lpstr>
      <vt:lpstr>Csapatmunka</vt:lpstr>
      <vt:lpstr>Fejlesztések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Márk Pekny</cp:lastModifiedBy>
  <cp:revision>39</cp:revision>
  <dcterms:created xsi:type="dcterms:W3CDTF">2025-02-24T09:54:02Z</dcterms:created>
  <dcterms:modified xsi:type="dcterms:W3CDTF">2025-04-03T10:20:26Z</dcterms:modified>
</cp:coreProperties>
</file>