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4"/>
    <p:sldMasterId id="2147483694" r:id="rId5"/>
    <p:sldMasterId id="2147483703" r:id="rId6"/>
    <p:sldMasterId id="2147483666" r:id="rId7"/>
    <p:sldMasterId id="2147483676" r:id="rId8"/>
    <p:sldMasterId id="2147483664" r:id="rId9"/>
  </p:sldMasterIdLst>
  <p:sldIdLst>
    <p:sldId id="258" r:id="rId10"/>
    <p:sldId id="269" r:id="rId11"/>
    <p:sldId id="275" r:id="rId12"/>
    <p:sldId id="276" r:id="rId13"/>
    <p:sldId id="277" r:id="rId14"/>
    <p:sldId id="278" r:id="rId15"/>
    <p:sldId id="279" r:id="rId16"/>
    <p:sldId id="280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B6D1"/>
    <a:srgbClr val="D8E2ED"/>
    <a:srgbClr val="247AD8"/>
    <a:srgbClr val="091F36"/>
    <a:srgbClr val="67757F"/>
    <a:srgbClr val="FF72C4"/>
    <a:srgbClr val="37C2D7"/>
    <a:srgbClr val="1BBBE4"/>
    <a:srgbClr val="006DB8"/>
    <a:srgbClr val="ABC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2F92-25F9-BB5F-33BF-249CE789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900" y="1122363"/>
            <a:ext cx="10464800" cy="2387600"/>
          </a:xfrm>
        </p:spPr>
        <p:txBody>
          <a:bodyPr anchor="b">
            <a:normAutofit/>
          </a:bodyPr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D299A68-1781-C844-3035-FDB19AF73F4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50899" y="4685718"/>
            <a:ext cx="10464801" cy="104992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50EED68-B4D1-2A32-B9FB-FF1187F335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50899" y="3850992"/>
            <a:ext cx="10464801" cy="493696"/>
          </a:xfrm>
        </p:spPr>
        <p:txBody>
          <a:bodyPr>
            <a:normAutofit/>
          </a:bodyPr>
          <a:lstStyle>
            <a:lvl1pPr marL="0" indent="0" algn="ctr">
              <a:buNone/>
              <a:defRPr sz="2200" b="1" i="0">
                <a:solidFill>
                  <a:srgbClr val="247AD8"/>
                </a:solidFill>
                <a:latin typeface="Montserrat Light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963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0B28-6997-BBB3-46AA-0C6B8C4F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721"/>
            <a:ext cx="4500438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8B8ED-CC6E-6901-2C06-E674020B0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8385"/>
            <a:ext cx="4500438" cy="29316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BED2A20-D884-5049-A298-CF18C8F2587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2115638"/>
            <a:ext cx="4500438" cy="4936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="1" i="0">
                <a:solidFill>
                  <a:srgbClr val="247AD8"/>
                </a:solidFill>
                <a:latin typeface="Montserrat Light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F5EF79A-9998-4FE4-22FB-E42DA0AC61C7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575460" y="724721"/>
            <a:ext cx="4779927" cy="5375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5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0B28-6997-BBB3-46AA-0C6B8C4F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712" y="724721"/>
            <a:ext cx="4500438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8B8ED-CC6E-6901-2C06-E674020B0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9712" y="3168385"/>
            <a:ext cx="4500438" cy="29316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BED2A20-D884-5049-A298-CF18C8F2587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3362" y="2115638"/>
            <a:ext cx="4500438" cy="4936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Montserrat Light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F5EF79A-9998-4FE4-22FB-E42DA0AC61C7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831850" y="724721"/>
            <a:ext cx="4779927" cy="5375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9DB6D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5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246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0B28-6997-BBB3-46AA-0C6B8C4F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721"/>
            <a:ext cx="4500438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8B8ED-CC6E-6901-2C06-E674020B0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8385"/>
            <a:ext cx="4500438" cy="29316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BED2A20-D884-5049-A298-CF18C8F2587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2115638"/>
            <a:ext cx="4500438" cy="4936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Montserrat Light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F5EF79A-9998-4FE4-22FB-E42DA0AC61C7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575460" y="724721"/>
            <a:ext cx="4779927" cy="5375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3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7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0B28-6997-BBB3-46AA-0C6B8C4F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712" y="724721"/>
            <a:ext cx="4500438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8B8ED-CC6E-6901-2C06-E674020B0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9712" y="3168385"/>
            <a:ext cx="4500438" cy="29316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BED2A20-D884-5049-A298-CF18C8F2587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3362" y="2115638"/>
            <a:ext cx="4500438" cy="4936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="1" i="0">
                <a:solidFill>
                  <a:schemeClr val="accent1"/>
                </a:solidFill>
                <a:latin typeface="Montserrat Light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F5EF79A-9998-4FE4-22FB-E42DA0AC61C7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831850" y="724721"/>
            <a:ext cx="4779927" cy="5375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9DB6D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8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28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F9132AB-B10A-3A51-6144-0E5CD9E31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8695" y="3538628"/>
            <a:ext cx="5157787" cy="51264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200" b="1" i="0">
                <a:solidFill>
                  <a:schemeClr val="bg1"/>
                </a:solidFill>
                <a:latin typeface="Montserrat Light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6FD8BE-FE3D-F5AB-1ABC-307BFC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491"/>
            <a:ext cx="10515600" cy="83751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785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481394-C4E4-5E59-E109-D614AD16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63756"/>
            <a:ext cx="10515600" cy="9220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63061FA-5333-38D3-AB02-35D15662F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620755"/>
            <a:ext cx="10515600" cy="51264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Montserrat Light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787523E-C3CE-C79D-9AD6-1D6D9DF04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68338"/>
            <a:ext cx="10515600" cy="229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185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7FB4-AE46-870B-119D-04C7A54D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63756"/>
            <a:ext cx="10515600" cy="9220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306F94A-FF17-3059-DB4A-16DC7EC5E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620755"/>
            <a:ext cx="5157787" cy="51264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Montserrat Light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309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124F-C849-4E8D-EDB5-76F9308F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63756"/>
            <a:ext cx="10515600" cy="9220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03803-9E0B-4B39-33ED-C6101B60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620755"/>
            <a:ext cx="5157787" cy="51264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Montserrat Light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A3942-4167-1D68-75B7-932EC88AC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68338"/>
            <a:ext cx="5157787" cy="229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25D71-478B-F62C-964D-1AE666754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620755"/>
            <a:ext cx="5183188" cy="51264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Montserrat Light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66F86-C814-28D5-7FE9-D7921B4FD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268338"/>
            <a:ext cx="5183188" cy="229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84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0B28-6997-BBB3-46AA-0C6B8C4F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8B8ED-CC6E-6901-2C06-E674020B0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8789"/>
            <a:ext cx="10515600" cy="2931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BED2A20-D884-5049-A298-CF18C8F2587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2002891"/>
            <a:ext cx="10515600" cy="493696"/>
          </a:xfrm>
        </p:spPr>
        <p:txBody>
          <a:bodyPr>
            <a:normAutofit/>
          </a:bodyPr>
          <a:lstStyle>
            <a:lvl1pPr marL="0" indent="0">
              <a:buNone/>
              <a:defRPr sz="2200" b="1" i="0">
                <a:solidFill>
                  <a:srgbClr val="247AD8"/>
                </a:solidFill>
                <a:latin typeface="Montserrat Light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48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4782-9398-8783-F246-D34AC28A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49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809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30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DB8F-3D76-23FC-CC56-5FE6362F4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709530"/>
            <a:ext cx="6172200" cy="30612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5066FA-9783-98CF-12A1-0C28DEE9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709530"/>
            <a:ext cx="3932237" cy="111649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D3ED0BA-84ED-1968-5649-24363BB1D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70211"/>
            <a:ext cx="3932237" cy="17005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Montserrat Light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599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64F0-7002-5EA1-A434-511DC211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709530"/>
            <a:ext cx="3932237" cy="111649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0FA87-970B-A00A-9420-1C454A6F5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709530"/>
            <a:ext cx="6172200" cy="30612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084193-0E80-1DE6-6C45-95B3A1F91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70211"/>
            <a:ext cx="3932237" cy="17005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Montserrat Light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868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F9132AB-B10A-3A51-6144-0E5CD9E31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8695" y="3538628"/>
            <a:ext cx="5157787" cy="51264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2200" b="1" i="0">
                <a:solidFill>
                  <a:schemeClr val="bg1"/>
                </a:solidFill>
                <a:latin typeface="Montserrat Light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6FD8BE-FE3D-F5AB-1ABC-307BFC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491"/>
            <a:ext cx="10515600" cy="83751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39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481394-C4E4-5E59-E109-D614AD16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63756"/>
            <a:ext cx="10515600" cy="9220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63061FA-5333-38D3-AB02-35D15662F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620755"/>
            <a:ext cx="10515600" cy="51264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Montserrat Light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787523E-C3CE-C79D-9AD6-1D6D9DF04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68338"/>
            <a:ext cx="10515600" cy="229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229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7FB4-AE46-870B-119D-04C7A54D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63756"/>
            <a:ext cx="10515600" cy="9220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306F94A-FF17-3059-DB4A-16DC7EC5E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620755"/>
            <a:ext cx="5157787" cy="51264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Montserrat Light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68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124F-C849-4E8D-EDB5-76F9308F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563756"/>
            <a:ext cx="10515600" cy="9220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03803-9E0B-4B39-33ED-C6101B60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620755"/>
            <a:ext cx="5157787" cy="51264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Montserrat Light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A3942-4167-1D68-75B7-932EC88AC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68338"/>
            <a:ext cx="5157787" cy="229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25D71-478B-F62C-964D-1AE666754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620755"/>
            <a:ext cx="5183188" cy="51264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Montserrat Light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66F86-C814-28D5-7FE9-D7921B4FD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268338"/>
            <a:ext cx="5183188" cy="22975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86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4782-9398-8783-F246-D34AC28A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490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439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94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62B2F-E5D2-CA48-6103-EC51E8372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808790"/>
            <a:ext cx="10515600" cy="293161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09882E9-C9BA-F202-C444-F72A67C0B46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2002891"/>
            <a:ext cx="10515600" cy="493696"/>
          </a:xfrm>
        </p:spPr>
        <p:txBody>
          <a:bodyPr>
            <a:normAutofit/>
          </a:bodyPr>
          <a:lstStyle>
            <a:lvl1pPr marL="0" indent="0">
              <a:buNone/>
              <a:defRPr sz="2200" b="1" i="0">
                <a:solidFill>
                  <a:srgbClr val="247AD8"/>
                </a:solidFill>
                <a:latin typeface="Montserrat Light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73485B8-4108-FFE5-435E-EE923790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78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DB8F-3D76-23FC-CC56-5FE6362F4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709530"/>
            <a:ext cx="6172200" cy="30612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5066FA-9783-98CF-12A1-0C28DEE9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709530"/>
            <a:ext cx="3932237" cy="111649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D3ED0BA-84ED-1968-5649-24363BB1D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70211"/>
            <a:ext cx="3932237" cy="17005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Montserrat Light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81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64F0-7002-5EA1-A434-511DC211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709530"/>
            <a:ext cx="3932237" cy="1116496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0FA87-970B-A00A-9420-1C454A6F5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709530"/>
            <a:ext cx="6172200" cy="30612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084193-0E80-1DE6-6C45-95B3A1F91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70211"/>
            <a:ext cx="3932237" cy="17005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Montserrat Light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163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2F92-25F9-BB5F-33BF-249CE789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900" y="1122363"/>
            <a:ext cx="104648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410799-04F1-7369-D9A0-081C191B2F76}"/>
              </a:ext>
            </a:extLst>
          </p:cNvPr>
          <p:cNvSpPr/>
          <p:nvPr userDrawn="1"/>
        </p:nvSpPr>
        <p:spPr>
          <a:xfrm>
            <a:off x="0" y="0"/>
            <a:ext cx="12188952" cy="54864"/>
          </a:xfrm>
          <a:prstGeom prst="rect">
            <a:avLst/>
          </a:prstGeom>
          <a:gradFill>
            <a:gsLst>
              <a:gs pos="0">
                <a:srgbClr val="0059AA"/>
              </a:gs>
              <a:gs pos="35000">
                <a:srgbClr val="006DB8"/>
              </a:gs>
              <a:gs pos="17000">
                <a:srgbClr val="0069B5"/>
              </a:gs>
              <a:gs pos="78000">
                <a:srgbClr val="1BBBE4"/>
              </a:gs>
              <a:gs pos="55000">
                <a:srgbClr val="247AD8"/>
              </a:gs>
              <a:gs pos="100000">
                <a:srgbClr val="37C2D7"/>
              </a:gs>
            </a:gsLst>
            <a:lin ang="39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D299A68-1781-C844-3035-FDB19AF73F4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50899" y="4685718"/>
            <a:ext cx="10464801" cy="10499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50EED68-B4D1-2A32-B9FB-FF1187F335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50899" y="3850992"/>
            <a:ext cx="10464801" cy="4936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200" b="1" i="0">
                <a:solidFill>
                  <a:schemeClr val="bg1"/>
                </a:solidFill>
                <a:latin typeface="Montserrat Light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103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0BAFD-AB09-1867-891A-9BCF9A15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3B4FB-A6E0-E8DD-E433-338C6DF4E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63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DE62D-F259-2FE8-3AA6-B4C08C1CA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63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889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124F-C849-4E8D-EDB5-76F9308F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03803-9E0B-4B39-33ED-C6101B60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5"/>
            <a:ext cx="5157787" cy="512646"/>
          </a:xfrm>
        </p:spPr>
        <p:txBody>
          <a:bodyPr anchor="b">
            <a:normAutofit/>
          </a:bodyPr>
          <a:lstStyle>
            <a:lvl1pPr marL="0" indent="0">
              <a:buNone/>
              <a:defRPr sz="2200" b="1" i="0">
                <a:solidFill>
                  <a:srgbClr val="247AD8"/>
                </a:solidFill>
                <a:latin typeface="Montserrat Light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A3942-4167-1D68-75B7-932EC88AC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73208"/>
            <a:ext cx="5157787" cy="3292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25D71-478B-F62C-964D-1AE666754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5625"/>
            <a:ext cx="5183188" cy="512646"/>
          </a:xfrm>
        </p:spPr>
        <p:txBody>
          <a:bodyPr anchor="b">
            <a:normAutofit/>
          </a:bodyPr>
          <a:lstStyle>
            <a:lvl1pPr marL="0" indent="0">
              <a:buNone/>
              <a:defRPr sz="2200" b="1" i="0">
                <a:solidFill>
                  <a:srgbClr val="247AD8"/>
                </a:solidFill>
                <a:latin typeface="Montserrat Light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66F86-C814-28D5-7FE9-D7921B4FD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73208"/>
            <a:ext cx="5183188" cy="3292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655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4782-9398-8783-F246-D34AC28A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450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06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D610-F1D8-242E-B017-5DC160AF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DB8F-3D76-23FC-CC56-5FE6362F4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1BD0FBD-35A3-5312-673B-54B4FADA7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71562"/>
            <a:ext cx="3932237" cy="3597426"/>
          </a:xfrm>
        </p:spPr>
        <p:txBody>
          <a:bodyPr>
            <a:normAutofit/>
          </a:bodyPr>
          <a:lstStyle>
            <a:lvl1pPr marL="0" indent="0">
              <a:buNone/>
              <a:defRPr sz="1800" b="1" i="0">
                <a:solidFill>
                  <a:srgbClr val="247AD8"/>
                </a:solidFill>
                <a:latin typeface="Montserrat Light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68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64F0-7002-5EA1-A434-511DC211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0FA87-970B-A00A-9420-1C454A6F5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C084193-0E80-1DE6-6C45-95B3A1F91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71562"/>
            <a:ext cx="3932237" cy="3597426"/>
          </a:xfrm>
        </p:spPr>
        <p:txBody>
          <a:bodyPr>
            <a:normAutofit/>
          </a:bodyPr>
          <a:lstStyle>
            <a:lvl1pPr marL="0" indent="0">
              <a:buNone/>
              <a:defRPr sz="1800" b="1" i="0">
                <a:solidFill>
                  <a:srgbClr val="247AD8"/>
                </a:solidFill>
                <a:latin typeface="Montserrat Light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05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png"/><Relationship Id="rId5" Type="http://schemas.openxmlformats.org/officeDocument/2006/relationships/image" Target="../media/image4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27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6C809-B95E-DAA7-E103-9F6F1524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79BFB-B87A-0567-E3C8-F573DD536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03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3F6BAAA-758B-3FDC-D724-6B33FB914C8A}"/>
              </a:ext>
            </a:extLst>
          </p:cNvPr>
          <p:cNvSpPr/>
          <p:nvPr userDrawn="1"/>
        </p:nvSpPr>
        <p:spPr>
          <a:xfrm>
            <a:off x="11052048" y="6254495"/>
            <a:ext cx="301752" cy="301752"/>
          </a:xfrm>
          <a:prstGeom prst="roundRect">
            <a:avLst/>
          </a:prstGeom>
          <a:noFill/>
          <a:ln w="9525">
            <a:solidFill>
              <a:srgbClr val="9DB6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0" rIns="0" bIns="0" rtlCol="0" anchor="ctr"/>
          <a:lstStyle/>
          <a:p>
            <a:pPr algn="ctr"/>
            <a:fld id="{C42DACA3-A7D9-9041-96ED-0DF1A9C8BCE6}" type="slidenum">
              <a:rPr lang="en-US" sz="850" spc="100">
                <a:solidFill>
                  <a:srgbClr val="9DB6D1"/>
                </a:solidFill>
                <a:latin typeface="Montserrat Medium" pitchFamily="2" charset="77"/>
              </a:rPr>
              <a:t>‹#›</a:t>
            </a:fld>
            <a:endParaRPr lang="en-US" sz="850" spc="100">
              <a:solidFill>
                <a:srgbClr val="9DB6D1"/>
              </a:solidFill>
              <a:latin typeface="Montserrat Medium" pitchFamily="2" charset="77"/>
            </a:endParaRPr>
          </a:p>
        </p:txBody>
      </p:sp>
      <p:pic>
        <p:nvPicPr>
          <p:cNvPr id="8" name="Picture 7" descr="A blue and green letter n&#10;&#10;Description automatically generated">
            <a:extLst>
              <a:ext uri="{FF2B5EF4-FFF2-40B4-BE49-F238E27FC236}">
                <a16:creationId xmlns:a16="http://schemas.microsoft.com/office/drawing/2014/main" id="{40CA79FE-92D1-AE0D-1791-2A2BD6241CC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327647"/>
            <a:ext cx="1236518" cy="228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AFBF5E-6282-7C52-552C-B680B7096E3C}"/>
              </a:ext>
            </a:extLst>
          </p:cNvPr>
          <p:cNvSpPr/>
          <p:nvPr userDrawn="1"/>
        </p:nvSpPr>
        <p:spPr>
          <a:xfrm>
            <a:off x="0" y="0"/>
            <a:ext cx="12188952" cy="54864"/>
          </a:xfrm>
          <a:prstGeom prst="rect">
            <a:avLst/>
          </a:prstGeom>
          <a:gradFill>
            <a:gsLst>
              <a:gs pos="0">
                <a:srgbClr val="0059AA"/>
              </a:gs>
              <a:gs pos="35000">
                <a:srgbClr val="006DB8"/>
              </a:gs>
              <a:gs pos="17000">
                <a:srgbClr val="0069B5"/>
              </a:gs>
              <a:gs pos="78000">
                <a:srgbClr val="1BBBE4"/>
              </a:gs>
              <a:gs pos="55000">
                <a:srgbClr val="247AD8"/>
              </a:gs>
              <a:gs pos="100000">
                <a:srgbClr val="37C2D7"/>
              </a:gs>
            </a:gsLst>
            <a:lin ang="39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oval with a black background&#10;&#10;Description automatically generated">
            <a:extLst>
              <a:ext uri="{FF2B5EF4-FFF2-40B4-BE49-F238E27FC236}">
                <a16:creationId xmlns:a16="http://schemas.microsoft.com/office/drawing/2014/main" id="{7F523C4C-4D7A-D3B5-A9F5-BC7270E805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5050721" cy="6096000"/>
          </a:xfrm>
          <a:prstGeom prst="rect">
            <a:avLst/>
          </a:prstGeom>
        </p:spPr>
      </p:pic>
      <p:pic>
        <p:nvPicPr>
          <p:cNvPr id="5" name="Picture 4" descr="A black circle with a black background&#10;&#10;Description automatically generated">
            <a:extLst>
              <a:ext uri="{FF2B5EF4-FFF2-40B4-BE49-F238E27FC236}">
                <a16:creationId xmlns:a16="http://schemas.microsoft.com/office/drawing/2014/main" id="{CAE56676-6B61-8560-09B9-9DE36700E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2023" b="3462"/>
          <a:stretch/>
        </p:blipFill>
        <p:spPr>
          <a:xfrm>
            <a:off x="7659628" y="421336"/>
            <a:ext cx="4532372" cy="64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2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i="0" kern="1200" spc="-20" baseline="0">
          <a:solidFill>
            <a:srgbClr val="091F36"/>
          </a:solidFill>
          <a:latin typeface="Montserrat ExtraLigh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b="0" i="0" kern="1200">
          <a:solidFill>
            <a:srgbClr val="67757F"/>
          </a:solidFill>
          <a:latin typeface="Raleway" panose="020B0503030101060003" pitchFamily="34" charset="77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i="0" kern="1200">
          <a:solidFill>
            <a:srgbClr val="67757F"/>
          </a:solidFill>
          <a:latin typeface="Raleway" panose="020B0503030101060003" pitchFamily="34" charset="77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b="0" i="0" kern="1200">
          <a:solidFill>
            <a:srgbClr val="67757F"/>
          </a:solidFill>
          <a:latin typeface="Raleway" panose="020B0503030101060003" pitchFamily="34" charset="77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b="0" i="0" kern="1200">
          <a:solidFill>
            <a:srgbClr val="67757F"/>
          </a:solidFill>
          <a:latin typeface="Raleway" panose="020B0503030101060003" pitchFamily="34" charset="77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b="0" i="0" kern="1200">
          <a:solidFill>
            <a:srgbClr val="67757F"/>
          </a:solidFill>
          <a:latin typeface="Raleway" panose="020B0503030101060003" pitchFamily="34" charset="77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background&#10;&#10;Description automatically generated">
            <a:extLst>
              <a:ext uri="{FF2B5EF4-FFF2-40B4-BE49-F238E27FC236}">
                <a16:creationId xmlns:a16="http://schemas.microsoft.com/office/drawing/2014/main" id="{01504656-1083-26B7-8F04-E2A5E817F76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858"/>
            <a:ext cx="12188952" cy="6856285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B195534-08B3-134F-256D-3775960F5908}"/>
              </a:ext>
            </a:extLst>
          </p:cNvPr>
          <p:cNvSpPr/>
          <p:nvPr userDrawn="1"/>
        </p:nvSpPr>
        <p:spPr>
          <a:xfrm>
            <a:off x="11052048" y="6254495"/>
            <a:ext cx="301752" cy="301752"/>
          </a:xfrm>
          <a:prstGeom prst="roundRect">
            <a:avLst/>
          </a:prstGeom>
          <a:noFill/>
          <a:ln w="9525">
            <a:solidFill>
              <a:srgbClr val="9DB6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0" rIns="0" bIns="0" rtlCol="0" anchor="ctr"/>
          <a:lstStyle/>
          <a:p>
            <a:pPr algn="ctr"/>
            <a:fld id="{C42DACA3-A7D9-9041-96ED-0DF1A9C8BCE6}" type="slidenum">
              <a:rPr lang="en-US" sz="850" spc="100">
                <a:solidFill>
                  <a:srgbClr val="9DB6D1"/>
                </a:solidFill>
                <a:latin typeface="Montserrat Medium" pitchFamily="2" charset="77"/>
              </a:rPr>
              <a:t>‹#›</a:t>
            </a:fld>
            <a:endParaRPr lang="en-US" sz="850" spc="100">
              <a:solidFill>
                <a:srgbClr val="9DB6D1"/>
              </a:solidFill>
              <a:latin typeface="Montserrat Medium" pitchFamily="2" charset="77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7C48273-E8B4-E8C3-B593-E2C9C665F02B}"/>
              </a:ext>
            </a:extLst>
          </p:cNvPr>
          <p:cNvSpPr/>
          <p:nvPr userDrawn="1"/>
        </p:nvSpPr>
        <p:spPr>
          <a:xfrm rot="16200000" flipH="1" flipV="1">
            <a:off x="-350433" y="339089"/>
            <a:ext cx="6867144" cy="6179823"/>
          </a:xfrm>
          <a:custGeom>
            <a:avLst/>
            <a:gdLst>
              <a:gd name="connsiteX0" fmla="*/ 0 w 12188697"/>
              <a:gd name="connsiteY0" fmla="*/ 0 h 1983244"/>
              <a:gd name="connsiteX1" fmla="*/ 0 w 12188697"/>
              <a:gd name="connsiteY1" fmla="*/ 1983244 h 1983244"/>
              <a:gd name="connsiteX2" fmla="*/ 12188698 w 12188697"/>
              <a:gd name="connsiteY2" fmla="*/ 1983244 h 1983244"/>
              <a:gd name="connsiteX3" fmla="*/ 12188698 w 12188697"/>
              <a:gd name="connsiteY3" fmla="*/ 1066407 h 1983244"/>
              <a:gd name="connsiteX4" fmla="*/ 0 w 12188697"/>
              <a:gd name="connsiteY4" fmla="*/ 0 h 1983244"/>
              <a:gd name="connsiteX0" fmla="*/ 0 w 12211270"/>
              <a:gd name="connsiteY0" fmla="*/ 0 h 7101344"/>
              <a:gd name="connsiteX1" fmla="*/ 0 w 12211270"/>
              <a:gd name="connsiteY1" fmla="*/ 1983244 h 7101344"/>
              <a:gd name="connsiteX2" fmla="*/ 12211270 w 12211270"/>
              <a:gd name="connsiteY2" fmla="*/ 7101344 h 7101344"/>
              <a:gd name="connsiteX3" fmla="*/ 12188698 w 12211270"/>
              <a:gd name="connsiteY3" fmla="*/ 1066407 h 7101344"/>
              <a:gd name="connsiteX4" fmla="*/ 0 w 12211270"/>
              <a:gd name="connsiteY4" fmla="*/ 0 h 7101344"/>
              <a:gd name="connsiteX0" fmla="*/ 22573 w 12233843"/>
              <a:gd name="connsiteY0" fmla="*/ 0 h 7101344"/>
              <a:gd name="connsiteX1" fmla="*/ 0 w 12233843"/>
              <a:gd name="connsiteY1" fmla="*/ 7088643 h 7101344"/>
              <a:gd name="connsiteX2" fmla="*/ 12233843 w 12233843"/>
              <a:gd name="connsiteY2" fmla="*/ 7101344 h 7101344"/>
              <a:gd name="connsiteX3" fmla="*/ 12211271 w 12233843"/>
              <a:gd name="connsiteY3" fmla="*/ 1066407 h 7101344"/>
              <a:gd name="connsiteX4" fmla="*/ 22573 w 12233843"/>
              <a:gd name="connsiteY4" fmla="*/ 0 h 7101344"/>
              <a:gd name="connsiteX0" fmla="*/ 56 w 12211326"/>
              <a:gd name="connsiteY0" fmla="*/ 0 h 7101344"/>
              <a:gd name="connsiteX1" fmla="*/ 733634 w 12211326"/>
              <a:gd name="connsiteY1" fmla="*/ 6812418 h 7101344"/>
              <a:gd name="connsiteX2" fmla="*/ 12211326 w 12211326"/>
              <a:gd name="connsiteY2" fmla="*/ 7101344 h 7101344"/>
              <a:gd name="connsiteX3" fmla="*/ 12188754 w 12211326"/>
              <a:gd name="connsiteY3" fmla="*/ 1066407 h 7101344"/>
              <a:gd name="connsiteX4" fmla="*/ 56 w 12211326"/>
              <a:gd name="connsiteY4" fmla="*/ 0 h 7101344"/>
              <a:gd name="connsiteX0" fmla="*/ 2171 w 12213441"/>
              <a:gd name="connsiteY0" fmla="*/ 0 h 7101344"/>
              <a:gd name="connsiteX1" fmla="*/ 2171 w 12213441"/>
              <a:gd name="connsiteY1" fmla="*/ 7082293 h 7101344"/>
              <a:gd name="connsiteX2" fmla="*/ 12213441 w 12213441"/>
              <a:gd name="connsiteY2" fmla="*/ 7101344 h 7101344"/>
              <a:gd name="connsiteX3" fmla="*/ 12190869 w 12213441"/>
              <a:gd name="connsiteY3" fmla="*/ 1066407 h 7101344"/>
              <a:gd name="connsiteX4" fmla="*/ 2171 w 12213441"/>
              <a:gd name="connsiteY4" fmla="*/ 0 h 7101344"/>
              <a:gd name="connsiteX0" fmla="*/ 2171 w 12190869"/>
              <a:gd name="connsiteY0" fmla="*/ 0 h 7101347"/>
              <a:gd name="connsiteX1" fmla="*/ 2171 w 12190869"/>
              <a:gd name="connsiteY1" fmla="*/ 7082293 h 7101347"/>
              <a:gd name="connsiteX2" fmla="*/ 11728155 w 12190869"/>
              <a:gd name="connsiteY2" fmla="*/ 7101347 h 7101347"/>
              <a:gd name="connsiteX3" fmla="*/ 12190869 w 12190869"/>
              <a:gd name="connsiteY3" fmla="*/ 1066407 h 7101347"/>
              <a:gd name="connsiteX4" fmla="*/ 2171 w 12190869"/>
              <a:gd name="connsiteY4" fmla="*/ 0 h 7101347"/>
              <a:gd name="connsiteX0" fmla="*/ 2171 w 12190874"/>
              <a:gd name="connsiteY0" fmla="*/ 0 h 7088647"/>
              <a:gd name="connsiteX1" fmla="*/ 2171 w 12190874"/>
              <a:gd name="connsiteY1" fmla="*/ 7082293 h 7088647"/>
              <a:gd name="connsiteX2" fmla="*/ 12190874 w 12190874"/>
              <a:gd name="connsiteY2" fmla="*/ 7088647 h 7088647"/>
              <a:gd name="connsiteX3" fmla="*/ 12190869 w 12190874"/>
              <a:gd name="connsiteY3" fmla="*/ 1066407 h 7088647"/>
              <a:gd name="connsiteX4" fmla="*/ 2171 w 12190874"/>
              <a:gd name="connsiteY4" fmla="*/ 0 h 7088647"/>
              <a:gd name="connsiteX0" fmla="*/ 2171 w 12190869"/>
              <a:gd name="connsiteY0" fmla="*/ 0 h 7082293"/>
              <a:gd name="connsiteX1" fmla="*/ 2171 w 12190869"/>
              <a:gd name="connsiteY1" fmla="*/ 7082293 h 7082293"/>
              <a:gd name="connsiteX2" fmla="*/ 12117521 w 12190869"/>
              <a:gd name="connsiteY2" fmla="*/ 7037850 h 7082293"/>
              <a:gd name="connsiteX3" fmla="*/ 12190869 w 12190869"/>
              <a:gd name="connsiteY3" fmla="*/ 1066407 h 7082293"/>
              <a:gd name="connsiteX4" fmla="*/ 2171 w 12190869"/>
              <a:gd name="connsiteY4" fmla="*/ 0 h 7082293"/>
              <a:gd name="connsiteX0" fmla="*/ 2171 w 12190880"/>
              <a:gd name="connsiteY0" fmla="*/ 0 h 7088650"/>
              <a:gd name="connsiteX1" fmla="*/ 2171 w 12190880"/>
              <a:gd name="connsiteY1" fmla="*/ 7082293 h 7088650"/>
              <a:gd name="connsiteX2" fmla="*/ 12190880 w 12190880"/>
              <a:gd name="connsiteY2" fmla="*/ 7088650 h 7088650"/>
              <a:gd name="connsiteX3" fmla="*/ 12190869 w 12190880"/>
              <a:gd name="connsiteY3" fmla="*/ 1066407 h 7088650"/>
              <a:gd name="connsiteX4" fmla="*/ 2171 w 12190880"/>
              <a:gd name="connsiteY4" fmla="*/ 0 h 7088650"/>
              <a:gd name="connsiteX0" fmla="*/ 758 w 12225582"/>
              <a:gd name="connsiteY0" fmla="*/ 0 h 7268262"/>
              <a:gd name="connsiteX1" fmla="*/ 36873 w 12225582"/>
              <a:gd name="connsiteY1" fmla="*/ 7261905 h 7268262"/>
              <a:gd name="connsiteX2" fmla="*/ 12225582 w 12225582"/>
              <a:gd name="connsiteY2" fmla="*/ 7268262 h 7268262"/>
              <a:gd name="connsiteX3" fmla="*/ 12225571 w 12225582"/>
              <a:gd name="connsiteY3" fmla="*/ 1246019 h 7268262"/>
              <a:gd name="connsiteX4" fmla="*/ 758 w 12225582"/>
              <a:gd name="connsiteY4" fmla="*/ 0 h 7268262"/>
              <a:gd name="connsiteX0" fmla="*/ 415315 w 12188708"/>
              <a:gd name="connsiteY0" fmla="*/ 1 h 6643367"/>
              <a:gd name="connsiteX1" fmla="*/ -1 w 12188708"/>
              <a:gd name="connsiteY1" fmla="*/ 6637010 h 6643367"/>
              <a:gd name="connsiteX2" fmla="*/ 12188708 w 12188708"/>
              <a:gd name="connsiteY2" fmla="*/ 6643367 h 6643367"/>
              <a:gd name="connsiteX3" fmla="*/ 12188697 w 12188708"/>
              <a:gd name="connsiteY3" fmla="*/ 621124 h 6643367"/>
              <a:gd name="connsiteX4" fmla="*/ 415315 w 12188708"/>
              <a:gd name="connsiteY4" fmla="*/ 1 h 6643367"/>
              <a:gd name="connsiteX0" fmla="*/ 1941 w 12192910"/>
              <a:gd name="connsiteY0" fmla="*/ 0 h 7283230"/>
              <a:gd name="connsiteX1" fmla="*/ 4201 w 12192910"/>
              <a:gd name="connsiteY1" fmla="*/ 7276873 h 7283230"/>
              <a:gd name="connsiteX2" fmla="*/ 12192910 w 12192910"/>
              <a:gd name="connsiteY2" fmla="*/ 7283230 h 7283230"/>
              <a:gd name="connsiteX3" fmla="*/ 12192899 w 12192910"/>
              <a:gd name="connsiteY3" fmla="*/ 1260987 h 7283230"/>
              <a:gd name="connsiteX4" fmla="*/ 1941 w 12192910"/>
              <a:gd name="connsiteY4" fmla="*/ 0 h 728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910" h="7283230">
                <a:moveTo>
                  <a:pt x="1941" y="0"/>
                </a:moveTo>
                <a:cubicBezTo>
                  <a:pt x="-5583" y="2362881"/>
                  <a:pt x="11725" y="4913992"/>
                  <a:pt x="4201" y="7276873"/>
                </a:cubicBezTo>
                <a:lnTo>
                  <a:pt x="12192910" y="7283230"/>
                </a:lnTo>
                <a:cubicBezTo>
                  <a:pt x="12192908" y="5275817"/>
                  <a:pt x="12192901" y="3268400"/>
                  <a:pt x="12192899" y="1260987"/>
                </a:cubicBezTo>
                <a:lnTo>
                  <a:pt x="1941" y="0"/>
                </a:lnTo>
                <a:close/>
              </a:path>
            </a:pathLst>
          </a:custGeom>
          <a:solidFill>
            <a:srgbClr val="FFFFFF"/>
          </a:solidFill>
          <a:ln w="12690" cap="flat">
            <a:noFill/>
            <a:prstDash val="solid"/>
            <a:miter/>
          </a:ln>
          <a:effectLst>
            <a:outerShdw blurRad="152400" dist="38100" algn="l" rotWithShape="0">
              <a:schemeClr val="accent6">
                <a:lumMod val="50000"/>
                <a:alpha val="30000"/>
              </a:scheme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Picture 9" descr="A blue and green letter n&#10;&#10;Description automatically generated">
            <a:extLst>
              <a:ext uri="{FF2B5EF4-FFF2-40B4-BE49-F238E27FC236}">
                <a16:creationId xmlns:a16="http://schemas.microsoft.com/office/drawing/2014/main" id="{B11C306D-FE45-E736-CB67-693C2A33ABD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327647"/>
            <a:ext cx="1236518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8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2" r:id="rId2"/>
    <p:sldLayoutId id="2147483701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i="0" kern="1200" spc="-20" baseline="0">
          <a:solidFill>
            <a:srgbClr val="091F36"/>
          </a:solidFill>
          <a:latin typeface="Montserrat ExtraLigh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b="0" i="0" kern="1200">
          <a:solidFill>
            <a:srgbClr val="67757F"/>
          </a:solidFill>
          <a:latin typeface="Raleway" panose="020B0503030101060003" pitchFamily="34" charset="77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i="0" kern="1200">
          <a:solidFill>
            <a:srgbClr val="67757F"/>
          </a:solidFill>
          <a:latin typeface="Raleway" panose="020B0503030101060003" pitchFamily="34" charset="77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b="0" i="0" kern="1200">
          <a:solidFill>
            <a:srgbClr val="67757F"/>
          </a:solidFill>
          <a:latin typeface="Raleway" panose="020B0503030101060003" pitchFamily="34" charset="77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b="0" i="0" kern="1200">
          <a:solidFill>
            <a:srgbClr val="67757F"/>
          </a:solidFill>
          <a:latin typeface="Raleway" panose="020B0503030101060003" pitchFamily="34" charset="77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b="0" i="0" kern="1200">
          <a:solidFill>
            <a:srgbClr val="67757F"/>
          </a:solidFill>
          <a:latin typeface="Raleway" panose="020B0503030101060003" pitchFamily="34" charset="77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and white background&#10;&#10;Description automatically generated">
            <a:extLst>
              <a:ext uri="{FF2B5EF4-FFF2-40B4-BE49-F238E27FC236}">
                <a16:creationId xmlns:a16="http://schemas.microsoft.com/office/drawing/2014/main" id="{45E57EAC-8EEB-7016-7E4F-59BA07EBB21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858"/>
            <a:ext cx="12188952" cy="6856285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97852B18-7CF6-9168-F10E-E254F9E20023}"/>
              </a:ext>
            </a:extLst>
          </p:cNvPr>
          <p:cNvSpPr/>
          <p:nvPr userDrawn="1"/>
        </p:nvSpPr>
        <p:spPr>
          <a:xfrm rot="16200000">
            <a:off x="5231150" y="-115324"/>
            <a:ext cx="6867144" cy="7088650"/>
          </a:xfrm>
          <a:custGeom>
            <a:avLst/>
            <a:gdLst>
              <a:gd name="connsiteX0" fmla="*/ 0 w 12188697"/>
              <a:gd name="connsiteY0" fmla="*/ 0 h 1983244"/>
              <a:gd name="connsiteX1" fmla="*/ 0 w 12188697"/>
              <a:gd name="connsiteY1" fmla="*/ 1983244 h 1983244"/>
              <a:gd name="connsiteX2" fmla="*/ 12188698 w 12188697"/>
              <a:gd name="connsiteY2" fmla="*/ 1983244 h 1983244"/>
              <a:gd name="connsiteX3" fmla="*/ 12188698 w 12188697"/>
              <a:gd name="connsiteY3" fmla="*/ 1066407 h 1983244"/>
              <a:gd name="connsiteX4" fmla="*/ 0 w 12188697"/>
              <a:gd name="connsiteY4" fmla="*/ 0 h 1983244"/>
              <a:gd name="connsiteX0" fmla="*/ 0 w 12211270"/>
              <a:gd name="connsiteY0" fmla="*/ 0 h 7101344"/>
              <a:gd name="connsiteX1" fmla="*/ 0 w 12211270"/>
              <a:gd name="connsiteY1" fmla="*/ 1983244 h 7101344"/>
              <a:gd name="connsiteX2" fmla="*/ 12211270 w 12211270"/>
              <a:gd name="connsiteY2" fmla="*/ 7101344 h 7101344"/>
              <a:gd name="connsiteX3" fmla="*/ 12188698 w 12211270"/>
              <a:gd name="connsiteY3" fmla="*/ 1066407 h 7101344"/>
              <a:gd name="connsiteX4" fmla="*/ 0 w 12211270"/>
              <a:gd name="connsiteY4" fmla="*/ 0 h 7101344"/>
              <a:gd name="connsiteX0" fmla="*/ 22573 w 12233843"/>
              <a:gd name="connsiteY0" fmla="*/ 0 h 7101344"/>
              <a:gd name="connsiteX1" fmla="*/ 0 w 12233843"/>
              <a:gd name="connsiteY1" fmla="*/ 7088643 h 7101344"/>
              <a:gd name="connsiteX2" fmla="*/ 12233843 w 12233843"/>
              <a:gd name="connsiteY2" fmla="*/ 7101344 h 7101344"/>
              <a:gd name="connsiteX3" fmla="*/ 12211271 w 12233843"/>
              <a:gd name="connsiteY3" fmla="*/ 1066407 h 7101344"/>
              <a:gd name="connsiteX4" fmla="*/ 22573 w 12233843"/>
              <a:gd name="connsiteY4" fmla="*/ 0 h 7101344"/>
              <a:gd name="connsiteX0" fmla="*/ 56 w 12211326"/>
              <a:gd name="connsiteY0" fmla="*/ 0 h 7101344"/>
              <a:gd name="connsiteX1" fmla="*/ 733634 w 12211326"/>
              <a:gd name="connsiteY1" fmla="*/ 6812418 h 7101344"/>
              <a:gd name="connsiteX2" fmla="*/ 12211326 w 12211326"/>
              <a:gd name="connsiteY2" fmla="*/ 7101344 h 7101344"/>
              <a:gd name="connsiteX3" fmla="*/ 12188754 w 12211326"/>
              <a:gd name="connsiteY3" fmla="*/ 1066407 h 7101344"/>
              <a:gd name="connsiteX4" fmla="*/ 56 w 12211326"/>
              <a:gd name="connsiteY4" fmla="*/ 0 h 7101344"/>
              <a:gd name="connsiteX0" fmla="*/ 2171 w 12213441"/>
              <a:gd name="connsiteY0" fmla="*/ 0 h 7101344"/>
              <a:gd name="connsiteX1" fmla="*/ 2171 w 12213441"/>
              <a:gd name="connsiteY1" fmla="*/ 7082293 h 7101344"/>
              <a:gd name="connsiteX2" fmla="*/ 12213441 w 12213441"/>
              <a:gd name="connsiteY2" fmla="*/ 7101344 h 7101344"/>
              <a:gd name="connsiteX3" fmla="*/ 12190869 w 12213441"/>
              <a:gd name="connsiteY3" fmla="*/ 1066407 h 7101344"/>
              <a:gd name="connsiteX4" fmla="*/ 2171 w 12213441"/>
              <a:gd name="connsiteY4" fmla="*/ 0 h 7101344"/>
              <a:gd name="connsiteX0" fmla="*/ 2171 w 12190869"/>
              <a:gd name="connsiteY0" fmla="*/ 0 h 7101347"/>
              <a:gd name="connsiteX1" fmla="*/ 2171 w 12190869"/>
              <a:gd name="connsiteY1" fmla="*/ 7082293 h 7101347"/>
              <a:gd name="connsiteX2" fmla="*/ 11728155 w 12190869"/>
              <a:gd name="connsiteY2" fmla="*/ 7101347 h 7101347"/>
              <a:gd name="connsiteX3" fmla="*/ 12190869 w 12190869"/>
              <a:gd name="connsiteY3" fmla="*/ 1066407 h 7101347"/>
              <a:gd name="connsiteX4" fmla="*/ 2171 w 12190869"/>
              <a:gd name="connsiteY4" fmla="*/ 0 h 7101347"/>
              <a:gd name="connsiteX0" fmla="*/ 2171 w 12190874"/>
              <a:gd name="connsiteY0" fmla="*/ 0 h 7088647"/>
              <a:gd name="connsiteX1" fmla="*/ 2171 w 12190874"/>
              <a:gd name="connsiteY1" fmla="*/ 7082293 h 7088647"/>
              <a:gd name="connsiteX2" fmla="*/ 12190874 w 12190874"/>
              <a:gd name="connsiteY2" fmla="*/ 7088647 h 7088647"/>
              <a:gd name="connsiteX3" fmla="*/ 12190869 w 12190874"/>
              <a:gd name="connsiteY3" fmla="*/ 1066407 h 7088647"/>
              <a:gd name="connsiteX4" fmla="*/ 2171 w 12190874"/>
              <a:gd name="connsiteY4" fmla="*/ 0 h 7088647"/>
              <a:gd name="connsiteX0" fmla="*/ 2171 w 12190869"/>
              <a:gd name="connsiteY0" fmla="*/ 0 h 7082293"/>
              <a:gd name="connsiteX1" fmla="*/ 2171 w 12190869"/>
              <a:gd name="connsiteY1" fmla="*/ 7082293 h 7082293"/>
              <a:gd name="connsiteX2" fmla="*/ 12117521 w 12190869"/>
              <a:gd name="connsiteY2" fmla="*/ 7037850 h 7082293"/>
              <a:gd name="connsiteX3" fmla="*/ 12190869 w 12190869"/>
              <a:gd name="connsiteY3" fmla="*/ 1066407 h 7082293"/>
              <a:gd name="connsiteX4" fmla="*/ 2171 w 12190869"/>
              <a:gd name="connsiteY4" fmla="*/ 0 h 7082293"/>
              <a:gd name="connsiteX0" fmla="*/ 2171 w 12190880"/>
              <a:gd name="connsiteY0" fmla="*/ 0 h 7088650"/>
              <a:gd name="connsiteX1" fmla="*/ 2171 w 12190880"/>
              <a:gd name="connsiteY1" fmla="*/ 7082293 h 7088650"/>
              <a:gd name="connsiteX2" fmla="*/ 12190880 w 12190880"/>
              <a:gd name="connsiteY2" fmla="*/ 7088650 h 7088650"/>
              <a:gd name="connsiteX3" fmla="*/ 12190869 w 12190880"/>
              <a:gd name="connsiteY3" fmla="*/ 1066407 h 7088650"/>
              <a:gd name="connsiteX4" fmla="*/ 2171 w 12190880"/>
              <a:gd name="connsiteY4" fmla="*/ 0 h 708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80" h="7088650">
                <a:moveTo>
                  <a:pt x="2171" y="0"/>
                </a:moveTo>
                <a:cubicBezTo>
                  <a:pt x="-5353" y="2362881"/>
                  <a:pt x="9695" y="4719412"/>
                  <a:pt x="2171" y="7082293"/>
                </a:cubicBezTo>
                <a:lnTo>
                  <a:pt x="12190880" y="7088650"/>
                </a:lnTo>
                <a:cubicBezTo>
                  <a:pt x="12190878" y="5081237"/>
                  <a:pt x="12190871" y="3073820"/>
                  <a:pt x="12190869" y="1066407"/>
                </a:cubicBezTo>
                <a:lnTo>
                  <a:pt x="2171" y="0"/>
                </a:lnTo>
                <a:close/>
              </a:path>
            </a:pathLst>
          </a:custGeom>
          <a:solidFill>
            <a:srgbClr val="FFFFFF"/>
          </a:solidFill>
          <a:ln w="12690" cap="flat">
            <a:noFill/>
            <a:prstDash val="solid"/>
            <a:miter/>
          </a:ln>
          <a:effectLst>
            <a:outerShdw blurRad="152400" dist="38100" dir="10800000" algn="r" rotWithShape="0">
              <a:schemeClr val="accent6">
                <a:lumMod val="50000"/>
                <a:alpha val="30000"/>
              </a:scheme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CD9DBC-C2A3-1796-74CF-7966199DB5B1}"/>
              </a:ext>
            </a:extLst>
          </p:cNvPr>
          <p:cNvSpPr/>
          <p:nvPr userDrawn="1"/>
        </p:nvSpPr>
        <p:spPr>
          <a:xfrm>
            <a:off x="11052048" y="6254495"/>
            <a:ext cx="301752" cy="301752"/>
          </a:xfrm>
          <a:prstGeom prst="roundRect">
            <a:avLst/>
          </a:prstGeom>
          <a:noFill/>
          <a:ln w="9525">
            <a:solidFill>
              <a:srgbClr val="9DB6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0" rIns="0" bIns="0" rtlCol="0" anchor="ctr"/>
          <a:lstStyle/>
          <a:p>
            <a:pPr algn="ctr"/>
            <a:fld id="{C42DACA3-A7D9-9041-96ED-0DF1A9C8BCE6}" type="slidenum">
              <a:rPr lang="en-US" sz="850" spc="100">
                <a:solidFill>
                  <a:srgbClr val="9DB6D1"/>
                </a:solidFill>
                <a:latin typeface="Montserrat Medium" pitchFamily="2" charset="77"/>
              </a:rPr>
              <a:t>‹#›</a:t>
            </a:fld>
            <a:endParaRPr lang="en-US" sz="850" spc="100">
              <a:solidFill>
                <a:srgbClr val="9DB6D1"/>
              </a:solidFill>
              <a:latin typeface="Montserrat Medium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228A66-3592-A6C7-E53B-EDA13ABC754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6327647"/>
            <a:ext cx="1236518" cy="22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0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i="0" kern="1200" spc="-20" baseline="0">
          <a:solidFill>
            <a:srgbClr val="091F36"/>
          </a:solidFill>
          <a:latin typeface="Montserrat ExtraLigh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b="0" i="0" kern="1200">
          <a:solidFill>
            <a:srgbClr val="67757F"/>
          </a:solidFill>
          <a:latin typeface="Raleway" panose="020B0503030101060003" pitchFamily="34" charset="77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i="0" kern="1200">
          <a:solidFill>
            <a:srgbClr val="67757F"/>
          </a:solidFill>
          <a:latin typeface="Raleway" panose="020B0503030101060003" pitchFamily="34" charset="77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b="0" i="0" kern="1200">
          <a:solidFill>
            <a:srgbClr val="67757F"/>
          </a:solidFill>
          <a:latin typeface="Raleway" panose="020B0503030101060003" pitchFamily="34" charset="77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b="0" i="0" kern="1200">
          <a:solidFill>
            <a:srgbClr val="67757F"/>
          </a:solidFill>
          <a:latin typeface="Raleway" panose="020B0503030101060003" pitchFamily="34" charset="77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b="0" i="0" kern="1200">
          <a:solidFill>
            <a:srgbClr val="67757F"/>
          </a:solidFill>
          <a:latin typeface="Raleway" panose="020B0503030101060003" pitchFamily="34" charset="77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ue and white background&#10;&#10;Description automatically generated">
            <a:extLst>
              <a:ext uri="{FF2B5EF4-FFF2-40B4-BE49-F238E27FC236}">
                <a16:creationId xmlns:a16="http://schemas.microsoft.com/office/drawing/2014/main" id="{D24E0E57-87F9-6795-9F99-4558F63B42C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858"/>
            <a:ext cx="12188952" cy="6856285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DE565B49-0ED9-D485-5D7E-5A081BEB2096}"/>
              </a:ext>
            </a:extLst>
          </p:cNvPr>
          <p:cNvSpPr/>
          <p:nvPr userDrawn="1"/>
        </p:nvSpPr>
        <p:spPr>
          <a:xfrm>
            <a:off x="1524" y="4873898"/>
            <a:ext cx="12188697" cy="1983244"/>
          </a:xfrm>
          <a:custGeom>
            <a:avLst/>
            <a:gdLst>
              <a:gd name="connsiteX0" fmla="*/ 0 w 12188697"/>
              <a:gd name="connsiteY0" fmla="*/ 0 h 1983244"/>
              <a:gd name="connsiteX1" fmla="*/ 0 w 12188697"/>
              <a:gd name="connsiteY1" fmla="*/ 1983244 h 1983244"/>
              <a:gd name="connsiteX2" fmla="*/ 12188698 w 12188697"/>
              <a:gd name="connsiteY2" fmla="*/ 1983244 h 1983244"/>
              <a:gd name="connsiteX3" fmla="*/ 12188698 w 12188697"/>
              <a:gd name="connsiteY3" fmla="*/ 1066407 h 1983244"/>
              <a:gd name="connsiteX4" fmla="*/ 0 w 12188697"/>
              <a:gd name="connsiteY4" fmla="*/ 0 h 198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697" h="1983244">
                <a:moveTo>
                  <a:pt x="0" y="0"/>
                </a:moveTo>
                <a:lnTo>
                  <a:pt x="0" y="1983244"/>
                </a:lnTo>
                <a:lnTo>
                  <a:pt x="12188698" y="1983244"/>
                </a:lnTo>
                <a:lnTo>
                  <a:pt x="12188698" y="106640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690" cap="flat">
            <a:noFill/>
            <a:prstDash val="solid"/>
            <a:miter/>
          </a:ln>
          <a:effectLst>
            <a:outerShdw blurRad="161054" dist="38100" dir="5400000" algn="ctr" rotWithShape="0">
              <a:schemeClr val="accent6">
                <a:lumMod val="50000"/>
                <a:alpha val="30000"/>
              </a:scheme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E8D653B-E7A3-C94C-94F2-BDAF776F3A9A}"/>
              </a:ext>
            </a:extLst>
          </p:cNvPr>
          <p:cNvSpPr/>
          <p:nvPr userDrawn="1"/>
        </p:nvSpPr>
        <p:spPr>
          <a:xfrm>
            <a:off x="1524" y="858"/>
            <a:ext cx="12188697" cy="1552821"/>
          </a:xfrm>
          <a:custGeom>
            <a:avLst/>
            <a:gdLst>
              <a:gd name="connsiteX0" fmla="*/ 12188698 w 12188697"/>
              <a:gd name="connsiteY0" fmla="*/ 1552822 h 1552821"/>
              <a:gd name="connsiteX1" fmla="*/ 12188698 w 12188697"/>
              <a:gd name="connsiteY1" fmla="*/ 0 h 1552821"/>
              <a:gd name="connsiteX2" fmla="*/ 0 w 12188697"/>
              <a:gd name="connsiteY2" fmla="*/ 0 h 1552821"/>
              <a:gd name="connsiteX3" fmla="*/ 0 w 12188697"/>
              <a:gd name="connsiteY3" fmla="*/ 486415 h 1552821"/>
              <a:gd name="connsiteX4" fmla="*/ 12188698 w 12188697"/>
              <a:gd name="connsiteY4" fmla="*/ 1552822 h 155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697" h="1552821">
                <a:moveTo>
                  <a:pt x="12188698" y="1552822"/>
                </a:moveTo>
                <a:lnTo>
                  <a:pt x="12188698" y="0"/>
                </a:lnTo>
                <a:lnTo>
                  <a:pt x="0" y="0"/>
                </a:lnTo>
                <a:lnTo>
                  <a:pt x="0" y="486415"/>
                </a:lnTo>
                <a:lnTo>
                  <a:pt x="12188698" y="1552822"/>
                </a:lnTo>
                <a:close/>
              </a:path>
            </a:pathLst>
          </a:custGeom>
          <a:solidFill>
            <a:srgbClr val="FFFFFF"/>
          </a:solidFill>
          <a:ln w="12690" cap="flat">
            <a:noFill/>
            <a:prstDash val="solid"/>
            <a:miter/>
          </a:ln>
          <a:effectLst>
            <a:outerShdw blurRad="161054" dist="38100" dir="5400000" algn="ctr" rotWithShape="0">
              <a:schemeClr val="accent6">
                <a:lumMod val="50000"/>
                <a:alpha val="30000"/>
              </a:scheme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1FCFAC-40ED-5B1B-E558-15430D207816}"/>
              </a:ext>
            </a:extLst>
          </p:cNvPr>
          <p:cNvSpPr/>
          <p:nvPr userDrawn="1"/>
        </p:nvSpPr>
        <p:spPr>
          <a:xfrm>
            <a:off x="0" y="0"/>
            <a:ext cx="12188952" cy="54864"/>
          </a:xfrm>
          <a:prstGeom prst="rect">
            <a:avLst/>
          </a:prstGeom>
          <a:solidFill>
            <a:srgbClr val="D8E2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A32FF2E-F51B-54FA-91DB-6DF221A102D3}"/>
              </a:ext>
            </a:extLst>
          </p:cNvPr>
          <p:cNvSpPr/>
          <p:nvPr userDrawn="1"/>
        </p:nvSpPr>
        <p:spPr>
          <a:xfrm>
            <a:off x="11052048" y="6254495"/>
            <a:ext cx="301752" cy="301752"/>
          </a:xfrm>
          <a:prstGeom prst="roundRect">
            <a:avLst/>
          </a:prstGeom>
          <a:noFill/>
          <a:ln w="9525">
            <a:solidFill>
              <a:srgbClr val="9DB6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0" rIns="0" bIns="0" rtlCol="0" anchor="ctr"/>
          <a:lstStyle/>
          <a:p>
            <a:pPr algn="ctr"/>
            <a:fld id="{C42DACA3-A7D9-9041-96ED-0DF1A9C8BCE6}" type="slidenum">
              <a:rPr lang="en-US" sz="850" spc="100">
                <a:solidFill>
                  <a:srgbClr val="9DB6D1"/>
                </a:solidFill>
                <a:latin typeface="Montserrat Medium" pitchFamily="2" charset="77"/>
              </a:rPr>
              <a:t>‹#›</a:t>
            </a:fld>
            <a:endParaRPr lang="en-US" sz="850" spc="100">
              <a:solidFill>
                <a:srgbClr val="9DB6D1"/>
              </a:solidFill>
              <a:latin typeface="Montserrat Medium" pitchFamily="2" charset="77"/>
            </a:endParaRPr>
          </a:p>
        </p:txBody>
      </p:sp>
      <p:pic>
        <p:nvPicPr>
          <p:cNvPr id="11" name="Picture 10" descr="A blue and green letter n&#10;&#10;Description automatically generated">
            <a:extLst>
              <a:ext uri="{FF2B5EF4-FFF2-40B4-BE49-F238E27FC236}">
                <a16:creationId xmlns:a16="http://schemas.microsoft.com/office/drawing/2014/main" id="{9A67E34D-9BFA-BBBD-889D-7BC06013D5C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327647"/>
            <a:ext cx="1236518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2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i="0" kern="1200" spc="-20" baseline="0">
          <a:solidFill>
            <a:srgbClr val="091F36"/>
          </a:solidFill>
          <a:latin typeface="Montserrat ExtraLigh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b="0" i="0" kern="1200">
          <a:solidFill>
            <a:srgbClr val="67757F"/>
          </a:solidFill>
          <a:latin typeface="Raleway" panose="020B0503030101060003" pitchFamily="34" charset="77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i="0" kern="1200">
          <a:solidFill>
            <a:srgbClr val="67757F"/>
          </a:solidFill>
          <a:latin typeface="Raleway" panose="020B0503030101060003" pitchFamily="34" charset="77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b="0" i="0" kern="1200">
          <a:solidFill>
            <a:srgbClr val="67757F"/>
          </a:solidFill>
          <a:latin typeface="Raleway" panose="020B0503030101060003" pitchFamily="34" charset="77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b="0" i="0" kern="1200">
          <a:solidFill>
            <a:srgbClr val="67757F"/>
          </a:solidFill>
          <a:latin typeface="Raleway" panose="020B0503030101060003" pitchFamily="34" charset="77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b="0" i="0" kern="1200">
          <a:solidFill>
            <a:srgbClr val="67757F"/>
          </a:solidFill>
          <a:latin typeface="Raleway" panose="020B0503030101060003" pitchFamily="34" charset="77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white background&#10;&#10;Description automatically generated">
            <a:extLst>
              <a:ext uri="{FF2B5EF4-FFF2-40B4-BE49-F238E27FC236}">
                <a16:creationId xmlns:a16="http://schemas.microsoft.com/office/drawing/2014/main" id="{248D14B8-3F04-D41E-4658-6B2223AF29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858"/>
            <a:ext cx="12188952" cy="6856285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EAF330C-5E3B-4FFE-7EE2-18272085274F}"/>
              </a:ext>
            </a:extLst>
          </p:cNvPr>
          <p:cNvSpPr/>
          <p:nvPr userDrawn="1"/>
        </p:nvSpPr>
        <p:spPr>
          <a:xfrm>
            <a:off x="11052048" y="6254495"/>
            <a:ext cx="301752" cy="301752"/>
          </a:xfrm>
          <a:prstGeom prst="roundRect">
            <a:avLst/>
          </a:prstGeom>
          <a:solidFill>
            <a:srgbClr val="091F36">
              <a:alpha val="30588"/>
            </a:srgb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0" rIns="0" bIns="0" rtlCol="0" anchor="ctr"/>
          <a:lstStyle/>
          <a:p>
            <a:pPr algn="ctr"/>
            <a:endParaRPr lang="en-US" sz="850" spc="100">
              <a:solidFill>
                <a:schemeClr val="bg1"/>
              </a:solidFill>
              <a:latin typeface="Montserrat Medium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0860E3-1B5E-701A-3003-638C4C9CDC9C}"/>
              </a:ext>
            </a:extLst>
          </p:cNvPr>
          <p:cNvSpPr/>
          <p:nvPr userDrawn="1"/>
        </p:nvSpPr>
        <p:spPr>
          <a:xfrm>
            <a:off x="0" y="0"/>
            <a:ext cx="12188952" cy="54864"/>
          </a:xfrm>
          <a:prstGeom prst="rect">
            <a:avLst/>
          </a:prstGeom>
          <a:gradFill>
            <a:gsLst>
              <a:gs pos="0">
                <a:srgbClr val="0059AA"/>
              </a:gs>
              <a:gs pos="35000">
                <a:srgbClr val="006DB8"/>
              </a:gs>
              <a:gs pos="17000">
                <a:srgbClr val="0069B5"/>
              </a:gs>
              <a:gs pos="78000">
                <a:srgbClr val="1BBBE4"/>
              </a:gs>
              <a:gs pos="55000">
                <a:srgbClr val="247AD8"/>
              </a:gs>
              <a:gs pos="100000">
                <a:srgbClr val="37C2D7"/>
              </a:gs>
            </a:gsLst>
            <a:lin ang="39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09ECE5F-915A-834C-DB9F-5825F19A400A}"/>
              </a:ext>
            </a:extLst>
          </p:cNvPr>
          <p:cNvSpPr/>
          <p:nvPr userDrawn="1"/>
        </p:nvSpPr>
        <p:spPr>
          <a:xfrm>
            <a:off x="11052048" y="6254495"/>
            <a:ext cx="301752" cy="301752"/>
          </a:xfrm>
          <a:prstGeom prst="roundRect">
            <a:avLst/>
          </a:prstGeom>
          <a:noFill/>
          <a:ln w="9525">
            <a:solidFill>
              <a:srgbClr val="247A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0" rIns="0" bIns="0" rtlCol="0" anchor="ctr"/>
          <a:lstStyle/>
          <a:p>
            <a:pPr algn="ctr"/>
            <a:fld id="{C42DACA3-A7D9-9041-96ED-0DF1A9C8BCE6}" type="slidenum">
              <a:rPr lang="en-US" sz="850" spc="100">
                <a:solidFill>
                  <a:schemeClr val="bg1"/>
                </a:solidFill>
                <a:latin typeface="Montserrat Medium" pitchFamily="2" charset="77"/>
              </a:rPr>
              <a:t>‹#›</a:t>
            </a:fld>
            <a:endParaRPr lang="en-US" sz="850" spc="100">
              <a:solidFill>
                <a:schemeClr val="bg1"/>
              </a:solidFill>
              <a:latin typeface="Montserrat Medium" pitchFamily="2" charset="77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051C67-7C6A-237D-F3D8-A7AC9829CB0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6327647"/>
            <a:ext cx="1236518" cy="22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3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i="0" kern="1200" spc="-20" baseline="0">
          <a:solidFill>
            <a:srgbClr val="091F36"/>
          </a:solidFill>
          <a:latin typeface="Montserrat ExtraLigh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b="0" i="0" kern="1200">
          <a:solidFill>
            <a:srgbClr val="67757F"/>
          </a:solidFill>
          <a:latin typeface="Raleway" panose="020B0503030101060003" pitchFamily="34" charset="77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i="0" kern="1200">
          <a:solidFill>
            <a:srgbClr val="67757F"/>
          </a:solidFill>
          <a:latin typeface="Raleway" panose="020B0503030101060003" pitchFamily="34" charset="77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b="0" i="0" kern="1200">
          <a:solidFill>
            <a:srgbClr val="67757F"/>
          </a:solidFill>
          <a:latin typeface="Raleway" panose="020B0503030101060003" pitchFamily="34" charset="77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b="0" i="0" kern="1200">
          <a:solidFill>
            <a:srgbClr val="67757F"/>
          </a:solidFill>
          <a:latin typeface="Raleway" panose="020B0503030101060003" pitchFamily="34" charset="77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b="0" i="0" kern="1200">
          <a:solidFill>
            <a:srgbClr val="67757F"/>
          </a:solidFill>
          <a:latin typeface="Raleway" panose="020B0503030101060003" pitchFamily="34" charset="77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ue and white background&#10;&#10;Description automatically generated">
            <a:extLst>
              <a:ext uri="{FF2B5EF4-FFF2-40B4-BE49-F238E27FC236}">
                <a16:creationId xmlns:a16="http://schemas.microsoft.com/office/drawing/2014/main" id="{54FD7992-B029-2021-35BD-F5ECED11B29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858"/>
            <a:ext cx="12188952" cy="68562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17507E-9577-BC68-48DF-FB985B650AE7}"/>
              </a:ext>
            </a:extLst>
          </p:cNvPr>
          <p:cNvSpPr/>
          <p:nvPr userDrawn="1"/>
        </p:nvSpPr>
        <p:spPr>
          <a:xfrm>
            <a:off x="0" y="0"/>
            <a:ext cx="12188952" cy="54864"/>
          </a:xfrm>
          <a:prstGeom prst="rect">
            <a:avLst/>
          </a:prstGeom>
          <a:gradFill>
            <a:gsLst>
              <a:gs pos="0">
                <a:srgbClr val="0059AA"/>
              </a:gs>
              <a:gs pos="35000">
                <a:srgbClr val="006DB8"/>
              </a:gs>
              <a:gs pos="17000">
                <a:srgbClr val="0069B5"/>
              </a:gs>
              <a:gs pos="78000">
                <a:srgbClr val="1BBBE4"/>
              </a:gs>
              <a:gs pos="55000">
                <a:srgbClr val="247AD8"/>
              </a:gs>
              <a:gs pos="100000">
                <a:srgbClr val="37C2D7"/>
              </a:gs>
            </a:gsLst>
            <a:lin ang="39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and grey background&#10;&#10;Description automatically generated">
            <a:extLst>
              <a:ext uri="{FF2B5EF4-FFF2-40B4-BE49-F238E27FC236}">
                <a16:creationId xmlns:a16="http://schemas.microsoft.com/office/drawing/2014/main" id="{092A09CD-6D93-81A9-0DBB-83AAC9F943B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4801115"/>
            <a:ext cx="12188952" cy="205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2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i="0" kern="1200" spc="-20" baseline="0">
          <a:solidFill>
            <a:srgbClr val="091F36"/>
          </a:solidFill>
          <a:latin typeface="Montserrat ExtraLigh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b="0" i="0" kern="1200">
          <a:solidFill>
            <a:srgbClr val="67757F"/>
          </a:solidFill>
          <a:latin typeface="Raleway" panose="020B0503030101060003" pitchFamily="34" charset="77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i="0" kern="1200">
          <a:solidFill>
            <a:srgbClr val="67757F"/>
          </a:solidFill>
          <a:latin typeface="Raleway" panose="020B0503030101060003" pitchFamily="34" charset="77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b="0" i="0" kern="1200">
          <a:solidFill>
            <a:srgbClr val="67757F"/>
          </a:solidFill>
          <a:latin typeface="Raleway" panose="020B0503030101060003" pitchFamily="34" charset="77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b="0" i="0" kern="1200">
          <a:solidFill>
            <a:srgbClr val="67757F"/>
          </a:solidFill>
          <a:latin typeface="Raleway" panose="020B0503030101060003" pitchFamily="34" charset="77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b="0" i="0" kern="1200">
          <a:solidFill>
            <a:srgbClr val="67757F"/>
          </a:solidFill>
          <a:latin typeface="Raleway" panose="020B0503030101060003" pitchFamily="34" charset="77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8221946-85F9-312D-A902-5832752BE12C}"/>
              </a:ext>
            </a:extLst>
          </p:cNvPr>
          <p:cNvSpPr/>
          <p:nvPr/>
        </p:nvSpPr>
        <p:spPr>
          <a:xfrm>
            <a:off x="856532" y="4497798"/>
            <a:ext cx="1747335" cy="443843"/>
          </a:xfrm>
          <a:prstGeom prst="roundRect">
            <a:avLst>
              <a:gd name="adj" fmla="val 4167"/>
            </a:avLst>
          </a:prstGeom>
          <a:solidFill>
            <a:schemeClr val="accent2">
              <a:alpha val="22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A86C38-EFC8-4556-87B8-B07C1126E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022" y="2094225"/>
            <a:ext cx="4908646" cy="1374735"/>
          </a:xfrm>
        </p:spPr>
        <p:txBody>
          <a:bodyPr wrap="square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dirty="0"/>
              <a:t>Azure Virtual Desktop (AVD)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62C256-090D-EC87-6AEB-DBCC5A3F31D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50899" y="4581610"/>
            <a:ext cx="1747335" cy="253916"/>
          </a:xfrm>
        </p:spPr>
        <p:txBody>
          <a:bodyPr wrap="square">
            <a:spAutoFit/>
          </a:bodyPr>
          <a:lstStyle/>
          <a:p>
            <a:r>
              <a:rPr lang="en-US" sz="1050" spc="20" dirty="0">
                <a:solidFill>
                  <a:schemeClr val="accent2"/>
                </a:solidFill>
                <a:latin typeface="Montserrat Medium" pitchFamily="2" charset="77"/>
              </a:rPr>
              <a:t>FEBRURARY 13, 2025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664BDB5-6E5A-54BC-E725-1300C5AD36B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45022" y="3825230"/>
            <a:ext cx="4562959" cy="400110"/>
          </a:xfrm>
        </p:spPr>
        <p:txBody>
          <a:bodyPr wrap="square">
            <a:spAutoFit/>
          </a:bodyPr>
          <a:lstStyle/>
          <a:p>
            <a:pPr algn="l"/>
            <a:r>
              <a:rPr lang="en-US" sz="2000" b="0" dirty="0">
                <a:latin typeface="Montserrat Medium" pitchFamily="2" charset="77"/>
              </a:rPr>
              <a:t>Architecture - Design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BAB7BF-CE84-E56E-F20B-CE8DB7B5D0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6532" y="1492295"/>
            <a:ext cx="1741702" cy="321994"/>
          </a:xfrm>
          <a:prstGeom prst="rect">
            <a:avLst/>
          </a:prstGeom>
        </p:spPr>
      </p:pic>
      <p:pic>
        <p:nvPicPr>
          <p:cNvPr id="14" name="Picture 13" descr="Hands holding a phone and touching a screen&#10;&#10;Description automatically generated">
            <a:extLst>
              <a:ext uri="{FF2B5EF4-FFF2-40B4-BE49-F238E27FC236}">
                <a16:creationId xmlns:a16="http://schemas.microsoft.com/office/drawing/2014/main" id="{08F1ED26-47EA-9BAF-781A-17C6148A14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53668" y="836340"/>
            <a:ext cx="6108008" cy="60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7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A5F0DCB-29C4-E4D6-4C17-C3B51F7729F3}"/>
              </a:ext>
            </a:extLst>
          </p:cNvPr>
          <p:cNvSpPr txBox="1"/>
          <p:nvPr/>
        </p:nvSpPr>
        <p:spPr>
          <a:xfrm>
            <a:off x="215152" y="364825"/>
            <a:ext cx="10390096" cy="318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CA" sz="20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Azure Virtual Desktop High-Level Setup with 3 Subscriptions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Architecture Overview: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 Virtual Desktop Environment: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AVD session hosts in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Shared-Hub Subscription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VNet peering between Shared-Hub and both Dev/Prod subscriptions for resource access.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Conditional Access via Entra ID for secure user authentication.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access Dev and Prod servers after connecting to AVD.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531A7-498F-9372-5D82-75026C5ED3F6}"/>
              </a:ext>
            </a:extLst>
          </p:cNvPr>
          <p:cNvSpPr txBox="1"/>
          <p:nvPr/>
        </p:nvSpPr>
        <p:spPr>
          <a:xfrm>
            <a:off x="466164" y="4218861"/>
            <a:ext cx="6096000" cy="1418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CA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Scale AVD session hosts based on demand.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autoscaling for Dev and Prod servers to optimize cost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307920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D8E84-47CC-60D3-52EA-1A05011A8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F5DB3E-09E7-6670-7289-1B57290959B0}"/>
              </a:ext>
            </a:extLst>
          </p:cNvPr>
          <p:cNvSpPr txBox="1"/>
          <p:nvPr/>
        </p:nvSpPr>
        <p:spPr>
          <a:xfrm>
            <a:off x="681318" y="975184"/>
            <a:ext cx="10802470" cy="4323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CA" sz="24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Shared-Hub Subscription: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endParaRPr lang="en-CA" sz="2400" b="1" kern="100" dirty="0">
              <a:solidFill>
                <a:srgbClr val="2F5496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Purpose:</a:t>
            </a:r>
            <a:r>
              <a:rPr lang="en-CA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Centralized location for managing AVD infrastructure.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CA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AVD Session Hosts:</a:t>
            </a:r>
            <a:r>
              <a:rPr lang="en-CA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These are the virtual machines (VMs) that users will connect to for their desktop sessions.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CA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AVD-Subnet:</a:t>
            </a:r>
            <a:r>
              <a:rPr lang="en-CA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subnet where all AVD session host machines will be deployed.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CA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Networking:</a:t>
            </a:r>
            <a:r>
              <a:rPr lang="en-CA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Peered with Dev and Prod subscriptions to enable seamless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089188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E870F-CC8A-5CD7-8AA3-52C287062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BA3B0A-D31C-8CC3-703E-D0DEF6E305C2}"/>
              </a:ext>
            </a:extLst>
          </p:cNvPr>
          <p:cNvSpPr txBox="1"/>
          <p:nvPr/>
        </p:nvSpPr>
        <p:spPr>
          <a:xfrm>
            <a:off x="268942" y="537882"/>
            <a:ext cx="8821270" cy="2319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CA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 Subscription: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Purpose: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Dedicated environment for development and testing.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Subnets: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 Subnet: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Hosts application-tier VMs.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Subnet: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Hosts web servers.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 Subnet: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Hosts database-tier VMs.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63BB04-29C9-47B5-D5E7-B89CD2FF50BE}"/>
              </a:ext>
            </a:extLst>
          </p:cNvPr>
          <p:cNvSpPr txBox="1"/>
          <p:nvPr/>
        </p:nvSpPr>
        <p:spPr>
          <a:xfrm>
            <a:off x="502024" y="3429000"/>
            <a:ext cx="6096000" cy="2319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CA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 Subscription: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Purpose: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Production environment for live systems.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Subnets: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 Subnet: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Hosts application-tier VMs.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Subnet: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Hosts web servers.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 Subnet: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Hosts database-tier VMs.</a:t>
            </a:r>
          </a:p>
        </p:txBody>
      </p:sp>
    </p:spTree>
    <p:extLst>
      <p:ext uri="{BB962C8B-B14F-4D97-AF65-F5344CB8AC3E}">
        <p14:creationId xmlns:p14="http://schemas.microsoft.com/office/powerpoint/2010/main" val="140989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B274F-EA79-D2AA-1198-68FFFF0F8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B5F9D5-AD8E-7066-7F9E-BD548FD73FFF}"/>
              </a:ext>
            </a:extLst>
          </p:cNvPr>
          <p:cNvSpPr txBox="1"/>
          <p:nvPr/>
        </p:nvSpPr>
        <p:spPr>
          <a:xfrm>
            <a:off x="770964" y="1051525"/>
            <a:ext cx="9081248" cy="3657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CA" sz="20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VNet Peering: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endParaRPr lang="en-CA" sz="2000" b="1" kern="100" dirty="0">
              <a:solidFill>
                <a:srgbClr val="2F5496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Peering between Shared-Hub and Dev Subscription:</a:t>
            </a:r>
            <a:endParaRPr lang="en-CA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Establishes secure communication between the AVD session hosts and development environment VMs.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CA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Peering between Shared-Hub and Prod Subscription:</a:t>
            </a:r>
            <a:endParaRPr lang="en-CA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AVD users to access the production environment servers through secure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631056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55B74-65BC-E9F7-399C-FB2DD4252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7AB617-A52C-F2AC-7EC9-792CB014C3F3}"/>
              </a:ext>
            </a:extLst>
          </p:cNvPr>
          <p:cNvSpPr txBox="1"/>
          <p:nvPr/>
        </p:nvSpPr>
        <p:spPr>
          <a:xfrm>
            <a:off x="600634" y="800513"/>
            <a:ext cx="10569389" cy="3709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CA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Access through AVD: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CA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End-User Access:</a:t>
            </a: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will access AVD session hosts in the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Shared-Hub Subscription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Conditional Access with Entra ID: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Enforces security policies (e.g., MFA, device compliance) to authenticate users before they can connect to AVD.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CA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connected to the AVD session host, users can seamlessly access resources in both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C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</a:t>
            </a:r>
            <a:r>
              <a:rPr lang="en-CA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subscriptions, based on their role and access permissions.</a:t>
            </a:r>
          </a:p>
        </p:txBody>
      </p:sp>
    </p:spTree>
    <p:extLst>
      <p:ext uri="{BB962C8B-B14F-4D97-AF65-F5344CB8AC3E}">
        <p14:creationId xmlns:p14="http://schemas.microsoft.com/office/powerpoint/2010/main" val="3462261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52232-95F5-79BD-9F72-2F15F6732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B96138-DF74-A8BB-A525-F01707682823}"/>
              </a:ext>
            </a:extLst>
          </p:cNvPr>
          <p:cNvSpPr txBox="1"/>
          <p:nvPr/>
        </p:nvSpPr>
        <p:spPr>
          <a:xfrm>
            <a:off x="546847" y="527472"/>
            <a:ext cx="6096000" cy="2386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CA" sz="16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Installed on Azure Virtual Desktop (AVD)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System:</a:t>
            </a:r>
            <a:endParaRPr lang="en-CA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Windows 11 Multi-Session:</a:t>
            </a:r>
            <a:endParaRPr lang="en-CA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operating system used for AVD session hosts.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CA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Ensures users have a personalized desktop experience in a multi-session environment.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2652EC-6B75-B96C-240E-C9FCBAF1C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28" y="3040266"/>
            <a:ext cx="5429677" cy="300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77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059A7-4D1C-64D7-6540-F779A7A58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603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E4C8AB-D928-C57F-A55A-EC0297EC179A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gradFill>
            <a:gsLst>
              <a:gs pos="0">
                <a:srgbClr val="0C2A49"/>
              </a:gs>
              <a:gs pos="55000">
                <a:schemeClr val="tx1"/>
              </a:gs>
            </a:gsLst>
            <a:lin ang="7200000" scaled="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F3065B-1DBB-7030-DF01-BAE02731AC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8140" y="3133599"/>
            <a:ext cx="3195721" cy="5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2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 2">
  <a:themeElements>
    <a:clrScheme name="BanQsi Inc - PPT Colour Theme">
      <a:dk1>
        <a:srgbClr val="091F36"/>
      </a:dk1>
      <a:lt1>
        <a:srgbClr val="FFFFFF"/>
      </a:lt1>
      <a:dk2>
        <a:srgbClr val="67757F"/>
      </a:dk2>
      <a:lt2>
        <a:srgbClr val="D7E1EC"/>
      </a:lt2>
      <a:accent1>
        <a:srgbClr val="2479D8"/>
      </a:accent1>
      <a:accent2>
        <a:srgbClr val="6FE8C2"/>
      </a:accent2>
      <a:accent3>
        <a:srgbClr val="9DB6D1"/>
      </a:accent3>
      <a:accent4>
        <a:srgbClr val="D8E2ED"/>
      </a:accent4>
      <a:accent5>
        <a:srgbClr val="5B9BD5"/>
      </a:accent5>
      <a:accent6>
        <a:srgbClr val="0069B5"/>
      </a:accent6>
      <a:hlink>
        <a:srgbClr val="6EE8C1"/>
      </a:hlink>
      <a:folHlink>
        <a:srgbClr val="D7E1E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Qsi Inc - 2023 PPT Template" id="{3BEC883F-27E4-1847-88BD-2622564C57AF}" vid="{BF8ABF81-897F-5B49-8E60-927508F994C9}"/>
    </a:ext>
  </a:extLst>
</a:theme>
</file>

<file path=ppt/theme/theme2.xml><?xml version="1.0" encoding="utf-8"?>
<a:theme xmlns:a="http://schemas.openxmlformats.org/drawingml/2006/main" name="Theme 3">
  <a:themeElements>
    <a:clrScheme name="BanQsi Inc - PPT Colour Theme">
      <a:dk1>
        <a:srgbClr val="091F36"/>
      </a:dk1>
      <a:lt1>
        <a:srgbClr val="FFFFFF"/>
      </a:lt1>
      <a:dk2>
        <a:srgbClr val="67757F"/>
      </a:dk2>
      <a:lt2>
        <a:srgbClr val="D7E1EC"/>
      </a:lt2>
      <a:accent1>
        <a:srgbClr val="2479D8"/>
      </a:accent1>
      <a:accent2>
        <a:srgbClr val="6FE8C2"/>
      </a:accent2>
      <a:accent3>
        <a:srgbClr val="9DB6D1"/>
      </a:accent3>
      <a:accent4>
        <a:srgbClr val="D8E2ED"/>
      </a:accent4>
      <a:accent5>
        <a:srgbClr val="5B9BD5"/>
      </a:accent5>
      <a:accent6>
        <a:srgbClr val="0069B5"/>
      </a:accent6>
      <a:hlink>
        <a:srgbClr val="6EE8C1"/>
      </a:hlink>
      <a:folHlink>
        <a:srgbClr val="D7E1E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Qsi Inc - 2023 PPT Template" id="{3BEC883F-27E4-1847-88BD-2622564C57AF}" vid="{4E7DC5AB-8790-0048-AB9A-B220037143D2}"/>
    </a:ext>
  </a:extLst>
</a:theme>
</file>

<file path=ppt/theme/theme3.xml><?xml version="1.0" encoding="utf-8"?>
<a:theme xmlns:a="http://schemas.openxmlformats.org/drawingml/2006/main" name="Theme 4">
  <a:themeElements>
    <a:clrScheme name="BanQsi Inc - PPT Colour Theme">
      <a:dk1>
        <a:srgbClr val="091F36"/>
      </a:dk1>
      <a:lt1>
        <a:srgbClr val="FFFFFF"/>
      </a:lt1>
      <a:dk2>
        <a:srgbClr val="67757F"/>
      </a:dk2>
      <a:lt2>
        <a:srgbClr val="D7E1EC"/>
      </a:lt2>
      <a:accent1>
        <a:srgbClr val="2479D8"/>
      </a:accent1>
      <a:accent2>
        <a:srgbClr val="6FE8C2"/>
      </a:accent2>
      <a:accent3>
        <a:srgbClr val="9DB6D1"/>
      </a:accent3>
      <a:accent4>
        <a:srgbClr val="D8E2ED"/>
      </a:accent4>
      <a:accent5>
        <a:srgbClr val="5B9BD5"/>
      </a:accent5>
      <a:accent6>
        <a:srgbClr val="0069B5"/>
      </a:accent6>
      <a:hlink>
        <a:srgbClr val="6EE8C1"/>
      </a:hlink>
      <a:folHlink>
        <a:srgbClr val="D7E1E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Qsi Inc - 2023 PPT Template" id="{3BEC883F-27E4-1847-88BD-2622564C57AF}" vid="{33A6DBF4-D581-1445-93AB-1FC2F70761CC}"/>
    </a:ext>
  </a:extLst>
</a:theme>
</file>

<file path=ppt/theme/theme4.xml><?xml version="1.0" encoding="utf-8"?>
<a:theme xmlns:a="http://schemas.openxmlformats.org/drawingml/2006/main" name="Theme 5">
  <a:themeElements>
    <a:clrScheme name="BanQsi Inc - PPT Colour Theme">
      <a:dk1>
        <a:srgbClr val="091F36"/>
      </a:dk1>
      <a:lt1>
        <a:srgbClr val="FFFFFF"/>
      </a:lt1>
      <a:dk2>
        <a:srgbClr val="67757F"/>
      </a:dk2>
      <a:lt2>
        <a:srgbClr val="D7E1EC"/>
      </a:lt2>
      <a:accent1>
        <a:srgbClr val="2479D8"/>
      </a:accent1>
      <a:accent2>
        <a:srgbClr val="6FE8C2"/>
      </a:accent2>
      <a:accent3>
        <a:srgbClr val="9DB6D1"/>
      </a:accent3>
      <a:accent4>
        <a:srgbClr val="D8E2ED"/>
      </a:accent4>
      <a:accent5>
        <a:srgbClr val="5B9BD5"/>
      </a:accent5>
      <a:accent6>
        <a:srgbClr val="0069B5"/>
      </a:accent6>
      <a:hlink>
        <a:srgbClr val="6EE8C1"/>
      </a:hlink>
      <a:folHlink>
        <a:srgbClr val="D7E1E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Qsi Inc - 2023 PPT Template" id="{3BEC883F-27E4-1847-88BD-2622564C57AF}" vid="{5053AB43-2743-3A40-8076-55614347BD7F}"/>
    </a:ext>
  </a:extLst>
</a:theme>
</file>

<file path=ppt/theme/theme5.xml><?xml version="1.0" encoding="utf-8"?>
<a:theme xmlns:a="http://schemas.openxmlformats.org/drawingml/2006/main" name="Theme 6">
  <a:themeElements>
    <a:clrScheme name="BanQsi Inc - PPT Colour Theme">
      <a:dk1>
        <a:srgbClr val="091F36"/>
      </a:dk1>
      <a:lt1>
        <a:srgbClr val="FFFFFF"/>
      </a:lt1>
      <a:dk2>
        <a:srgbClr val="67757F"/>
      </a:dk2>
      <a:lt2>
        <a:srgbClr val="D7E1EC"/>
      </a:lt2>
      <a:accent1>
        <a:srgbClr val="2479D8"/>
      </a:accent1>
      <a:accent2>
        <a:srgbClr val="6FE8C2"/>
      </a:accent2>
      <a:accent3>
        <a:srgbClr val="9DB6D1"/>
      </a:accent3>
      <a:accent4>
        <a:srgbClr val="D8E2ED"/>
      </a:accent4>
      <a:accent5>
        <a:srgbClr val="5B9BD5"/>
      </a:accent5>
      <a:accent6>
        <a:srgbClr val="0069B5"/>
      </a:accent6>
      <a:hlink>
        <a:srgbClr val="6EE8C1"/>
      </a:hlink>
      <a:folHlink>
        <a:srgbClr val="D7E1E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Qsi Inc - 2023 PPT Template" id="{3BEC883F-27E4-1847-88BD-2622564C57AF}" vid="{CC4AC425-1A60-B544-BF3D-CFD9323CEB10}"/>
    </a:ext>
  </a:extLst>
</a:theme>
</file>

<file path=ppt/theme/theme6.xml><?xml version="1.0" encoding="utf-8"?>
<a:theme xmlns:a="http://schemas.openxmlformats.org/drawingml/2006/main" name="Title Slide">
  <a:themeElements>
    <a:clrScheme name="BanQsi Inc - PPT Colour Theme">
      <a:dk1>
        <a:srgbClr val="091F36"/>
      </a:dk1>
      <a:lt1>
        <a:srgbClr val="FFFFFF"/>
      </a:lt1>
      <a:dk2>
        <a:srgbClr val="67757F"/>
      </a:dk2>
      <a:lt2>
        <a:srgbClr val="D7E1EC"/>
      </a:lt2>
      <a:accent1>
        <a:srgbClr val="2479D8"/>
      </a:accent1>
      <a:accent2>
        <a:srgbClr val="6FE8C2"/>
      </a:accent2>
      <a:accent3>
        <a:srgbClr val="9DB6D1"/>
      </a:accent3>
      <a:accent4>
        <a:srgbClr val="D8E2ED"/>
      </a:accent4>
      <a:accent5>
        <a:srgbClr val="5B9BD5"/>
      </a:accent5>
      <a:accent6>
        <a:srgbClr val="0069B5"/>
      </a:accent6>
      <a:hlink>
        <a:srgbClr val="6EE8C1"/>
      </a:hlink>
      <a:folHlink>
        <a:srgbClr val="D7E1E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Qsi Inc - 2023 PPT Template" id="{3BEC883F-27E4-1847-88BD-2622564C57AF}" vid="{0C7F8584-2822-D44A-A298-9EEDECF2D07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97EE0A040405478038161B23D6273D" ma:contentTypeVersion="14" ma:contentTypeDescription="Create a new document." ma:contentTypeScope="" ma:versionID="b1b8f9617de641b362358f22c9113626">
  <xsd:schema xmlns:xsd="http://www.w3.org/2001/XMLSchema" xmlns:xs="http://www.w3.org/2001/XMLSchema" xmlns:p="http://schemas.microsoft.com/office/2006/metadata/properties" xmlns:ns2="d15d3bbc-5c60-4d1c-8eb4-bd0b4c52646e" xmlns:ns3="3c38afe0-0541-4574-aeb6-97bd9900a02f" targetNamespace="http://schemas.microsoft.com/office/2006/metadata/properties" ma:root="true" ma:fieldsID="ce167f0c587f0d3a70e8801b1bf4b0b2" ns2:_="" ns3:_="">
    <xsd:import namespace="d15d3bbc-5c60-4d1c-8eb4-bd0b4c52646e"/>
    <xsd:import namespace="3c38afe0-0541-4574-aeb6-97bd9900a0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d3bbc-5c60-4d1c-8eb4-bd0b4c5264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6c4537af-660b-4de1-96d5-b4917367f51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38afe0-0541-4574-aeb6-97bd9900a02f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84733725-8865-4f1b-aa78-88d77257f8f5}" ma:internalName="TaxCatchAll" ma:showField="CatchAllData" ma:web="3c38afe0-0541-4574-aeb6-97bd9900a0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5d3bbc-5c60-4d1c-8eb4-bd0b4c52646e">
      <Terms xmlns="http://schemas.microsoft.com/office/infopath/2007/PartnerControls"/>
    </lcf76f155ced4ddcb4097134ff3c332f>
    <TaxCatchAll xmlns="3c38afe0-0541-4574-aeb6-97bd9900a02f" xsi:nil="true"/>
  </documentManagement>
</p:properties>
</file>

<file path=customXml/itemProps1.xml><?xml version="1.0" encoding="utf-8"?>
<ds:datastoreItem xmlns:ds="http://schemas.openxmlformats.org/officeDocument/2006/customXml" ds:itemID="{125790EB-3310-49A9-A935-FAA8F6BE94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5C570D-183B-464C-A330-C001BF0544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5d3bbc-5c60-4d1c-8eb4-bd0b4c52646e"/>
    <ds:schemaRef ds:uri="3c38afe0-0541-4574-aeb6-97bd9900a0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E36E4E-AA87-4FA2-95D9-014E57E8D8F0}">
  <ds:schemaRefs>
    <ds:schemaRef ds:uri="http://schemas.microsoft.com/office/2006/metadata/properties"/>
    <ds:schemaRef ds:uri="http://schemas.microsoft.com/office/infopath/2007/PartnerControls"/>
    <ds:schemaRef ds:uri="d15d3bbc-5c60-4d1c-8eb4-bd0b4c52646e"/>
    <ds:schemaRef ds:uri="3c38afe0-0541-4574-aeb6-97bd9900a02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BanQsi Inc - 2023 PPT Template</Template>
  <TotalTime>37</TotalTime>
  <Words>382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Montserrat ExtraLight</vt:lpstr>
      <vt:lpstr>Montserrat Light</vt:lpstr>
      <vt:lpstr>Montserrat Medium</vt:lpstr>
      <vt:lpstr>Raleway</vt:lpstr>
      <vt:lpstr>Symbol</vt:lpstr>
      <vt:lpstr>Theme 2</vt:lpstr>
      <vt:lpstr>Theme 3</vt:lpstr>
      <vt:lpstr>Theme 4</vt:lpstr>
      <vt:lpstr>Theme 5</vt:lpstr>
      <vt:lpstr>Theme 6</vt:lpstr>
      <vt:lpstr>Title Slide</vt:lpstr>
      <vt:lpstr>Azure Virtual Desktop (AVD)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Omer Zubair</dc:creator>
  <cp:lastModifiedBy>Omer Zubair</cp:lastModifiedBy>
  <cp:revision>1</cp:revision>
  <dcterms:created xsi:type="dcterms:W3CDTF">2025-02-13T12:50:36Z</dcterms:created>
  <dcterms:modified xsi:type="dcterms:W3CDTF">2025-02-13T13:27:54Z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0x0101003D97EE0A040405478038161B23D6273D</vt:lpwstr>
  </property>
</Properties>
</file>