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2"/>
  </p:notesMasterIdLst>
  <p:handoutMasterIdLst>
    <p:handoutMasterId r:id="rId23"/>
  </p:handoutMasterIdLst>
  <p:sldIdLst>
    <p:sldId id="258" r:id="rId3"/>
    <p:sldId id="259" r:id="rId4"/>
    <p:sldId id="260" r:id="rId5"/>
    <p:sldId id="263" r:id="rId6"/>
    <p:sldId id="261" r:id="rId7"/>
    <p:sldId id="270" r:id="rId8"/>
    <p:sldId id="266" r:id="rId9"/>
    <p:sldId id="268" r:id="rId10"/>
    <p:sldId id="264" r:id="rId11"/>
    <p:sldId id="269" r:id="rId12"/>
    <p:sldId id="265" r:id="rId13"/>
    <p:sldId id="271" r:id="rId14"/>
    <p:sldId id="272" r:id="rId15"/>
    <p:sldId id="262" r:id="rId16"/>
    <p:sldId id="267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12/7/2015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7345" y="2312600"/>
            <a:ext cx="10363200" cy="1975104"/>
          </a:xfrm>
        </p:spPr>
        <p:txBody>
          <a:bodyPr/>
          <a:lstStyle/>
          <a:p>
            <a:r>
              <a:rPr lang="en-US" dirty="0" smtClean="0"/>
              <a:t>SECURE LAYER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7345" y="4287704"/>
            <a:ext cx="215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Jay Patel</a:t>
            </a:r>
          </a:p>
          <a:p>
            <a:r>
              <a:rPr lang="en-US" dirty="0" err="1" smtClean="0"/>
              <a:t>Metehan</a:t>
            </a:r>
            <a:r>
              <a:rPr lang="en-US" dirty="0" smtClean="0"/>
              <a:t> </a:t>
            </a:r>
            <a:r>
              <a:rPr lang="en-US" dirty="0" err="1" smtClean="0"/>
              <a:t>Ozsoy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59" y="1426464"/>
            <a:ext cx="2545853" cy="452596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232" y="1423055"/>
            <a:ext cx="2546033" cy="452628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02" y="1423373"/>
            <a:ext cx="2545853" cy="4525962"/>
          </a:xfrm>
        </p:spPr>
      </p:pic>
      <p:sp>
        <p:nvSpPr>
          <p:cNvPr id="10" name="Right Arrow 9"/>
          <p:cNvSpPr/>
          <p:nvPr/>
        </p:nvSpPr>
        <p:spPr>
          <a:xfrm>
            <a:off x="2717441" y="3245476"/>
            <a:ext cx="553792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889508" y="3245475"/>
            <a:ext cx="553792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905" y="1423055"/>
            <a:ext cx="2546033" cy="452628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9035417" y="3245474"/>
            <a:ext cx="553792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22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598" y="1908672"/>
            <a:ext cx="9526329" cy="4248743"/>
          </a:xfrm>
        </p:spPr>
      </p:pic>
    </p:spTree>
    <p:extLst>
      <p:ext uri="{BB962C8B-B14F-4D97-AF65-F5344CB8AC3E}">
        <p14:creationId xmlns:p14="http://schemas.microsoft.com/office/powerpoint/2010/main" val="170796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4" y="1770502"/>
            <a:ext cx="10830193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file on Drive is associated to its unique </a:t>
            </a:r>
            <a:r>
              <a:rPr lang="en-US" i="1" dirty="0" err="1" smtClean="0"/>
              <a:t>DriveID</a:t>
            </a:r>
            <a:endParaRPr lang="en-US" i="1" dirty="0" smtClean="0"/>
          </a:p>
          <a:p>
            <a:endParaRPr lang="en-US" i="1" dirty="0"/>
          </a:p>
          <a:p>
            <a:r>
              <a:rPr lang="en-US" dirty="0" smtClean="0"/>
              <a:t>Establish Google Drive Connection</a:t>
            </a:r>
          </a:p>
          <a:p>
            <a:endParaRPr lang="en-US" dirty="0"/>
          </a:p>
          <a:p>
            <a:r>
              <a:rPr lang="en-US" dirty="0" smtClean="0"/>
              <a:t>Download file using its </a:t>
            </a:r>
            <a:r>
              <a:rPr lang="en-US" dirty="0" err="1" smtClean="0"/>
              <a:t>DriveID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Decode file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Save file on mobile device</a:t>
            </a:r>
            <a:endParaRPr lang="en-US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95502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52" y="1770063"/>
            <a:ext cx="2545853" cy="452596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60" y="1770063"/>
            <a:ext cx="2545853" cy="4525962"/>
          </a:xfrm>
        </p:spPr>
      </p:pic>
      <p:sp>
        <p:nvSpPr>
          <p:cNvPr id="7" name="Right Arrow 6"/>
          <p:cNvSpPr/>
          <p:nvPr/>
        </p:nvSpPr>
        <p:spPr>
          <a:xfrm>
            <a:off x="5156035" y="333562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68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11184948" cy="4525963"/>
          </a:xfrm>
        </p:spPr>
        <p:txBody>
          <a:bodyPr/>
          <a:lstStyle/>
          <a:p>
            <a:r>
              <a:rPr lang="en-US" dirty="0" err="1" smtClean="0"/>
              <a:t>ServerEndpoint</a:t>
            </a:r>
            <a:r>
              <a:rPr lang="en-US" dirty="0" smtClean="0"/>
              <a:t> </a:t>
            </a:r>
            <a:r>
              <a:rPr lang="en-US" dirty="0" smtClean="0"/>
              <a:t>API </a:t>
            </a:r>
            <a:r>
              <a:rPr lang="en-US" dirty="0" smtClean="0"/>
              <a:t>by </a:t>
            </a:r>
            <a:r>
              <a:rPr lang="en-US" dirty="0" smtClean="0"/>
              <a:t>JSSE.</a:t>
            </a:r>
          </a:p>
          <a:p>
            <a:r>
              <a:rPr lang="en-US" dirty="0" smtClean="0"/>
              <a:t>MySQL </a:t>
            </a:r>
            <a:r>
              <a:rPr lang="en-US" dirty="0" smtClean="0"/>
              <a:t>server using JDBC API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Tomcat connects to the database as soon as it is deployed.</a:t>
            </a:r>
          </a:p>
          <a:p>
            <a:r>
              <a:rPr lang="en-US" dirty="0"/>
              <a:t>T</a:t>
            </a:r>
            <a:r>
              <a:rPr lang="en-US" dirty="0" smtClean="0"/>
              <a:t>he manager functionality of server is secured using login credential.</a:t>
            </a:r>
          </a:p>
          <a:p>
            <a:r>
              <a:rPr lang="en-US" dirty="0" smtClean="0"/>
              <a:t>Added JCE (Java Cryptography Extension) to unlock higher level cipher suites.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11184948" cy="4525963"/>
          </a:xfrm>
        </p:spPr>
        <p:txBody>
          <a:bodyPr/>
          <a:lstStyle/>
          <a:p>
            <a:r>
              <a:rPr lang="en-US" dirty="0" smtClean="0"/>
              <a:t>COMODO Positive SSL certificate.</a:t>
            </a:r>
          </a:p>
          <a:p>
            <a:r>
              <a:rPr lang="en-US" dirty="0"/>
              <a:t>W</a:t>
            </a:r>
            <a:r>
              <a:rPr lang="en-US" dirty="0" smtClean="0"/>
              <a:t>eb domain to link the certificate.</a:t>
            </a:r>
          </a:p>
          <a:p>
            <a:r>
              <a:rPr lang="en-US" dirty="0" smtClean="0"/>
              <a:t>OpenSSL 1.0.2d.</a:t>
            </a:r>
          </a:p>
          <a:p>
            <a:r>
              <a:rPr lang="en-US" dirty="0" smtClean="0"/>
              <a:t>Tomcat APR (Apache Portable Runtime) for OpenSSL.</a:t>
            </a:r>
          </a:p>
          <a:p>
            <a:r>
              <a:rPr lang="en-US" dirty="0" smtClean="0"/>
              <a:t>RSA key pair (</a:t>
            </a:r>
            <a:r>
              <a:rPr lang="en-US" dirty="0" smtClean="0"/>
              <a:t>4096 bits).</a:t>
            </a:r>
            <a:endParaRPr lang="en-US" dirty="0" smtClean="0"/>
          </a:p>
          <a:p>
            <a:r>
              <a:rPr lang="en-US" dirty="0" smtClean="0"/>
              <a:t>Redirected common error codes (400, 403, 500) to static page.</a:t>
            </a:r>
          </a:p>
          <a:p>
            <a:r>
              <a:rPr lang="en-US" dirty="0" smtClean="0"/>
              <a:t>Changed server shutdown port.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5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4" y="1770502"/>
            <a:ext cx="10963275" cy="4525963"/>
          </a:xfrm>
        </p:spPr>
        <p:txBody>
          <a:bodyPr/>
          <a:lstStyle/>
          <a:p>
            <a:r>
              <a:rPr lang="en-US" dirty="0" smtClean="0"/>
              <a:t>SSL Certificate</a:t>
            </a:r>
          </a:p>
          <a:p>
            <a:r>
              <a:rPr lang="en-US" dirty="0" smtClean="0"/>
              <a:t>Secure </a:t>
            </a:r>
            <a:r>
              <a:rPr lang="en-US" dirty="0" err="1" smtClean="0"/>
              <a:t>WebSocket</a:t>
            </a:r>
            <a:r>
              <a:rPr lang="en-US" dirty="0" smtClean="0"/>
              <a:t> Connection</a:t>
            </a:r>
          </a:p>
          <a:p>
            <a:r>
              <a:rPr lang="en-US" dirty="0" smtClean="0"/>
              <a:t>Open SSL Integration with Tomcat Server</a:t>
            </a:r>
          </a:p>
          <a:p>
            <a:r>
              <a:rPr lang="en-US" dirty="0" smtClean="0"/>
              <a:t>Drive API Implementation</a:t>
            </a:r>
          </a:p>
          <a:p>
            <a:r>
              <a:rPr lang="en-US" dirty="0" smtClean="0"/>
              <a:t>File Extensions in Upload &amp; Download </a:t>
            </a:r>
          </a:p>
          <a:p>
            <a:r>
              <a:rPr lang="en-US" dirty="0" smtClean="0"/>
              <a:t>JSON Parsing Issues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9543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19125" y="1770502"/>
                <a:ext cx="10018824" cy="4525963"/>
              </a:xfrm>
            </p:spPr>
            <p:txBody>
              <a:bodyPr/>
              <a:lstStyle/>
              <a:p>
                <a:r>
                  <a:rPr lang="en-US" dirty="0" smtClean="0"/>
                  <a:t>Implement Sharing </a:t>
                </a:r>
              </a:p>
              <a:p>
                <a:pPr lvl="1"/>
                <a:r>
                  <a:rPr lang="en-US" dirty="0" smtClean="0"/>
                  <a:t>Sharing the file keys among users</a:t>
                </a:r>
              </a:p>
              <a:p>
                <a:pPr lvl="1"/>
                <a:r>
                  <a:rPr lang="en-US" dirty="0" smtClean="0"/>
                  <a:t>Sharing the </a:t>
                </a:r>
                <a:r>
                  <a:rPr lang="en-US" dirty="0" err="1"/>
                  <a:t>D</a:t>
                </a:r>
                <a:r>
                  <a:rPr lang="en-US" dirty="0" err="1" smtClean="0"/>
                  <a:t>riveID</a:t>
                </a:r>
                <a:r>
                  <a:rPr lang="en-US" dirty="0" smtClean="0"/>
                  <a:t> of the files</a:t>
                </a:r>
              </a:p>
              <a:p>
                <a:pPr marL="454914" lvl="1" indent="0">
                  <a:buNone/>
                </a:pPr>
                <a:endParaRPr lang="en-US" dirty="0" smtClean="0"/>
              </a:p>
              <a:p>
                <a:r>
                  <a:rPr lang="en-US" dirty="0"/>
                  <a:t>Encrypt the file using a </a:t>
                </a:r>
                <a:r>
                  <a:rPr lang="en-US" i="1" dirty="0"/>
                  <a:t>key </a:t>
                </a:r>
                <a:r>
                  <a:rPr lang="en-US" dirty="0"/>
                  <a:t>unique to this file: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AES256 - SHA384</a:t>
                </a:r>
              </a:p>
              <a:p>
                <a:pPr lvl="1"/>
                <a:endParaRPr lang="en-US" dirty="0" smtClean="0"/>
              </a:p>
              <a:p>
                <a:pPr marL="6858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19125" y="1770502"/>
                <a:ext cx="10018824" cy="4525963"/>
              </a:xfrm>
              <a:blipFill rotWithShape="0">
                <a:blip r:embed="rId2"/>
                <a:stretch>
                  <a:fillRect l="-304" t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19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4" y="1770502"/>
            <a:ext cx="10714283" cy="452596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Kamara and Kristin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Lauter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Cryptographic cloud storage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Reza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Curtmola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Sven Dietrich,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Aggelos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Kiayias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JosepM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Kazue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Sako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Francesc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and Data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Security,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6054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Lecture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 in Computer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136-149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Springer Berlin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Heidelberg,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</a:p>
          <a:p>
            <a:pPr marL="6858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Wenying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Zeng,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Yuelong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Zhao,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Wei Song. 2009. Research on cloud storage architecture and key technologies. In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2nd International Conference on Interaction Sciences: Information Technology, Culture and Human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(ICIS '09). ACM, New York, NY, USA, 1044-1048.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Ateniese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Kamara, and J. Katz. Proofs of storage from homomorphic identification protocols. In To appear in Advances in Cryptology - ASIACRYPT ’09, Lecture Notes in Computer Science. Springer,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5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582" y="2482532"/>
            <a:ext cx="11084418" cy="914400"/>
          </a:xfrm>
        </p:spPr>
        <p:txBody>
          <a:bodyPr/>
          <a:lstStyle/>
          <a:p>
            <a:r>
              <a:rPr lang="en-US" sz="9600" dirty="0" smtClean="0"/>
              <a:t>QUESTIONS ???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054070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Introduction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Project Platform and Tools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Our Solution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Challenges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smtClean="0"/>
              <a:t>Future Work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</a:t>
            </a:r>
            <a:r>
              <a:rPr lang="en-US" dirty="0" smtClean="0"/>
              <a:t>: Storing </a:t>
            </a:r>
            <a:r>
              <a:rPr lang="en-US" dirty="0"/>
              <a:t>files and sharing them securely on cloud </a:t>
            </a:r>
            <a:r>
              <a:rPr lang="en-US" dirty="0" smtClean="0"/>
              <a:t>storage</a:t>
            </a:r>
          </a:p>
          <a:p>
            <a:endParaRPr lang="en-US" dirty="0"/>
          </a:p>
          <a:p>
            <a:r>
              <a:rPr lang="en-US" dirty="0" smtClean="0"/>
              <a:t>Adversary: Cloud Server, Our </a:t>
            </a:r>
            <a:r>
              <a:rPr lang="en-US" dirty="0" smtClean="0"/>
              <a:t>Server</a:t>
            </a:r>
          </a:p>
          <a:p>
            <a:endParaRPr lang="en-US" dirty="0"/>
          </a:p>
          <a:p>
            <a:r>
              <a:rPr lang="en-US" dirty="0" smtClean="0"/>
              <a:t>Google Drive does </a:t>
            </a:r>
            <a:r>
              <a:rPr lang="en-US" u="sng" dirty="0" smtClean="0"/>
              <a:t>not</a:t>
            </a:r>
            <a:r>
              <a:rPr lang="en-US" dirty="0" smtClean="0"/>
              <a:t> provide the confidentiality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77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Platform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" y="1783560"/>
            <a:ext cx="11399520" cy="4572000"/>
          </a:xfrm>
        </p:spPr>
        <p:txBody>
          <a:bodyPr/>
          <a:lstStyle/>
          <a:p>
            <a:r>
              <a:rPr lang="en-US" dirty="0" smtClean="0"/>
              <a:t>Server		:	Tomcat </a:t>
            </a:r>
            <a:r>
              <a:rPr lang="en-US" dirty="0"/>
              <a:t>8</a:t>
            </a:r>
            <a:endParaRPr lang="en-US" dirty="0" smtClean="0"/>
          </a:p>
          <a:p>
            <a:r>
              <a:rPr lang="en-US" dirty="0" smtClean="0"/>
              <a:t>Client		:	Android Mobile</a:t>
            </a:r>
          </a:p>
          <a:p>
            <a:r>
              <a:rPr lang="en-US" dirty="0" smtClean="0"/>
              <a:t>Language	:	Java</a:t>
            </a:r>
          </a:p>
          <a:p>
            <a:r>
              <a:rPr lang="en-US" dirty="0" smtClean="0"/>
              <a:t>IDE		:	NetBeans, Android Studio</a:t>
            </a:r>
          </a:p>
          <a:p>
            <a:pPr marL="393700" indent="-325438"/>
            <a:r>
              <a:rPr lang="en-US" dirty="0" smtClean="0"/>
              <a:t>SSL		:	COMODO Certificate, OpenSSL, JSSE</a:t>
            </a:r>
          </a:p>
          <a:p>
            <a:pPr marL="393700" indent="-325438"/>
            <a:r>
              <a:rPr lang="en-US" dirty="0" err="1" smtClean="0"/>
              <a:t>WebSocket</a:t>
            </a:r>
            <a:r>
              <a:rPr lang="en-US" dirty="0"/>
              <a:t>	</a:t>
            </a:r>
            <a:r>
              <a:rPr lang="en-US" dirty="0" smtClean="0"/>
              <a:t>:	</a:t>
            </a:r>
            <a:r>
              <a:rPr lang="en-US" dirty="0" err="1" smtClean="0"/>
              <a:t>WebSocketClient</a:t>
            </a:r>
            <a:r>
              <a:rPr lang="en-US" dirty="0" smtClean="0"/>
              <a:t>, </a:t>
            </a:r>
            <a:r>
              <a:rPr lang="en-US" dirty="0" err="1" smtClean="0"/>
              <a:t>ServerEndpoint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919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11276388" cy="4525963"/>
          </a:xfrm>
        </p:spPr>
        <p:txBody>
          <a:bodyPr/>
          <a:lstStyle/>
          <a:p>
            <a:r>
              <a:rPr lang="en-US" dirty="0" smtClean="0"/>
              <a:t>We develop an Android App that acts as a </a:t>
            </a:r>
            <a:r>
              <a:rPr lang="en-US" dirty="0" smtClean="0">
                <a:solidFill>
                  <a:srgbClr val="FF0000"/>
                </a:solidFill>
              </a:rPr>
              <a:t>security layer</a:t>
            </a:r>
            <a:r>
              <a:rPr lang="en-US" dirty="0" smtClean="0"/>
              <a:t> between the user and Google Drive</a:t>
            </a:r>
            <a:endParaRPr lang="en-US" dirty="0"/>
          </a:p>
          <a:p>
            <a:r>
              <a:rPr lang="en-US" dirty="0" smtClean="0"/>
              <a:t>Goal: Secure Server and Android App</a:t>
            </a:r>
          </a:p>
          <a:p>
            <a:pPr lvl="1"/>
            <a:r>
              <a:rPr lang="en-US" dirty="0" smtClean="0"/>
              <a:t>Sign Up &amp; Log-in</a:t>
            </a:r>
          </a:p>
          <a:p>
            <a:pPr lvl="1"/>
            <a:r>
              <a:rPr lang="en-US" dirty="0" smtClean="0"/>
              <a:t>Uploading</a:t>
            </a:r>
          </a:p>
          <a:p>
            <a:pPr lvl="1"/>
            <a:r>
              <a:rPr lang="en-US" dirty="0" smtClean="0"/>
              <a:t>Downloading</a:t>
            </a:r>
          </a:p>
          <a:p>
            <a:pPr lvl="1"/>
            <a:r>
              <a:rPr lang="en-US" dirty="0" smtClean="0"/>
              <a:t>Sharing</a:t>
            </a:r>
          </a:p>
        </p:txBody>
      </p:sp>
    </p:spTree>
    <p:extLst>
      <p:ext uri="{BB962C8B-B14F-4D97-AF65-F5344CB8AC3E}">
        <p14:creationId xmlns:p14="http://schemas.microsoft.com/office/powerpoint/2010/main" val="8814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 – Log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588000" cy="4525963"/>
          </a:xfrm>
        </p:spPr>
        <p:txBody>
          <a:bodyPr/>
          <a:lstStyle/>
          <a:p>
            <a:r>
              <a:rPr lang="en-US" dirty="0" smtClean="0"/>
              <a:t>Secure Layer Sign up – Log 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9250" y="1770502"/>
            <a:ext cx="5384800" cy="4525963"/>
          </a:xfrm>
        </p:spPr>
        <p:txBody>
          <a:bodyPr/>
          <a:lstStyle/>
          <a:p>
            <a:r>
              <a:rPr lang="en-US" dirty="0" smtClean="0"/>
              <a:t>Google Drive Log 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605" y="2434263"/>
            <a:ext cx="2366010" cy="4206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120" y="2434263"/>
            <a:ext cx="236601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68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4" y="1770502"/>
            <a:ext cx="1067564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User name: email address</a:t>
            </a:r>
          </a:p>
          <a:p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Hash(password) </a:t>
            </a:r>
            <a:r>
              <a:rPr lang="en-US" dirty="0" smtClean="0">
                <a:sym typeface="Wingdings" panose="05000000000000000000" pitchFamily="2" charset="2"/>
              </a:rPr>
              <a:t> Server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Password is hashed using SHA-256.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Server checks if email id does not collide with an existing user.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On successful sign up, automatically login the user.</a:t>
            </a:r>
          </a:p>
        </p:txBody>
      </p:sp>
    </p:spTree>
    <p:extLst>
      <p:ext uri="{BB962C8B-B14F-4D97-AF65-F5344CB8AC3E}">
        <p14:creationId xmlns:p14="http://schemas.microsoft.com/office/powerpoint/2010/main" val="64109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6695" y="1755384"/>
            <a:ext cx="104023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User can make only 3 login attempts, after that connection is dropped by the server.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Simple web socket connection is made using </a:t>
            </a:r>
            <a:r>
              <a:rPr lang="en-US" dirty="0" err="1" smtClean="0">
                <a:sym typeface="Wingdings" panose="05000000000000000000" pitchFamily="2" charset="2"/>
              </a:rPr>
              <a:t>WebSocketClient</a:t>
            </a:r>
            <a:r>
              <a:rPr lang="en-US" dirty="0" smtClean="0">
                <a:sym typeface="Wingdings" panose="05000000000000000000" pitchFamily="2" charset="2"/>
              </a:rPr>
              <a:t> API.</a:t>
            </a:r>
          </a:p>
          <a:p>
            <a:r>
              <a:rPr lang="en-US" dirty="0">
                <a:sym typeface="Wingdings" panose="05000000000000000000" pitchFamily="2" charset="2"/>
              </a:rPr>
              <a:t>A successful log in process follows: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Send id and hash(pass)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Receive public key, </a:t>
            </a:r>
            <a:r>
              <a:rPr lang="en-US" dirty="0" err="1" smtClean="0">
                <a:sym typeface="Wingdings" panose="05000000000000000000" pitchFamily="2" charset="2"/>
              </a:rPr>
              <a:t>g</a:t>
            </a:r>
            <a:r>
              <a:rPr lang="en-US" baseline="30000" dirty="0" err="1" smtClean="0">
                <a:sym typeface="Wingdings" panose="05000000000000000000" pitchFamily="2" charset="2"/>
              </a:rPr>
              <a:t>b</a:t>
            </a:r>
            <a:r>
              <a:rPr lang="en-US" baseline="30000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mod P, g, P (g is </a:t>
            </a:r>
            <a:r>
              <a:rPr lang="en-US" dirty="0" smtClean="0">
                <a:sym typeface="Wingdings" panose="05000000000000000000" pitchFamily="2" charset="2"/>
              </a:rPr>
              <a:t>a primitive </a:t>
            </a:r>
            <a:r>
              <a:rPr lang="en-US" dirty="0" smtClean="0">
                <a:sym typeface="Wingdings" panose="05000000000000000000" pitchFamily="2" charset="2"/>
              </a:rPr>
              <a:t>root modulo P).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Sends </a:t>
            </a:r>
            <a:r>
              <a:rPr lang="en-US" dirty="0" err="1" smtClean="0">
                <a:sym typeface="Wingdings" panose="05000000000000000000" pitchFamily="2" charset="2"/>
              </a:rPr>
              <a:t>g</a:t>
            </a:r>
            <a:r>
              <a:rPr lang="en-US" baseline="30000" dirty="0" err="1" smtClean="0">
                <a:sym typeface="Wingdings" panose="05000000000000000000" pitchFamily="2" charset="2"/>
              </a:rPr>
              <a:t>a</a:t>
            </a:r>
            <a:r>
              <a:rPr lang="en-US" dirty="0" smtClean="0">
                <a:sym typeface="Wingdings" panose="05000000000000000000" pitchFamily="2" charset="2"/>
              </a:rPr>
              <a:t> mod P encrypted using public key.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the secret value ‘a’ &lt; P, a = a mod (P-1).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A session key is established using DH key exchange protocol.</a:t>
            </a:r>
          </a:p>
        </p:txBody>
      </p:sp>
    </p:spTree>
    <p:extLst>
      <p:ext uri="{BB962C8B-B14F-4D97-AF65-F5344CB8AC3E}">
        <p14:creationId xmlns:p14="http://schemas.microsoft.com/office/powerpoint/2010/main" val="26738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4" y="1770502"/>
            <a:ext cx="10963275" cy="4525963"/>
          </a:xfrm>
        </p:spPr>
        <p:txBody>
          <a:bodyPr/>
          <a:lstStyle/>
          <a:p>
            <a:r>
              <a:rPr lang="en-US" dirty="0" smtClean="0"/>
              <a:t>Establish Google Drive Connection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Encode </a:t>
            </a:r>
            <a:r>
              <a:rPr lang="en-US" dirty="0" smtClean="0"/>
              <a:t>the </a:t>
            </a:r>
            <a:r>
              <a:rPr lang="en-US" dirty="0" smtClean="0"/>
              <a:t>file</a:t>
            </a:r>
            <a:endParaRPr lang="en-US" dirty="0" smtClean="0"/>
          </a:p>
          <a:p>
            <a:pPr lvl="1"/>
            <a:r>
              <a:rPr lang="en-US" dirty="0" smtClean="0"/>
              <a:t>File Extension </a:t>
            </a:r>
            <a:r>
              <a:rPr lang="en-US" dirty="0" smtClean="0"/>
              <a:t>Length (4 bytes)</a:t>
            </a:r>
            <a:endParaRPr lang="en-US" dirty="0" smtClean="0"/>
          </a:p>
          <a:p>
            <a:pPr lvl="1"/>
            <a:r>
              <a:rPr lang="en-US" dirty="0" smtClean="0"/>
              <a:t>File </a:t>
            </a:r>
            <a:r>
              <a:rPr lang="en-US" dirty="0" smtClean="0"/>
              <a:t>Extension (10 bytes)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Store </a:t>
            </a:r>
            <a:r>
              <a:rPr lang="en-US" dirty="0" err="1" smtClean="0"/>
              <a:t>DriveID</a:t>
            </a:r>
            <a:r>
              <a:rPr lang="en-US" dirty="0" smtClean="0"/>
              <a:t> of the uploaded file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845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template" id="{8E782A46-4514-4890-A557-B2C16D284495}" vid="{905231CD-0261-44B0-B7D7-6EDADDAACF34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232C19C-A75B-4E3F-8B30-1035B9FCAD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0</TotalTime>
  <Words>541</Words>
  <Application>Microsoft Office PowerPoint</Application>
  <PresentationFormat>Widescreen</PresentationFormat>
  <Paragraphs>109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Cambria Math</vt:lpstr>
      <vt:lpstr>Times New Roman</vt:lpstr>
      <vt:lpstr>Wingdings</vt:lpstr>
      <vt:lpstr>Wingdings 2</vt:lpstr>
      <vt:lpstr>Wingdings 3</vt:lpstr>
      <vt:lpstr>Nightfall design template</vt:lpstr>
      <vt:lpstr>SECURE LAYER</vt:lpstr>
      <vt:lpstr>Overview</vt:lpstr>
      <vt:lpstr>Introduction</vt:lpstr>
      <vt:lpstr>Project Platform and Technologies</vt:lpstr>
      <vt:lpstr>Our Solution</vt:lpstr>
      <vt:lpstr>Sign up – Log in</vt:lpstr>
      <vt:lpstr>Sign Up</vt:lpstr>
      <vt:lpstr>Log In </vt:lpstr>
      <vt:lpstr>Upload</vt:lpstr>
      <vt:lpstr>Upload</vt:lpstr>
      <vt:lpstr>Upload</vt:lpstr>
      <vt:lpstr>Download</vt:lpstr>
      <vt:lpstr>Download</vt:lpstr>
      <vt:lpstr>Server Side</vt:lpstr>
      <vt:lpstr>Server Side</vt:lpstr>
      <vt:lpstr>Challenges</vt:lpstr>
      <vt:lpstr>Future Work </vt:lpstr>
      <vt:lpstr>References</vt:lpstr>
      <vt:lpstr>QUESTIONS ???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2015-12-06T01:13:23Z</dcterms:created>
  <dcterms:modified xsi:type="dcterms:W3CDTF">2015-12-07T22:40:14Z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TC034605339991</vt:lpwstr>
  </property>
</Properties>
</file>