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893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6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710" y="1122363"/>
            <a:ext cx="96702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710" y="3602038"/>
            <a:ext cx="96702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7036" y="365125"/>
            <a:ext cx="278019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440" y="365125"/>
            <a:ext cx="81794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25" y="1709739"/>
            <a:ext cx="1112079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725" y="4589464"/>
            <a:ext cx="111207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440" y="1825625"/>
            <a:ext cx="547981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23" y="1825625"/>
            <a:ext cx="547981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365126"/>
            <a:ext cx="1112079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120" y="1681163"/>
            <a:ext cx="54546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120" y="2505075"/>
            <a:ext cx="545462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7423" y="1681163"/>
            <a:ext cx="54814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7423" y="2505075"/>
            <a:ext cx="54814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20" y="457200"/>
            <a:ext cx="41585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491" y="987426"/>
            <a:ext cx="65274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20" y="2057400"/>
            <a:ext cx="41585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20" y="457200"/>
            <a:ext cx="41585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1491" y="987426"/>
            <a:ext cx="65274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20" y="2057400"/>
            <a:ext cx="41585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440" y="365126"/>
            <a:ext cx="11120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440" y="1825625"/>
            <a:ext cx="111207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440" y="6356351"/>
            <a:ext cx="29010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1030" y="6356351"/>
            <a:ext cx="43516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6158" y="6356351"/>
            <a:ext cx="29010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2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77982" y="3682453"/>
            <a:ext cx="6075" cy="484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69191" y="3593231"/>
            <a:ext cx="1574263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TRUE</a:t>
            </a:r>
            <a:endParaRPr lang="en-US" sz="2538" dirty="0">
              <a:latin typeface="BankGothic Md BT" panose="020B080702020306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8134" y="2332164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76091" y="4166467"/>
            <a:ext cx="3275944" cy="5247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7" dirty="0"/>
          </a:p>
        </p:txBody>
      </p:sp>
    </p:spTree>
    <p:extLst>
      <p:ext uri="{BB962C8B-B14F-4D97-AF65-F5344CB8AC3E}">
        <p14:creationId xmlns:p14="http://schemas.microsoft.com/office/powerpoint/2010/main" val="7132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77982" y="3682453"/>
            <a:ext cx="6075" cy="484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69191" y="3593231"/>
            <a:ext cx="1574263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TRUE</a:t>
            </a:r>
            <a:endParaRPr lang="en-US" sz="2538" dirty="0">
              <a:latin typeface="BankGothic Md BT" panose="020B080702020306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8134" y="2332164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76091" y="4166467"/>
            <a:ext cx="3275944" cy="5247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Statement(s)</a:t>
            </a:r>
            <a:endParaRPr lang="en-US" sz="3807" dirty="0"/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77982" y="3682453"/>
            <a:ext cx="6075" cy="484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822250" y="4476147"/>
            <a:ext cx="3692803" cy="26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10504583" y="3279789"/>
            <a:ext cx="10470" cy="1222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69191" y="3593231"/>
            <a:ext cx="1574263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TRUE</a:t>
            </a:r>
            <a:endParaRPr lang="en-US" sz="2538" dirty="0">
              <a:latin typeface="BankGothic Md BT" panose="020B080702020306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8134" y="2332164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76091" y="4166467"/>
            <a:ext cx="3275944" cy="5247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Statement(s)</a:t>
            </a:r>
            <a:endParaRPr lang="en-US" sz="3807" dirty="0"/>
          </a:p>
        </p:txBody>
      </p:sp>
    </p:spTree>
    <p:extLst>
      <p:ext uri="{BB962C8B-B14F-4D97-AF65-F5344CB8AC3E}">
        <p14:creationId xmlns:p14="http://schemas.microsoft.com/office/powerpoint/2010/main" val="23764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841002" y="2081943"/>
            <a:ext cx="3348103" cy="11954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7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77982" y="3682453"/>
            <a:ext cx="6075" cy="484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822250" y="4476147"/>
            <a:ext cx="3692803" cy="26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10504583" y="3279789"/>
            <a:ext cx="10470" cy="1222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69191" y="3593231"/>
            <a:ext cx="1574263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TRUE</a:t>
            </a:r>
            <a:endParaRPr lang="en-US" sz="2538" dirty="0">
              <a:latin typeface="BankGothic Md BT" panose="020B080702020306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8134" y="2332164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76091" y="4166467"/>
            <a:ext cx="3275944" cy="5247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Statement(s)</a:t>
            </a:r>
            <a:endParaRPr lang="en-US" sz="3807" dirty="0"/>
          </a:p>
        </p:txBody>
      </p:sp>
    </p:spTree>
    <p:extLst>
      <p:ext uri="{BB962C8B-B14F-4D97-AF65-F5344CB8AC3E}">
        <p14:creationId xmlns:p14="http://schemas.microsoft.com/office/powerpoint/2010/main" val="12836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841002" y="2081943"/>
            <a:ext cx="3348103" cy="11954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Increment / Decrement</a:t>
            </a:r>
            <a:endParaRPr lang="en-US" sz="3807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77982" y="3682453"/>
            <a:ext cx="6075" cy="484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822250" y="4476147"/>
            <a:ext cx="3692803" cy="26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10504583" y="3279789"/>
            <a:ext cx="10470" cy="1222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69191" y="3593231"/>
            <a:ext cx="1574263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TRUE</a:t>
            </a:r>
            <a:endParaRPr lang="en-US" sz="2538" dirty="0">
              <a:latin typeface="BankGothic Md BT" panose="020B080702020306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8134" y="2332164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76091" y="4166467"/>
            <a:ext cx="3275944" cy="5247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Statement(s)</a:t>
            </a:r>
            <a:endParaRPr lang="en-US" sz="3807" dirty="0"/>
          </a:p>
        </p:txBody>
      </p:sp>
    </p:spTree>
    <p:extLst>
      <p:ext uri="{BB962C8B-B14F-4D97-AF65-F5344CB8AC3E}">
        <p14:creationId xmlns:p14="http://schemas.microsoft.com/office/powerpoint/2010/main" val="19896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841002" y="2081943"/>
            <a:ext cx="3348103" cy="11954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Increment / Decrement</a:t>
            </a:r>
            <a:endParaRPr lang="en-US" sz="3807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77982" y="3682453"/>
            <a:ext cx="6075" cy="484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822250" y="4476147"/>
            <a:ext cx="3692803" cy="26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6444224" y="2679685"/>
            <a:ext cx="2373608" cy="1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10504583" y="3279789"/>
            <a:ext cx="10470" cy="1222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69191" y="3593231"/>
            <a:ext cx="1574263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TRUE</a:t>
            </a:r>
            <a:endParaRPr lang="en-US" sz="2538" dirty="0">
              <a:latin typeface="BankGothic Md BT" panose="020B080702020306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8134" y="2332164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76091" y="4166467"/>
            <a:ext cx="3275944" cy="5247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Statement(s)</a:t>
            </a:r>
            <a:endParaRPr lang="en-US" sz="3807" dirty="0"/>
          </a:p>
        </p:txBody>
      </p:sp>
    </p:spTree>
    <p:extLst>
      <p:ext uri="{BB962C8B-B14F-4D97-AF65-F5344CB8AC3E}">
        <p14:creationId xmlns:p14="http://schemas.microsoft.com/office/powerpoint/2010/main" val="19040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841002" y="2081943"/>
            <a:ext cx="3348103" cy="11954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Increment / Decrement</a:t>
            </a:r>
            <a:endParaRPr lang="en-US" sz="3807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77982" y="3682453"/>
            <a:ext cx="6075" cy="484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822250" y="4476147"/>
            <a:ext cx="3692803" cy="26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6444224" y="2679685"/>
            <a:ext cx="2373608" cy="1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10504583" y="3279789"/>
            <a:ext cx="10470" cy="1222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69191" y="3593231"/>
            <a:ext cx="1574263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TRUE</a:t>
            </a:r>
            <a:endParaRPr lang="en-US" sz="2538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24885" y="2122460"/>
            <a:ext cx="1845686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FALSE</a:t>
            </a:r>
            <a:endParaRPr lang="en-US" sz="1058" dirty="0">
              <a:latin typeface="BankGothic Md BT" panose="020B080702020306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8134" y="2332164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76091" y="4166467"/>
            <a:ext cx="3275944" cy="5247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Statement(s)</a:t>
            </a:r>
            <a:endParaRPr lang="en-US" sz="3807" dirty="0"/>
          </a:p>
        </p:txBody>
      </p:sp>
    </p:spTree>
    <p:extLst>
      <p:ext uri="{BB962C8B-B14F-4D97-AF65-F5344CB8AC3E}">
        <p14:creationId xmlns:p14="http://schemas.microsoft.com/office/powerpoint/2010/main" val="23569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841002" y="2081943"/>
            <a:ext cx="3348103" cy="11954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Increment / Decrement</a:t>
            </a:r>
            <a:endParaRPr lang="en-US" sz="3807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77982" y="3682453"/>
            <a:ext cx="6075" cy="484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822250" y="4476147"/>
            <a:ext cx="3692803" cy="26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1153053" y="2679684"/>
            <a:ext cx="17984" cy="3496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6444224" y="2679685"/>
            <a:ext cx="2373608" cy="1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10504583" y="3279789"/>
            <a:ext cx="10470" cy="1222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69191" y="3593231"/>
            <a:ext cx="1574263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TRUE</a:t>
            </a:r>
            <a:endParaRPr lang="en-US" sz="2538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24885" y="2122460"/>
            <a:ext cx="1845686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FALSE</a:t>
            </a:r>
            <a:endParaRPr lang="en-US" sz="1058" dirty="0">
              <a:latin typeface="BankGothic Md BT" panose="020B080702020306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8134" y="2332164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76091" y="4166467"/>
            <a:ext cx="3275944" cy="5247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Statement(s)</a:t>
            </a:r>
            <a:endParaRPr lang="en-US" sz="3807" dirty="0"/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153053" y="2679685"/>
            <a:ext cx="2790481" cy="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153053" y="6158537"/>
            <a:ext cx="2928747" cy="18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3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841002" y="2081943"/>
            <a:ext cx="3348103" cy="11954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Increment / Decrement</a:t>
            </a:r>
            <a:endParaRPr lang="en-US" sz="3807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77982" y="3682453"/>
            <a:ext cx="6075" cy="484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822250" y="4476147"/>
            <a:ext cx="3692803" cy="26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1153053" y="2679684"/>
            <a:ext cx="17984" cy="3496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6444224" y="2679685"/>
            <a:ext cx="2373608" cy="1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10504583" y="3279789"/>
            <a:ext cx="10470" cy="1222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69191" y="3593231"/>
            <a:ext cx="1574263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TRUE</a:t>
            </a:r>
            <a:endParaRPr lang="en-US" sz="2538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24885" y="2122460"/>
            <a:ext cx="1845686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FALSE</a:t>
            </a:r>
            <a:endParaRPr lang="en-US" sz="1058" dirty="0">
              <a:latin typeface="BankGothic Md BT" panose="020B080702020306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8134" y="2332164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76091" y="4166467"/>
            <a:ext cx="3275944" cy="5247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Statement(s)</a:t>
            </a:r>
            <a:endParaRPr lang="en-US" sz="3807" dirty="0"/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153053" y="2679685"/>
            <a:ext cx="2790481" cy="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153053" y="6158537"/>
            <a:ext cx="2928747" cy="18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4078132" y="5844109"/>
            <a:ext cx="2451312" cy="59282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03" tIns="48351" rIns="96703" bIns="483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23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841002" y="2081943"/>
            <a:ext cx="3348103" cy="11954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Increment / Decrement</a:t>
            </a:r>
            <a:endParaRPr lang="en-US" sz="3807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77982" y="3682453"/>
            <a:ext cx="6075" cy="484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822250" y="4476147"/>
            <a:ext cx="3692803" cy="26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1153053" y="2679684"/>
            <a:ext cx="17984" cy="3496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6444224" y="2679685"/>
            <a:ext cx="2373608" cy="1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10504583" y="3279789"/>
            <a:ext cx="10470" cy="1222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69191" y="3593231"/>
            <a:ext cx="1574263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TRUE</a:t>
            </a:r>
            <a:endParaRPr lang="en-US" sz="2538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24885" y="2122460"/>
            <a:ext cx="1845686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FALSE</a:t>
            </a:r>
            <a:endParaRPr lang="en-US" sz="1058" dirty="0">
              <a:latin typeface="BankGothic Md BT" panose="020B080702020306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8134" y="2332164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76091" y="4166467"/>
            <a:ext cx="3275944" cy="5247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Statement(s)</a:t>
            </a:r>
            <a:endParaRPr lang="en-US" sz="3807" dirty="0"/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153053" y="2679685"/>
            <a:ext cx="2790481" cy="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153053" y="6158537"/>
            <a:ext cx="2928747" cy="18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4078132" y="5844109"/>
            <a:ext cx="2451312" cy="59282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03" tIns="48351" rIns="96703" bIns="483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230" dirty="0">
                <a:latin typeface="BankGothic Md BT" panose="020B080702020306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295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5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3437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8134" y="2332164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6769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sp>
        <p:nvSpPr>
          <p:cNvPr id="43" name="Rectangle 42"/>
          <p:cNvSpPr/>
          <p:nvPr/>
        </p:nvSpPr>
        <p:spPr>
          <a:xfrm>
            <a:off x="5169191" y="3593231"/>
            <a:ext cx="1574263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TRUE</a:t>
            </a:r>
            <a:endParaRPr lang="en-US" sz="2538" dirty="0">
              <a:latin typeface="BankGothic Md BT" panose="020B080702020306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8134" y="2332164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935256" y="1664482"/>
            <a:ext cx="2508967" cy="2017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9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169191" y="49452"/>
            <a:ext cx="4789" cy="453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503929" y="520281"/>
            <a:ext cx="3348106" cy="7190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latin typeface="BankGothic Md BT" panose="020B0807020203060204" pitchFamily="34" charset="0"/>
              </a:rPr>
              <a:t>Initialization</a:t>
            </a:r>
            <a:endParaRPr lang="en-US" sz="3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77982" y="3682453"/>
            <a:ext cx="6075" cy="484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69191" y="3593231"/>
            <a:ext cx="1574263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latin typeface="BankGothic Md BT" panose="020B0807020203060204" pitchFamily="34" charset="0"/>
              </a:rPr>
              <a:t>TRUE</a:t>
            </a:r>
            <a:endParaRPr lang="en-US" sz="2538" dirty="0">
              <a:latin typeface="BankGothic Md BT" panose="020B080702020306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5177982" y="1256658"/>
            <a:ext cx="1" cy="39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8134" y="2332164"/>
            <a:ext cx="2590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7614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82</Words>
  <Application>Microsoft Office PowerPoint</Application>
  <PresentationFormat>Custom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BankGothic Md BT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Nobel</dc:creator>
  <cp:lastModifiedBy>Nobel</cp:lastModifiedBy>
  <cp:revision>96</cp:revision>
  <dcterms:created xsi:type="dcterms:W3CDTF">2018-04-09T19:01:38Z</dcterms:created>
  <dcterms:modified xsi:type="dcterms:W3CDTF">2018-04-28T19:56:45Z</dcterms:modified>
</cp:coreProperties>
</file>