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69" r:id="rId4"/>
    <p:sldId id="268" r:id="rId5"/>
    <p:sldId id="267" r:id="rId6"/>
    <p:sldId id="266" r:id="rId7"/>
    <p:sldId id="265" r:id="rId8"/>
    <p:sldId id="264" r:id="rId9"/>
    <p:sldId id="263" r:id="rId10"/>
    <p:sldId id="262" r:id="rId11"/>
    <p:sldId id="261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4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5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0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3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6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6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2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887884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413729" y="2905295"/>
            <a:ext cx="3165899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Statement(s)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990577" y="4035720"/>
            <a:ext cx="17589" cy="1740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6591995" y="5775903"/>
            <a:ext cx="34161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993" y="1651349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1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If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3707477" y="5342394"/>
            <a:ext cx="2884516" cy="8670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887884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413729" y="2905295"/>
            <a:ext cx="3165899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Statement(s)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990577" y="4035720"/>
            <a:ext cx="17589" cy="1740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6591995" y="5775903"/>
            <a:ext cx="34161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993" y="1651349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1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If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3707477" y="5342394"/>
            <a:ext cx="2884516" cy="8670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END</a:t>
            </a:r>
            <a:r>
              <a:rPr lang="en-US" sz="4000" dirty="0" smtClean="0">
                <a:latin typeface="BankGothic Md BT" panose="020B0807020203060204" pitchFamily="34" charset="0"/>
              </a:rPr>
              <a:t> IF</a:t>
            </a:r>
            <a:endParaRPr lang="en-US" sz="40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5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887884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413729" y="2905295"/>
            <a:ext cx="3165899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Statement(s)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990577" y="4035720"/>
            <a:ext cx="17589" cy="1740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6591995" y="5775903"/>
            <a:ext cx="34161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993" y="1651349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46749" y="3930715"/>
            <a:ext cx="1745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FALSE</a:t>
            </a:r>
            <a:endParaRPr lang="en-US" sz="10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1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If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3707477" y="5342394"/>
            <a:ext cx="2884516" cy="8670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END</a:t>
            </a:r>
            <a:r>
              <a:rPr lang="en-US" sz="4000" dirty="0" smtClean="0">
                <a:latin typeface="BankGothic Md BT" panose="020B0807020203060204" pitchFamily="34" charset="0"/>
              </a:rPr>
              <a:t> IF</a:t>
            </a:r>
            <a:endParaRPr lang="en-US" sz="40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887884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413729" y="2905295"/>
            <a:ext cx="3165899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Statement(s)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990577" y="4035720"/>
            <a:ext cx="17589" cy="1740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6591995" y="5775903"/>
            <a:ext cx="34161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4887884" y="3549535"/>
            <a:ext cx="0" cy="1792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993" y="1651349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46749" y="3930715"/>
            <a:ext cx="1745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FALSE</a:t>
            </a:r>
            <a:endParaRPr lang="en-US" sz="10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1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If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3707477" y="5342394"/>
            <a:ext cx="2884516" cy="8670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END</a:t>
            </a:r>
            <a:r>
              <a:rPr lang="en-US" sz="4000" dirty="0" smtClean="0">
                <a:latin typeface="BankGothic Md BT" panose="020B0807020203060204" pitchFamily="34" charset="0"/>
              </a:rPr>
              <a:t> IF</a:t>
            </a:r>
            <a:endParaRPr lang="en-US" sz="40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887884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887884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887884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87611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If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887884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993" y="1651349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1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If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887884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993" y="1651349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1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If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887884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413729" y="2905295"/>
            <a:ext cx="3165899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993" y="1651349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1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If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887884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413729" y="2905295"/>
            <a:ext cx="3165899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Statement(s)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993" y="1651349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1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If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887884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413729" y="2905295"/>
            <a:ext cx="3165899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Statement(s)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990577" y="4035720"/>
            <a:ext cx="17589" cy="1740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6591995" y="5775903"/>
            <a:ext cx="34161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993" y="1651349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1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If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28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39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BankGothic Md BT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Nobel</dc:creator>
  <cp:lastModifiedBy>Nobel</cp:lastModifiedBy>
  <cp:revision>67</cp:revision>
  <dcterms:created xsi:type="dcterms:W3CDTF">2018-04-09T19:01:38Z</dcterms:created>
  <dcterms:modified xsi:type="dcterms:W3CDTF">2018-04-28T19:57:01Z</dcterms:modified>
</cp:coreProperties>
</file>