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6" r:id="rId3"/>
    <p:sldId id="285" r:id="rId4"/>
    <p:sldId id="284" r:id="rId5"/>
    <p:sldId id="283" r:id="rId6"/>
    <p:sldId id="282" r:id="rId7"/>
    <p:sldId id="281" r:id="rId8"/>
    <p:sldId id="280" r:id="rId9"/>
    <p:sldId id="279" r:id="rId10"/>
    <p:sldId id="278" r:id="rId11"/>
    <p:sldId id="277" r:id="rId12"/>
    <p:sldId id="276" r:id="rId13"/>
    <p:sldId id="275" r:id="rId14"/>
    <p:sldId id="274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0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B9CDF-2217-4B3C-81BC-A8E787EA4069}" type="datetimeFigureOut">
              <a:rPr lang="en-US" smtClean="0"/>
              <a:t>29-Apr-18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8BC8-C0AA-495A-A418-64785ECA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6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2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182194" y="5775903"/>
            <a:ext cx="282597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297677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182194" y="5775903"/>
            <a:ext cx="282597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2" name="Flowchart: Terminator 11"/>
          <p:cNvSpPr/>
          <p:nvPr/>
        </p:nvSpPr>
        <p:spPr>
          <a:xfrm>
            <a:off x="4297677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END</a:t>
            </a:r>
            <a:r>
              <a:rPr lang="en-US" sz="4000" dirty="0" smtClean="0">
                <a:latin typeface="BankGothic Md BT" panose="020B0807020203060204" pitchFamily="34" charset="0"/>
              </a:rPr>
              <a:t> IF</a:t>
            </a:r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182194" y="5775903"/>
            <a:ext cx="282597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626410"/>
            <a:ext cx="4169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FALSE(Else Part)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3" name="Flowchart: Terminator 12"/>
          <p:cNvSpPr/>
          <p:nvPr/>
        </p:nvSpPr>
        <p:spPr>
          <a:xfrm>
            <a:off x="4297678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END</a:t>
            </a:r>
            <a:r>
              <a:rPr lang="en-US" sz="4000" dirty="0" smtClean="0">
                <a:latin typeface="BankGothic Md BT" panose="020B0807020203060204" pitchFamily="34" charset="0"/>
              </a:rPr>
              <a:t> IF</a:t>
            </a:r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182194" y="5775903"/>
            <a:ext cx="282597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626410"/>
            <a:ext cx="4169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FALSE(Else Part)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38102" y="2186246"/>
            <a:ext cx="24356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38102" y="2187997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/>
          <p:cNvSpPr/>
          <p:nvPr/>
        </p:nvSpPr>
        <p:spPr>
          <a:xfrm>
            <a:off x="4297677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END</a:t>
            </a:r>
            <a:r>
              <a:rPr lang="en-US" sz="4000" dirty="0" smtClean="0">
                <a:latin typeface="BankGothic Md BT" panose="020B0807020203060204" pitchFamily="34" charset="0"/>
              </a:rPr>
              <a:t> IF</a:t>
            </a:r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182194" y="5775903"/>
            <a:ext cx="282597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626410"/>
            <a:ext cx="4169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FALSE(Else Part)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3127" y="2888669"/>
            <a:ext cx="3690851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38102" y="2186246"/>
            <a:ext cx="24356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38102" y="2187997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Terminator 16"/>
          <p:cNvSpPr/>
          <p:nvPr/>
        </p:nvSpPr>
        <p:spPr>
          <a:xfrm>
            <a:off x="4297677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END</a:t>
            </a:r>
            <a:r>
              <a:rPr lang="en-US" sz="4000" dirty="0" smtClean="0">
                <a:latin typeface="BankGothic Md BT" panose="020B0807020203060204" pitchFamily="34" charset="0"/>
              </a:rPr>
              <a:t> IF</a:t>
            </a:r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182194" y="5775903"/>
            <a:ext cx="282597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626410"/>
            <a:ext cx="4169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FALSE(Else Part)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3127" y="2888669"/>
            <a:ext cx="3690851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38102" y="2186246"/>
            <a:ext cx="24356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38102" y="2187997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Terminator 16"/>
          <p:cNvSpPr/>
          <p:nvPr/>
        </p:nvSpPr>
        <p:spPr>
          <a:xfrm>
            <a:off x="4297677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END</a:t>
            </a:r>
            <a:r>
              <a:rPr lang="en-US" sz="4000" dirty="0" smtClean="0">
                <a:latin typeface="BankGothic Md BT" panose="020B0807020203060204" pitchFamily="34" charset="0"/>
              </a:rPr>
              <a:t> IF</a:t>
            </a:r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1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7182194" y="5775903"/>
            <a:ext cx="282597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0" y="1626410"/>
            <a:ext cx="4169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FALSE(Else Part)</a:t>
            </a:r>
            <a:endParaRPr lang="en-US" sz="10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3127" y="2888669"/>
            <a:ext cx="3690851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38102" y="2186246"/>
            <a:ext cx="24356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438102" y="2187997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449590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1" idx="1"/>
          </p:cNvCxnSpPr>
          <p:nvPr/>
        </p:nvCxnSpPr>
        <p:spPr>
          <a:xfrm>
            <a:off x="1467179" y="5775903"/>
            <a:ext cx="2821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4289118" y="5342394"/>
            <a:ext cx="2884516" cy="8670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END</a:t>
            </a:r>
            <a:r>
              <a:rPr lang="en-US" sz="4000" dirty="0" smtClean="0">
                <a:latin typeface="BankGothic Md BT" panose="020B0807020203060204" pitchFamily="34" charset="0"/>
              </a:rPr>
              <a:t> IF</a:t>
            </a:r>
            <a:endParaRPr lang="en-US" sz="40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7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5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3873730" y="827113"/>
            <a:ext cx="3391592" cy="27224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ankGothic Md BT" panose="020B0807020203060204" pitchFamily="34" charset="0"/>
            </a:endParaRP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5561220" y="83128"/>
            <a:ext cx="4158" cy="735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1002D62-501E-4DBB-803A-311BFF14906D}"/>
              </a:ext>
            </a:extLst>
          </p:cNvPr>
          <p:cNvSpPr/>
          <p:nvPr/>
        </p:nvSpPr>
        <p:spPr>
          <a:xfrm>
            <a:off x="8204670" y="2905295"/>
            <a:ext cx="3616035" cy="1130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BankGothic Md BT" panose="020B0807020203060204" pitchFamily="34" charset="0"/>
              </a:rPr>
              <a:t>Statement(s) </a:t>
            </a:r>
            <a:endParaRPr lang="en-US" sz="40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9996678" y="2236124"/>
            <a:ext cx="11488" cy="685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591993" y="2186246"/>
            <a:ext cx="3416173" cy="498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9990577" y="4035720"/>
            <a:ext cx="17589" cy="17401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24" idx="3"/>
          </p:cNvCxnSpPr>
          <p:nvPr/>
        </p:nvCxnSpPr>
        <p:spPr>
          <a:xfrm flipH="1">
            <a:off x="7182194" y="5775903"/>
            <a:ext cx="282597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943784" y="1651348"/>
            <a:ext cx="333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BankGothic Md BT" panose="020B0807020203060204" pitchFamily="34" charset="0"/>
              </a:rPr>
              <a:t>TRUE(If Part)</a:t>
            </a:r>
            <a:endParaRPr lang="en-US" sz="2400" dirty="0">
              <a:latin typeface="BankGothic Md BT" panose="020B080702020306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6128" y="1233960"/>
            <a:ext cx="3017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en-US" sz="4000" dirty="0" smtClean="0">
                <a:solidFill>
                  <a:schemeClr val="bg1"/>
                </a:solidFill>
                <a:latin typeface="BankGothic Md BT" panose="020B0807020203060204" pitchFamily="34" charset="0"/>
              </a:rPr>
              <a:t>Condition</a:t>
            </a:r>
            <a:endParaRPr lang="en-US" sz="4000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85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BankGothic Md BT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Nobel</dc:creator>
  <cp:lastModifiedBy>Nobel</cp:lastModifiedBy>
  <cp:revision>92</cp:revision>
  <dcterms:created xsi:type="dcterms:W3CDTF">2018-04-09T19:01:38Z</dcterms:created>
  <dcterms:modified xsi:type="dcterms:W3CDTF">2018-04-28T19:57:21Z</dcterms:modified>
</cp:coreProperties>
</file>