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9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766763" y="4563890"/>
            <a:ext cx="2512875" cy="22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5339" y="1687343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64772" y="4563890"/>
            <a:ext cx="25148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226744" cy="20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818737" y="2186246"/>
            <a:ext cx="34658" cy="39969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5339" y="1687343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64772" y="4563890"/>
            <a:ext cx="25148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226744" cy="20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818737" y="2186246"/>
            <a:ext cx="34658" cy="39969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462520" y="6183226"/>
            <a:ext cx="3416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5339" y="1687343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64772" y="4563890"/>
            <a:ext cx="25148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4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226744" cy="20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818737" y="2186246"/>
            <a:ext cx="34658" cy="39969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462520" y="6183226"/>
            <a:ext cx="3416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5339" y="1687343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3578275" y="5775903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64772" y="4563890"/>
            <a:ext cx="25148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226744" cy="20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818737" y="2186246"/>
            <a:ext cx="34658" cy="39969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462520" y="6183226"/>
            <a:ext cx="3416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4" idx="1"/>
          </p:cNvCxnSpPr>
          <p:nvPr/>
        </p:nvCxnSpPr>
        <p:spPr>
          <a:xfrm>
            <a:off x="764772" y="2186246"/>
            <a:ext cx="2435629" cy="20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5339" y="1687343"/>
            <a:ext cx="1745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Terminator 13"/>
          <p:cNvSpPr/>
          <p:nvPr/>
        </p:nvSpPr>
        <p:spPr>
          <a:xfrm>
            <a:off x="3578275" y="5775903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Exit while loop</a:t>
            </a:r>
            <a:endParaRPr lang="en-US" sz="3600" dirty="0"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764772" y="4563890"/>
            <a:ext cx="25148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200401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  <a:endCxn id="4" idx="0"/>
          </p:cNvCxnSpPr>
          <p:nvPr/>
        </p:nvCxnSpPr>
        <p:spPr>
          <a:xfrm>
            <a:off x="4887884" y="83128"/>
            <a:ext cx="8313" cy="7439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3304934" y="3998678"/>
            <a:ext cx="3165899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Body of While Loop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96198" y="3531479"/>
            <a:ext cx="4779" cy="485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87883" y="3393230"/>
            <a:ext cx="1488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nkGothic Md BT" panose="020B0807020203060204" pitchFamily="34" charset="0"/>
              </a:rPr>
              <a:t>TRUE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613" y="1255583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Test</a:t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766763" y="4563890"/>
            <a:ext cx="2512875" cy="22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>
            <a:off x="764772" y="2186246"/>
            <a:ext cx="29296" cy="24302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63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Nobel</dc:creator>
  <cp:lastModifiedBy>Nobel</cp:lastModifiedBy>
  <cp:revision>90</cp:revision>
  <dcterms:created xsi:type="dcterms:W3CDTF">2018-04-09T19:01:38Z</dcterms:created>
  <dcterms:modified xsi:type="dcterms:W3CDTF">2018-04-29T04:44:16Z</dcterms:modified>
</cp:coreProperties>
</file>