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C284614-FD4C-42DE-9F5C-276FB53CDF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3880"/>
            <a:ext cx="9071640" cy="9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-9326880" y="2555280"/>
            <a:ext cx="3632040" cy="91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749040" y="1116720"/>
            <a:ext cx="5947920" cy="640836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457200" y="1563480"/>
            <a:ext cx="3017520" cy="455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Resolution: 768x768 px.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 contain: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haze,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wakes behind the ship,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coastal areas,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marinas,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reflections,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waves,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floating objects,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cutting artifacts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location or time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overlapping </a:t>
            </a: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(False).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458640" y="2687040"/>
          <a:ext cx="4262040" cy="2166480"/>
        </p:xfrm>
        <a:graphic>
          <a:graphicData uri="http://schemas.openxmlformats.org/drawingml/2006/table">
            <a:tbl>
              <a:tblPr/>
              <a:tblGrid>
                <a:gridCol w="691920"/>
                <a:gridCol w="1219680"/>
                <a:gridCol w="1284840"/>
                <a:gridCol w="1065600"/>
              </a:tblGrid>
              <a:tr h="594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#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#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Ship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ain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ship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48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104,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131,030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39%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69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88,486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25,693</a:t>
                      </a:r>
                      <a:endParaRPr b="0" lang="en-US" sz="16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6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29%</a:t>
                      </a:r>
                      <a:endParaRPr b="0" lang="en-US" sz="16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5" name="TextShape 3"/>
          <p:cNvSpPr txBox="1"/>
          <p:nvPr/>
        </p:nvSpPr>
        <p:spPr>
          <a:xfrm>
            <a:off x="2743200" y="4998240"/>
            <a:ext cx="192024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*15 corrupted images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5577840" y="5405760"/>
            <a:ext cx="38404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ships on non-empty images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990320" y="2597760"/>
            <a:ext cx="4613040" cy="27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4864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Preclassification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Cascade classifier (HAAR, LBP)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 R-CNN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Preclassification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4677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 models (two convolution layers):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&amp; 16 features (CNN8)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 &amp; 64 features (CNN32)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Cross-entropy loss function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Stochastic gradient descent optimizer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rate 0.001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Momentum 0.9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 decay 0.0005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2960" y="4937760"/>
            <a:ext cx="843300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Preclassification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04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preparation: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augmentation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small (&lt;40 Kb) and corrupted images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 10% of train data for validating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 factor: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x2 (384x384 px)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x4 (192x192 px)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 (96x96 px)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balancing: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balanced (100% empty images)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balanced (30% empty images)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79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48640" y="2067120"/>
            <a:ext cx="4426920" cy="2231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257080" y="2068200"/>
            <a:ext cx="4426920" cy="223164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822960" y="1365840"/>
            <a:ext cx="877824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function (cross-entropy)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CNN8 (b/nb)                                                               CNN32 (nb)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267520" y="4945320"/>
            <a:ext cx="4425120" cy="2249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604080" y="4953240"/>
            <a:ext cx="4333680" cy="221292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>
            <a:off x="731520" y="4618800"/>
            <a:ext cx="87782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(CNN8)                                                          Errors (CNN8)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3" name="Table 2"/>
          <p:cNvGraphicFramePr/>
          <p:nvPr/>
        </p:nvGraphicFramePr>
        <p:xfrm>
          <a:off x="842400" y="1767240"/>
          <a:ext cx="8594640" cy="3282480"/>
        </p:xfrm>
        <a:graphic>
          <a:graphicData uri="http://schemas.openxmlformats.org/drawingml/2006/table">
            <a:tbl>
              <a:tblPr/>
              <a:tblGrid>
                <a:gridCol w="1484640"/>
                <a:gridCol w="664200"/>
                <a:gridCol w="1074240"/>
                <a:gridCol w="1074240"/>
                <a:gridCol w="1074240"/>
                <a:gridCol w="1074240"/>
                <a:gridCol w="1074240"/>
                <a:gridCol w="1074960"/>
              </a:tblGrid>
              <a:tr h="750240">
                <a:tc gridSpan="2" rowSpan="2"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Predicted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 hMerge="1" rowSpan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CNN8_nb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CNN8_b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CNN32_nb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582120">
                <a:tc vMerge="1" gridSpan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 vMerge="1"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974880">
                <a:tc rowSpan="2"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9756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Softmax threshold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73840" y="1428480"/>
            <a:ext cx="9018360" cy="476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Predictions (CNN8_b x2)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7" name="Table 2"/>
          <p:cNvGraphicFramePr/>
          <p:nvPr/>
        </p:nvGraphicFramePr>
        <p:xfrm>
          <a:off x="855000" y="1801080"/>
          <a:ext cx="8274240" cy="1049400"/>
        </p:xfrm>
        <a:graphic>
          <a:graphicData uri="http://schemas.openxmlformats.org/drawingml/2006/table">
            <a:tbl>
              <a:tblPr/>
              <a:tblGrid>
                <a:gridCol w="2068560"/>
                <a:gridCol w="2068560"/>
                <a:gridCol w="2068920"/>
                <a:gridCol w="2068200"/>
              </a:tblGrid>
              <a:tr h="60588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Threshold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Ships are lost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Rejected images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Performance improvement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1.53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8" name="TextShape 3"/>
          <p:cNvSpPr txBox="1"/>
          <p:nvPr/>
        </p:nvSpPr>
        <p:spPr>
          <a:xfrm>
            <a:off x="1188720" y="3931920"/>
            <a:ext cx="7589520" cy="20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hardware specification (AWS p2.xlarge):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Core CPU (Intel Xeon E5‑2686 v4 Broadwell)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61 GB 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GPU (NVIDIA K80 with 2496 cores and 12 GB memory)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time: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9:25 (m:s)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2018-10-01T12:34:15Z</dcterms:created>
  <dc:creator/>
  <dc:description/>
  <dc:language>en-US</dc:language>
  <cp:lastModifiedBy/>
  <dcterms:modified xsi:type="dcterms:W3CDTF">2018-10-01T17:22:07Z</dcterms:modified>
  <cp:revision>4</cp:revision>
  <dc:subject/>
  <dc:title/>
</cp:coreProperties>
</file>