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B3_Challenge/Title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B74A954-B76D-430C-91D3-B64EE6868C5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Telecom Analysis [Code Basics Resume Project Challenge]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6CBB7D1-845F-44FE-85C5-F2A739DA61A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1/15/2023 4:39:01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le" id="2" name="slide2">
            <a:extLst>
              <a:ext uri="{FF2B5EF4-FFF2-40B4-BE49-F238E27FC236}">
                <a16:creationId xmlns:a16="http://schemas.microsoft.com/office/drawing/2014/main" id="{B61337C1-A3F9-4B04-B11C-624A3B2F89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353" y="0"/>
            <a:ext cx="9387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blem Statement" id="3" name="slide3">
            <a:extLst>
              <a:ext uri="{FF2B5EF4-FFF2-40B4-BE49-F238E27FC236}">
                <a16:creationId xmlns:a16="http://schemas.microsoft.com/office/drawing/2014/main" id="{97B8D90F-1729-45C5-A0C2-2A29382A71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353" y="0"/>
            <a:ext cx="9387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tent Selection" id="4" name="slide4">
            <a:extLst>
              <a:ext uri="{FF2B5EF4-FFF2-40B4-BE49-F238E27FC236}">
                <a16:creationId xmlns:a16="http://schemas.microsoft.com/office/drawing/2014/main" id="{BA489B74-E17E-4F33-A3BF-80A5CBA369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353" y="0"/>
            <a:ext cx="9387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Metric Analysis" id="5" name="slide5">
            <a:extLst>
              <a:ext uri="{FF2B5EF4-FFF2-40B4-BE49-F238E27FC236}">
                <a16:creationId xmlns:a16="http://schemas.microsoft.com/office/drawing/2014/main" id="{DAF2B5A5-E613-4FA0-AE26-CFED67F23B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353" y="0"/>
            <a:ext cx="9387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rket Share Insights" id="6" name="slide6">
            <a:extLst>
              <a:ext uri="{FF2B5EF4-FFF2-40B4-BE49-F238E27FC236}">
                <a16:creationId xmlns:a16="http://schemas.microsoft.com/office/drawing/2014/main" id="{99A11B1E-CCBC-4597-8C9B-33E10BD073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353" y="0"/>
            <a:ext cx="9387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an Analysis &amp;amp; Forecast" id="7" name="slide7">
            <a:extLst>
              <a:ext uri="{FF2B5EF4-FFF2-40B4-BE49-F238E27FC236}">
                <a16:creationId xmlns:a16="http://schemas.microsoft.com/office/drawing/2014/main" id="{E271FFD5-3562-47AC-B85F-E3ED4B1F67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353" y="0"/>
            <a:ext cx="9387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2023-01-15T04:39:02Z</dcterms:created>
  <dcterms:modified xsi:type="dcterms:W3CDTF">2023-01-15T04:39:02Z</dcterms:modified>
</cp:coreProperties>
</file>