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645" y="1335405"/>
            <a:ext cx="9799200" cy="2570400"/>
          </a:xfrm>
        </p:spPr>
        <p:txBody>
          <a:bodyPr/>
          <a:p>
            <a:r>
              <a:rPr lang="zh-CN" altLang="en-US"/>
              <a:t>抽卡模拟器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715" y="715010"/>
            <a:ext cx="2699385" cy="57899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2138045" y="1212850"/>
            <a:ext cx="6096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2900" y="152400"/>
            <a:ext cx="79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首</a:t>
            </a:r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23010" y="893445"/>
            <a:ext cx="915035" cy="7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400"/>
              <a:t>搜索目标游戏，可实现跳转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endCxn id="9" idx="3"/>
          </p:cNvCxnSpPr>
          <p:nvPr/>
        </p:nvCxnSpPr>
        <p:spPr>
          <a:xfrm flipH="1">
            <a:off x="2182495" y="1719580"/>
            <a:ext cx="482600" cy="230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66495" y="1689100"/>
            <a:ext cx="1016000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显示用户名称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265045" y="2149475"/>
            <a:ext cx="400050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23010" y="2299970"/>
            <a:ext cx="1016000" cy="7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显示最近打开的游戏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117850" y="2411730"/>
            <a:ext cx="3581400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277745" y="3394075"/>
            <a:ext cx="3613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66495" y="3140710"/>
            <a:ext cx="1016000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显示历史所有游戏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5398770" y="1919605"/>
            <a:ext cx="1016000" cy="7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点击游戏进入选择页面</a:t>
            </a:r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5" y="715010"/>
            <a:ext cx="2687955" cy="583374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9079865" y="3810000"/>
            <a:ext cx="8616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0" idx="1"/>
          </p:cNvCxnSpPr>
          <p:nvPr/>
        </p:nvCxnSpPr>
        <p:spPr>
          <a:xfrm>
            <a:off x="9020810" y="2851150"/>
            <a:ext cx="86423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885045" y="2506980"/>
            <a:ext cx="1286510" cy="7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进入该游戏的奖池进行抽卡模拟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9986645" y="3601085"/>
            <a:ext cx="1710690" cy="7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根据游戏里实际装备进行选择进行概率预测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6395" y="276225"/>
            <a:ext cx="132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r>
              <a:rPr lang="en-US" altLang="zh-CN"/>
              <a:t>-</a:t>
            </a:r>
            <a:r>
              <a:rPr lang="zh-CN" altLang="en-US"/>
              <a:t>奖池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737870"/>
            <a:ext cx="2700000" cy="586089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654300" y="2726690"/>
            <a:ext cx="2097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32835" y="1800225"/>
            <a:ext cx="1078230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点击奖池进入抽卡模拟页面</a:t>
            </a:r>
            <a:endParaRPr lang="zh-CN" altLang="en-US" sz="1400">
              <a:solidFill>
                <a:schemeClr val="dk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47590" y="737870"/>
            <a:ext cx="2700000" cy="57888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018655" y="4340860"/>
            <a:ext cx="1748155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71995" y="4955540"/>
            <a:ext cx="1725295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84135" y="4340860"/>
            <a:ext cx="895350" cy="541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选择抽卡模式</a:t>
            </a:r>
            <a:endParaRPr lang="zh-CN" altLang="en-US" sz="1400">
              <a:solidFill>
                <a:schemeClr val="dk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73925" y="5171440"/>
            <a:ext cx="1305560" cy="626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抽卡后页面填充显示记录</a:t>
            </a:r>
            <a:endParaRPr lang="zh-CN" altLang="en-US" sz="1400">
              <a:solidFill>
                <a:schemeClr val="dk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438390" y="1082675"/>
            <a:ext cx="1758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84135" y="644525"/>
            <a:ext cx="1111250" cy="875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弹出式菜单，进行不同奖池的选择</a:t>
            </a:r>
            <a:endParaRPr lang="zh-CN" altLang="en-US" sz="1400">
              <a:solidFill>
                <a:schemeClr val="dk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551180"/>
            <a:ext cx="2788258" cy="6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662940"/>
            <a:ext cx="2700000" cy="58608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145" y="22161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首页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概率预测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899410" y="3761740"/>
            <a:ext cx="162750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03600" y="2835275"/>
            <a:ext cx="1056640" cy="74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点击奖池进入概率预测页面</a:t>
            </a:r>
            <a:endParaRPr lang="zh-CN" altLang="en-US" sz="1400">
              <a:solidFill>
                <a:schemeClr val="dk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90" y="638810"/>
            <a:ext cx="2738755" cy="58851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7014210" y="873760"/>
            <a:ext cx="474345" cy="210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19825" y="106680"/>
            <a:ext cx="2749550" cy="76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根据已抽到奖品的数量和顺序，进行概率预测，预测不同星级奖品的概率</a:t>
            </a:r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2400" y="106680"/>
            <a:ext cx="3254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注：如何体现填写顺序，讨论</a:t>
            </a:r>
            <a:r>
              <a:rPr lang="en-US" altLang="zh-CN" sz="1600"/>
              <a:t>ing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6219825" y="4578350"/>
            <a:ext cx="1597660" cy="545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点击确认后，显示</a:t>
            </a:r>
            <a:r>
              <a:rPr lang="zh-CN" altLang="en-US" sz="1400">
                <a:solidFill>
                  <a:schemeClr val="dk1"/>
                </a:solidFill>
              </a:rPr>
              <a:t>预测结果</a:t>
            </a:r>
            <a:endParaRPr lang="zh-CN" altLang="en-US" sz="1400">
              <a:solidFill>
                <a:schemeClr val="dk1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380095" y="589915"/>
            <a:ext cx="2700000" cy="6048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628640" y="4115435"/>
            <a:ext cx="307784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345" y="589915"/>
            <a:ext cx="2700000" cy="60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145" y="22161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个人</a:t>
            </a:r>
            <a:r>
              <a:rPr lang="zh-CN" altLang="en-US">
                <a:sym typeface="+mn-ea"/>
              </a:rPr>
              <a:t>主页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5190" y="1717040"/>
            <a:ext cx="1369060" cy="85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点击任意游戏，可查看</a:t>
            </a:r>
            <a:r>
              <a:rPr lang="zh-CN" altLang="en-US" sz="1400">
                <a:solidFill>
                  <a:schemeClr val="dk1"/>
                </a:solidFill>
              </a:rPr>
              <a:t>所有抽卡记录</a:t>
            </a:r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90" y="1251585"/>
            <a:ext cx="981710" cy="554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个人信息</a:t>
            </a:r>
            <a:r>
              <a:rPr lang="zh-CN" altLang="en-US" sz="1400">
                <a:solidFill>
                  <a:schemeClr val="dk1"/>
                </a:solidFill>
              </a:rPr>
              <a:t>显示</a:t>
            </a:r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490" y="2273300"/>
            <a:ext cx="902335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显示最近所有</a:t>
            </a:r>
            <a:r>
              <a:rPr lang="zh-CN" altLang="en-US" sz="1400">
                <a:solidFill>
                  <a:schemeClr val="dk1"/>
                </a:solidFill>
              </a:rPr>
              <a:t>游戏记录</a:t>
            </a:r>
            <a:endParaRPr lang="zh-CN" altLang="en-US" sz="1400">
              <a:solidFill>
                <a:schemeClr val="dk1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794250" y="589915"/>
            <a:ext cx="2700000" cy="6048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012825" y="1717040"/>
            <a:ext cx="387985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925830" y="2468245"/>
            <a:ext cx="310515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9815" y="2776220"/>
            <a:ext cx="120713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383780" y="577215"/>
            <a:ext cx="118110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57720" y="212725"/>
            <a:ext cx="991235" cy="36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dk1"/>
                </a:solidFill>
              </a:rPr>
              <a:t>游戏图标</a:t>
            </a:r>
            <a:endParaRPr lang="zh-CN" altLang="en-US" sz="1400">
              <a:solidFill>
                <a:schemeClr val="dk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254240" y="1677035"/>
            <a:ext cx="42037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74610" y="1251585"/>
            <a:ext cx="980440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/>
              <a:t>汇总所有的抽卡记录，得出已获得的概率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56860" y="3735705"/>
            <a:ext cx="1617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66890" y="3157220"/>
            <a:ext cx="1389380" cy="111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/>
              <a:t>查看所有的记录，上拉可显示全部记录，并根据条件</a:t>
            </a:r>
            <a:r>
              <a:rPr lang="zh-CN" altLang="en-US" sz="1400"/>
              <a:t>进行筛选</a:t>
            </a:r>
            <a:endParaRPr lang="zh-CN" altLang="en-US" sz="1400"/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773160" y="589915"/>
            <a:ext cx="2700000" cy="6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OTJjNzg5ZDAxYjRjNzU0MDk0NzAyZWNkNTAzMjI0MGYifQ=="/>
  <p:tag name="KSO_WPP_MARK_KEY" val="9ea27f3c-1b46-4d0e-9aa7-1d79c01c88ad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两三点.</cp:lastModifiedBy>
  <cp:revision>156</cp:revision>
  <dcterms:created xsi:type="dcterms:W3CDTF">2019-06-19T02:08:00Z</dcterms:created>
  <dcterms:modified xsi:type="dcterms:W3CDTF">2023-03-08T15:57:01Z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2052-11.1.0.13012</vt:lpwstr>
  </property>
  <property fmtid="{D5CDD505-2E9C-101B-9397-08002B2CF9AE}" pid="3" name="ICV">
    <vt:lpwstr>12DACEDFB2D2477C877CC3B17807B445</vt:lpwstr>
  </property>
</Properties>
</file>