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8bd4cf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18bd4cf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8bd4cf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8bd4cf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18ca07f7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18ca07f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8ca07f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8ca07f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18ca07f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18ca07f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18ca07f7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18ca07f7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18bd4c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18bd4c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18bd4cf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18bd4cf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18bd4cf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18bd4cf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18bd4cf9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18bd4cf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8bd4cf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18bd4cf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18bd4cf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18bd4cf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ICC T20 Data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407500" y="724200"/>
            <a:ext cx="3721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Next, we come to the all round performance of each player.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helps us arrive at a conclusion on the basis of how all rounded a team is with respect to batting and bowling.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the economy rate for bowlers, batsman need to have a high strike rate especially in such a short dynamic and breathtaking 20 over format. 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407500" y="724200"/>
            <a:ext cx="3721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Subsequently, the economy rate of each bowler is plotted.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important to have a low economy rate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more number of wickets in order to be an asset to the team.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</a:t>
            </a:r>
            <a:r>
              <a:rPr lang="en"/>
              <a:t> key events in the match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events in the match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Boundaries and sixes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There are over a 1200 humongous magnitude of fours and over a massive 350 number of sixes hit in this exciting short tournament.</a:t>
            </a:r>
            <a:endParaRPr sz="1600"/>
          </a:p>
        </p:txBody>
      </p:sp>
      <p:sp>
        <p:nvSpPr>
          <p:cNvPr id="137" name="Google Shape;137;p2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Wickets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There has been a high wicket fall in the beginning and death overs than in the middle overs due to pressure on either team in the match.</a:t>
            </a:r>
            <a:endParaRPr sz="1600"/>
          </a:p>
        </p:txBody>
      </p:sp>
      <p:sp>
        <p:nvSpPr>
          <p:cNvPr id="140" name="Google Shape;140;p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Powerplay and change in run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Powerplay score have been significant in determining the total number of runs.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The run rate has seen a decline in the middle overs and has </a:t>
            </a:r>
            <a:r>
              <a:rPr b="1" lang="en" sz="1600"/>
              <a:t>progressed during powerplay and death overs.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the economy rate for bowlers, batsman need to have a high strike rate especially in such a short dynamic and breathtaking 20 over format. 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407500" y="724200"/>
            <a:ext cx="3721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Subsequently, the economy rate of each bowler is plotted.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important to have a low economy rate with more number of wickets in order to be an asset to the team.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380325" y="724200"/>
            <a:ext cx="8396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14th, 19th and 20th overs have been major strategic game changers in most of the matches.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14th over is when the last powerplay begins.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19th over has been the highest scoring over throughout the format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20th over has been known for both wicket taking and run scoring.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380325" y="1322100"/>
            <a:ext cx="8396100" cy="30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14th, 19th and 20th overs have been major strategic game changers in most of the matches.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important for a team to maintain a steady run rate during the middle overs.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important not to bowl full tosses or bouncers during death overs as they are smashed to the boundaries.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Teams like England have a very high </a:t>
            </a:r>
            <a:r>
              <a:rPr lang="en" sz="1400"/>
              <a:t>consistency</a:t>
            </a:r>
            <a:r>
              <a:rPr lang="en" sz="1400"/>
              <a:t> than any other team in this tournament though they haven’t got the stats high in runs or wickets.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important for bowlers to maintain low economy.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important for batsmen to maintain a high strike rate.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all rounders must contribute both with the bat and ball.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losing wickets during the beginning of the matches is very important.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Yorkers must be dealt with utmost consciousness as they may lead to loss of wicket in this format.</a:t>
            </a:r>
            <a:endParaRPr sz="1400"/>
          </a:p>
        </p:txBody>
      </p:sp>
      <p:sp>
        <p:nvSpPr>
          <p:cNvPr id="159" name="Google Shape;159;p28"/>
          <p:cNvSpPr txBox="1"/>
          <p:nvPr/>
        </p:nvSpPr>
        <p:spPr>
          <a:xfrm>
            <a:off x="380325" y="380325"/>
            <a:ext cx="8240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Major insights and conclusions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9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5" name="Google Shape;165;p29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9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9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9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9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9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9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9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5" name="Google Shape;175;p29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77" name="Google Shape;177;p29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78" name="Google Shape;178;p29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79" name="Google Shape;179;p29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9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9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89" name="Google Shape;189;p2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0" name="Google Shape;190;p2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1" name="Google Shape;61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performance of the team as a whole in the tournament against other teams indicating it’s progress in the league.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Gives us an insight on the team’s weakness, strengths and challenges.</a:t>
            </a:r>
            <a:endParaRPr sz="160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Player 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Individual player performances help us analyse how well the player can be exploited by the team in specific conditions to perform exceptionally well be it batsman, bowler or all rounder.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.Team Performance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07500" y="724200"/>
            <a:ext cx="3721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we analyse the total runs scored by each team.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plotting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bar graph, we find that India leads the chart followed by New Zealand and Sri Lanka.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lets us know the batting strength of each team 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675" y="489000"/>
            <a:ext cx="4192675" cy="38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07500" y="724200"/>
            <a:ext cx="3721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Analysing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wickets taken by each team next, we determine how well each team’s bowling attack is with respect to the other teams.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plotting the bar graph, we find that India once again leads the chart followed by Zimbabwe and Sri Lanka.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175" y="524975"/>
            <a:ext cx="4249652" cy="432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07500" y="724200"/>
            <a:ext cx="3721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Next, we come to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run rate trends of each team.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important to have a high run rate in T20 in every match.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lets us know the batting consistency of each team 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38" y="199225"/>
            <a:ext cx="4328526" cy="45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Player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07500" y="724200"/>
            <a:ext cx="3948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we analyse the total runs scored by each player.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plotting the bar graph, we find that Virat Kohli leads the chart.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lets us know the batting powerhouses of each team 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407500" y="724200"/>
            <a:ext cx="37218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Analysing the wickets taken by each player next, we determine how well each team’s bowling attack can be exploited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statistics show that Blessing Muzarabani and Arshdeep Singh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