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400" d="100"/>
          <a:sy n="400" d="100"/>
        </p:scale>
        <p:origin x="288" y="-5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455-E8D0-4C4B-98A5-80B321B7C85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04BF-B3E0-4E9A-A45C-DF9D85F2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455-E8D0-4C4B-98A5-80B321B7C85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04BF-B3E0-4E9A-A45C-DF9D85F2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455-E8D0-4C4B-98A5-80B321B7C85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04BF-B3E0-4E9A-A45C-DF9D85F2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6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455-E8D0-4C4B-98A5-80B321B7C85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04BF-B3E0-4E9A-A45C-DF9D85F2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455-E8D0-4C4B-98A5-80B321B7C85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04BF-B3E0-4E9A-A45C-DF9D85F2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7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455-E8D0-4C4B-98A5-80B321B7C85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04BF-B3E0-4E9A-A45C-DF9D85F2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6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455-E8D0-4C4B-98A5-80B321B7C85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04BF-B3E0-4E9A-A45C-DF9D85F2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455-E8D0-4C4B-98A5-80B321B7C85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04BF-B3E0-4E9A-A45C-DF9D85F2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9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455-E8D0-4C4B-98A5-80B321B7C85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04BF-B3E0-4E9A-A45C-DF9D85F2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1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455-E8D0-4C4B-98A5-80B321B7C85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04BF-B3E0-4E9A-A45C-DF9D85F2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0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455-E8D0-4C4B-98A5-80B321B7C85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04BF-B3E0-4E9A-A45C-DF9D85F2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2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BE455-E8D0-4C4B-98A5-80B321B7C85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04BF-B3E0-4E9A-A45C-DF9D85F23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4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Internal Storage 29"/>
          <p:cNvSpPr/>
          <p:nvPr/>
        </p:nvSpPr>
        <p:spPr>
          <a:xfrm>
            <a:off x="1161579" y="2618793"/>
            <a:ext cx="238596" cy="219657"/>
          </a:xfrm>
          <a:prstGeom prst="flowChartInternalStorage">
            <a:avLst/>
          </a:prstGeom>
          <a:solidFill>
            <a:srgbClr val="E1E1E1"/>
          </a:solidFill>
          <a:ln w="3175"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1183481" y="2645569"/>
            <a:ext cx="200025" cy="159544"/>
          </a:xfrm>
          <a:custGeom>
            <a:avLst/>
            <a:gdLst>
              <a:gd name="connsiteX0" fmla="*/ 0 w 200025"/>
              <a:gd name="connsiteY0" fmla="*/ 159544 h 159544"/>
              <a:gd name="connsiteX1" fmla="*/ 4763 w 200025"/>
              <a:gd name="connsiteY1" fmla="*/ 0 h 159544"/>
              <a:gd name="connsiteX2" fmla="*/ 85725 w 200025"/>
              <a:gd name="connsiteY2" fmla="*/ 11906 h 159544"/>
              <a:gd name="connsiteX3" fmla="*/ 102394 w 200025"/>
              <a:gd name="connsiteY3" fmla="*/ 38100 h 159544"/>
              <a:gd name="connsiteX4" fmla="*/ 192882 w 200025"/>
              <a:gd name="connsiteY4" fmla="*/ 38100 h 159544"/>
              <a:gd name="connsiteX5" fmla="*/ 200025 w 200025"/>
              <a:gd name="connsiteY5" fmla="*/ 157162 h 159544"/>
              <a:gd name="connsiteX6" fmla="*/ 0 w 200025"/>
              <a:gd name="connsiteY6" fmla="*/ 159544 h 15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025" h="159544">
                <a:moveTo>
                  <a:pt x="0" y="159544"/>
                </a:moveTo>
                <a:lnTo>
                  <a:pt x="4763" y="0"/>
                </a:lnTo>
                <a:lnTo>
                  <a:pt x="85725" y="11906"/>
                </a:lnTo>
                <a:lnTo>
                  <a:pt x="102394" y="38100"/>
                </a:lnTo>
                <a:lnTo>
                  <a:pt x="192882" y="38100"/>
                </a:lnTo>
                <a:lnTo>
                  <a:pt x="200025" y="157162"/>
                </a:lnTo>
                <a:lnTo>
                  <a:pt x="0" y="1595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Internal Storage 6"/>
          <p:cNvSpPr/>
          <p:nvPr/>
        </p:nvSpPr>
        <p:spPr>
          <a:xfrm>
            <a:off x="2585142" y="2609469"/>
            <a:ext cx="237744" cy="219456"/>
          </a:xfrm>
          <a:prstGeom prst="flowChartInternalStorage">
            <a:avLst/>
          </a:prstGeom>
          <a:solidFill>
            <a:srgbClr val="E1E1E1"/>
          </a:solidFill>
          <a:ln w="3175"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31" name="Straight Connector 30"/>
          <p:cNvCxnSpPr>
            <a:stCxn id="7" idx="2"/>
            <a:endCxn id="7" idx="2"/>
          </p:cNvCxnSpPr>
          <p:nvPr/>
        </p:nvCxnSpPr>
        <p:spPr>
          <a:xfrm>
            <a:off x="2704014" y="2828925"/>
            <a:ext cx="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3"/>
            <a:endCxn id="7" idx="3"/>
          </p:cNvCxnSpPr>
          <p:nvPr/>
        </p:nvCxnSpPr>
        <p:spPr>
          <a:xfrm>
            <a:off x="2822886" y="2719197"/>
            <a:ext cx="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4" name="Rectangle 1053"/>
          <p:cNvSpPr/>
          <p:nvPr/>
        </p:nvSpPr>
        <p:spPr>
          <a:xfrm>
            <a:off x="2592838" y="2616422"/>
            <a:ext cx="222351" cy="206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71687"/>
            <a:ext cx="723900" cy="238125"/>
          </a:xfrm>
          <a:prstGeom prst="rect">
            <a:avLst/>
          </a:prstGeom>
        </p:spPr>
      </p:pic>
      <p:sp>
        <p:nvSpPr>
          <p:cNvPr id="9" name="Flowchart: Internal Storage 8"/>
          <p:cNvSpPr/>
          <p:nvPr/>
        </p:nvSpPr>
        <p:spPr>
          <a:xfrm>
            <a:off x="1214770" y="2374106"/>
            <a:ext cx="146304" cy="142047"/>
          </a:xfrm>
          <a:prstGeom prst="flowChartInternalStorage">
            <a:avLst/>
          </a:prstGeom>
          <a:solidFill>
            <a:srgbClr val="E1E1E1"/>
          </a:solidFill>
          <a:ln w="3175"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flipH="1">
            <a:off x="1431412" y="3043237"/>
            <a:ext cx="71151" cy="76201"/>
            <a:chOff x="1279020" y="2859881"/>
            <a:chExt cx="83058" cy="90954"/>
          </a:xfrm>
        </p:grpSpPr>
        <p:sp>
          <p:nvSpPr>
            <p:cNvPr id="17" name="Flowchart: Internal Storage 16"/>
            <p:cNvSpPr/>
            <p:nvPr/>
          </p:nvSpPr>
          <p:spPr>
            <a:xfrm>
              <a:off x="1279020" y="2859881"/>
              <a:ext cx="83055" cy="90954"/>
            </a:xfrm>
            <a:prstGeom prst="flowChartInternalStorage">
              <a:avLst/>
            </a:prstGeom>
            <a:solidFill>
              <a:srgbClr val="E1E1E1"/>
            </a:solidFill>
            <a:ln w="3175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279022" y="2859881"/>
              <a:ext cx="83056" cy="90954"/>
            </a:xfrm>
            <a:custGeom>
              <a:avLst/>
              <a:gdLst>
                <a:gd name="connsiteX0" fmla="*/ 0 w 54769"/>
                <a:gd name="connsiteY0" fmla="*/ 30956 h 52387"/>
                <a:gd name="connsiteX1" fmla="*/ 54769 w 54769"/>
                <a:gd name="connsiteY1" fmla="*/ 0 h 52387"/>
                <a:gd name="connsiteX2" fmla="*/ 54769 w 54769"/>
                <a:gd name="connsiteY2" fmla="*/ 52387 h 52387"/>
                <a:gd name="connsiteX3" fmla="*/ 0 w 54769"/>
                <a:gd name="connsiteY3" fmla="*/ 30956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9" h="52387">
                  <a:moveTo>
                    <a:pt x="0" y="30956"/>
                  </a:moveTo>
                  <a:lnTo>
                    <a:pt x="54769" y="0"/>
                  </a:lnTo>
                  <a:lnTo>
                    <a:pt x="54769" y="52387"/>
                  </a:lnTo>
                  <a:lnTo>
                    <a:pt x="0" y="3095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83821" y="3195637"/>
            <a:ext cx="71148" cy="76201"/>
            <a:chOff x="1279020" y="2859881"/>
            <a:chExt cx="83055" cy="90954"/>
          </a:xfrm>
        </p:grpSpPr>
        <p:sp>
          <p:nvSpPr>
            <p:cNvPr id="20" name="Flowchart: Internal Storage 19"/>
            <p:cNvSpPr/>
            <p:nvPr/>
          </p:nvSpPr>
          <p:spPr>
            <a:xfrm>
              <a:off x="1279020" y="2859881"/>
              <a:ext cx="83055" cy="90954"/>
            </a:xfrm>
            <a:prstGeom prst="flowChartInternalStorage">
              <a:avLst/>
            </a:prstGeom>
            <a:solidFill>
              <a:srgbClr val="E1E1E1"/>
            </a:solidFill>
            <a:ln w="3175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293018" y="2881312"/>
              <a:ext cx="54769" cy="52387"/>
            </a:xfrm>
            <a:custGeom>
              <a:avLst/>
              <a:gdLst>
                <a:gd name="connsiteX0" fmla="*/ 0 w 54769"/>
                <a:gd name="connsiteY0" fmla="*/ 30956 h 52387"/>
                <a:gd name="connsiteX1" fmla="*/ 54769 w 54769"/>
                <a:gd name="connsiteY1" fmla="*/ 0 h 52387"/>
                <a:gd name="connsiteX2" fmla="*/ 54769 w 54769"/>
                <a:gd name="connsiteY2" fmla="*/ 52387 h 52387"/>
                <a:gd name="connsiteX3" fmla="*/ 0 w 54769"/>
                <a:gd name="connsiteY3" fmla="*/ 30956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9" h="52387">
                  <a:moveTo>
                    <a:pt x="0" y="30956"/>
                  </a:moveTo>
                  <a:lnTo>
                    <a:pt x="54769" y="0"/>
                  </a:lnTo>
                  <a:lnTo>
                    <a:pt x="54769" y="52387"/>
                  </a:lnTo>
                  <a:lnTo>
                    <a:pt x="0" y="3095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21950" y="2967036"/>
            <a:ext cx="71151" cy="76201"/>
            <a:chOff x="1279020" y="2859881"/>
            <a:chExt cx="83058" cy="90954"/>
          </a:xfrm>
        </p:grpSpPr>
        <p:sp>
          <p:nvSpPr>
            <p:cNvPr id="23" name="Flowchart: Internal Storage 22"/>
            <p:cNvSpPr/>
            <p:nvPr/>
          </p:nvSpPr>
          <p:spPr>
            <a:xfrm>
              <a:off x="1279020" y="2859881"/>
              <a:ext cx="83055" cy="90954"/>
            </a:xfrm>
            <a:prstGeom prst="flowChartInternalStorage">
              <a:avLst/>
            </a:prstGeom>
            <a:solidFill>
              <a:srgbClr val="E1E1E1"/>
            </a:solidFill>
            <a:ln w="3175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279022" y="2859881"/>
              <a:ext cx="83056" cy="90954"/>
            </a:xfrm>
            <a:custGeom>
              <a:avLst/>
              <a:gdLst>
                <a:gd name="connsiteX0" fmla="*/ 0 w 54769"/>
                <a:gd name="connsiteY0" fmla="*/ 30956 h 52387"/>
                <a:gd name="connsiteX1" fmla="*/ 54769 w 54769"/>
                <a:gd name="connsiteY1" fmla="*/ 0 h 52387"/>
                <a:gd name="connsiteX2" fmla="*/ 54769 w 54769"/>
                <a:gd name="connsiteY2" fmla="*/ 52387 h 52387"/>
                <a:gd name="connsiteX3" fmla="*/ 0 w 54769"/>
                <a:gd name="connsiteY3" fmla="*/ 30956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9" h="52387">
                  <a:moveTo>
                    <a:pt x="0" y="30956"/>
                  </a:moveTo>
                  <a:lnTo>
                    <a:pt x="54769" y="0"/>
                  </a:lnTo>
                  <a:lnTo>
                    <a:pt x="54769" y="52387"/>
                  </a:lnTo>
                  <a:lnTo>
                    <a:pt x="0" y="3095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lowchart: Internal Storage 4"/>
          <p:cNvSpPr/>
          <p:nvPr/>
        </p:nvSpPr>
        <p:spPr>
          <a:xfrm>
            <a:off x="1803078" y="2618994"/>
            <a:ext cx="237744" cy="219456"/>
          </a:xfrm>
          <a:prstGeom prst="flowChartInternalStorag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2" name="Straight Connector 1041"/>
          <p:cNvCxnSpPr>
            <a:stCxn id="7" idx="0"/>
            <a:endCxn id="7" idx="0"/>
          </p:cNvCxnSpPr>
          <p:nvPr/>
        </p:nvCxnSpPr>
        <p:spPr>
          <a:xfrm>
            <a:off x="2704014" y="260946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lus 61"/>
          <p:cNvSpPr/>
          <p:nvPr/>
        </p:nvSpPr>
        <p:spPr>
          <a:xfrm>
            <a:off x="2571682" y="2603235"/>
            <a:ext cx="264662" cy="235215"/>
          </a:xfrm>
          <a:prstGeom prst="mathPlus">
            <a:avLst>
              <a:gd name="adj1" fmla="val 3110"/>
            </a:avLst>
          </a:prstGeom>
          <a:solidFill>
            <a:srgbClr val="C0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52" name="Plus 1051"/>
          <p:cNvSpPr/>
          <p:nvPr/>
        </p:nvSpPr>
        <p:spPr>
          <a:xfrm>
            <a:off x="1182708" y="2666788"/>
            <a:ext cx="143304" cy="140857"/>
          </a:xfrm>
          <a:prstGeom prst="mathPlus">
            <a:avLst>
              <a:gd name="adj1" fmla="val 6536"/>
            </a:avLst>
          </a:prstGeom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" descr="Image result for folder icon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" t="10265" r="2480" b="11100"/>
          <a:stretch/>
        </p:blipFill>
        <p:spPr bwMode="auto">
          <a:xfrm>
            <a:off x="1169194" y="2626518"/>
            <a:ext cx="223837" cy="20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55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Patel, Manan</dc:creator>
  <cp:lastModifiedBy>Patel, Manan</cp:lastModifiedBy>
  <cp:revision>22</cp:revision>
  <dcterms:created xsi:type="dcterms:W3CDTF">2018-12-29T18:52:54Z</dcterms:created>
  <dcterms:modified xsi:type="dcterms:W3CDTF">2019-03-29T10:58:43Z</dcterms:modified>
</cp:coreProperties>
</file>