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660"/>
  </p:normalViewPr>
  <p:slideViewPr>
    <p:cSldViewPr>
      <p:cViewPr varScale="1">
        <p:scale>
          <a:sx n="88" d="100"/>
          <a:sy n="88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8F30993-BBFD-4F33-8C0F-CB4C5485F7D8}" type="datetimeFigureOut">
              <a:rPr lang="pl-PL" smtClean="0"/>
              <a:t>2017-06-20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7543800" cy="1081807"/>
          </a:xfrm>
        </p:spPr>
        <p:txBody>
          <a:bodyPr>
            <a:noAutofit/>
          </a:bodyPr>
          <a:lstStyle/>
          <a:p>
            <a:pPr algn="ctr"/>
            <a:r>
              <a:rPr lang="pl-PL" b="1" i="1" dirty="0" smtClean="0"/>
              <a:t>Optymalizacja </a:t>
            </a:r>
            <a:endParaRPr lang="pl-PL" b="1" i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35696" y="4509120"/>
            <a:ext cx="6400800" cy="1752600"/>
          </a:xfrm>
        </p:spPr>
        <p:txBody>
          <a:bodyPr/>
          <a:lstStyle/>
          <a:p>
            <a:pPr algn="r"/>
            <a:r>
              <a:rPr lang="pl-PL" sz="2400" i="1" dirty="0" smtClean="0">
                <a:solidFill>
                  <a:schemeClr val="tx2"/>
                </a:solidFill>
                <a:latin typeface="+mj-lt"/>
              </a:rPr>
              <a:t>Magdalena Żarek</a:t>
            </a:r>
          </a:p>
          <a:p>
            <a:pPr algn="r"/>
            <a:r>
              <a:rPr lang="pl-PL" sz="2400" i="1" dirty="0" smtClean="0">
                <a:solidFill>
                  <a:schemeClr val="tx2"/>
                </a:solidFill>
                <a:latin typeface="+mj-lt"/>
              </a:rPr>
              <a:t>Mateusz Przyborowski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05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55741"/>
              </p:ext>
            </p:extLst>
          </p:nvPr>
        </p:nvGraphicFramePr>
        <p:xfrm>
          <a:off x="689585" y="1772816"/>
          <a:ext cx="6840761" cy="187220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88477"/>
                <a:gridCol w="564907"/>
                <a:gridCol w="564907"/>
                <a:gridCol w="564907"/>
                <a:gridCol w="565645"/>
                <a:gridCol w="565645"/>
                <a:gridCol w="565645"/>
                <a:gridCol w="565645"/>
                <a:gridCol w="565645"/>
                <a:gridCol w="570063"/>
                <a:gridCol w="570063"/>
                <a:gridCol w="589212"/>
              </a:tblGrid>
              <a:tr h="260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Testy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1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2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3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4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5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6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7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8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9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10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Dane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Wynik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53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115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302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585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1174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2754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5761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11492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26428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57,5%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60,4%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58,5%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58,7%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55,1%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57,6%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57,5%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52,9%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pole tekstowe 2"/>
          <p:cNvSpPr txBox="1"/>
          <p:nvPr/>
        </p:nvSpPr>
        <p:spPr>
          <a:xfrm>
            <a:off x="689585" y="76644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Poniższa tabela prezentuje wyniki redukcji etatów w sieci szpiegowskiej zadanej przez kolejne pliki testowe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54491" y="4149080"/>
            <a:ext cx="6922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gdzie</a:t>
            </a:r>
            <a:r>
              <a:rPr lang="en-GB" dirty="0"/>
              <a:t>:</a:t>
            </a:r>
            <a:endParaRPr lang="pl-P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Dane</a:t>
            </a:r>
            <a:r>
              <a:rPr lang="pl-PL" dirty="0" smtClean="0"/>
              <a:t> - zadana </a:t>
            </a:r>
            <a:r>
              <a:rPr lang="pl-PL" dirty="0"/>
              <a:t>w problemie liczba pracowników,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Wynik</a:t>
            </a:r>
            <a:r>
              <a:rPr lang="pl-PL" dirty="0" smtClean="0"/>
              <a:t> - zminimalizowana </a:t>
            </a:r>
            <a:r>
              <a:rPr lang="pl-PL" dirty="0"/>
              <a:t>liczba pracowników przy zachowaniu założeń o zdolności operacyjnej poszczególnych wydziałów,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%</a:t>
            </a:r>
            <a:r>
              <a:rPr lang="pl-PL" dirty="0" smtClean="0"/>
              <a:t> - udział </a:t>
            </a:r>
            <a:r>
              <a:rPr lang="pl-PL" dirty="0"/>
              <a:t>procentowy </a:t>
            </a:r>
            <a:r>
              <a:rPr lang="pl-PL" dirty="0" smtClean="0"/>
              <a:t>„zbędnych” pracowników </a:t>
            </a:r>
            <a:r>
              <a:rPr lang="pl-PL" dirty="0"/>
              <a:t>w odniesieniu </a:t>
            </a:r>
            <a:r>
              <a:rPr lang="pl-PL" dirty="0" smtClean="0"/>
              <a:t>do wszystkich </a:t>
            </a:r>
            <a:r>
              <a:rPr lang="pl-PL" dirty="0"/>
              <a:t>zatrudnionych. </a:t>
            </a:r>
          </a:p>
        </p:txBody>
      </p:sp>
    </p:spTree>
    <p:extLst>
      <p:ext uri="{BB962C8B-B14F-4D97-AF65-F5344CB8AC3E}">
        <p14:creationId xmlns:p14="http://schemas.microsoft.com/office/powerpoint/2010/main" val="39264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1606" y="1484784"/>
            <a:ext cx="6958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Wnioski:</a:t>
            </a:r>
          </a:p>
          <a:p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Łatwe do sformułowania problemy liniowe mogą być bardzo złożone obliczeniowo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Problem optymalizacji struktury sieci szpiegowskiej wykazał, że zwolnienie nawet ponad 40% pracowników nie wpłynie na funkcjonalność struktury organizacji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885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19672" y="2564904"/>
            <a:ext cx="532859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pl-PL" sz="6000" b="1" i="1" dirty="0" smtClean="0">
                <a:solidFill>
                  <a:schemeClr val="tx2"/>
                </a:solidFill>
                <a:latin typeface="+mj-lt"/>
              </a:rPr>
              <a:t>Projekt nr 1</a:t>
            </a:r>
            <a:endParaRPr lang="pl-PL" sz="6000" b="1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58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80824"/>
              </p:ext>
            </p:extLst>
          </p:nvPr>
        </p:nvGraphicFramePr>
        <p:xfrm>
          <a:off x="683568" y="1484784"/>
          <a:ext cx="7128792" cy="352838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60841"/>
                <a:gridCol w="771365"/>
                <a:gridCol w="794390"/>
                <a:gridCol w="832000"/>
                <a:gridCol w="803601"/>
                <a:gridCol w="602299"/>
                <a:gridCol w="909729"/>
                <a:gridCol w="989343"/>
                <a:gridCol w="765224"/>
              </a:tblGrid>
              <a:tr h="603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 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lexi_min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lexi_max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max_wsp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min_wsp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los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max_wzrost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min_wzrost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gradient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16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14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10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7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pole tekstowe 2"/>
          <p:cNvSpPr txBox="1"/>
          <p:nvPr/>
        </p:nvSpPr>
        <p:spPr>
          <a:xfrm>
            <a:off x="827584" y="692696"/>
            <a:ext cx="6624736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pl-PL" dirty="0" smtClean="0"/>
              <a:t>Poniższa tabela pokazuje liczbę kroków wykonanych przez metodę sympleks z użyciem zaimplementowanych zasad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971600" y="551723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</a:t>
            </a:r>
            <a:r>
              <a:rPr lang="pl-PL" dirty="0" smtClean="0"/>
              <a:t>dzie numery 1-10 oznaczają kolejne pliki testowe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06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71600" y="980728"/>
            <a:ext cx="67687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Zaimplementowane zasady</a:t>
            </a:r>
            <a:r>
              <a:rPr lang="pl-PL" dirty="0" smtClean="0"/>
              <a:t>:</a:t>
            </a:r>
          </a:p>
          <a:p>
            <a:endParaRPr lang="pl-P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lexi_min</a:t>
            </a:r>
            <a:r>
              <a:rPr lang="pl-PL" dirty="0"/>
              <a:t> – wybór zmiennej o najmniejszym leksykograficznie indeksie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lexi_max</a:t>
            </a:r>
            <a:r>
              <a:rPr lang="pl-PL" dirty="0"/>
              <a:t> – wybór zmiennej o największym leksykograficznie indeksie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max_wsp</a:t>
            </a:r>
            <a:r>
              <a:rPr lang="pl-PL" dirty="0"/>
              <a:t> – wybór zmiennej o największym współczynniku funkcji celu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min_wsp</a:t>
            </a:r>
            <a:r>
              <a:rPr lang="pl-PL" dirty="0"/>
              <a:t> – wybór zmiennej o najmniejszym współczynniku funkcji celu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/>
              <a:t>los</a:t>
            </a:r>
            <a:r>
              <a:rPr lang="pl-PL" dirty="0"/>
              <a:t> – wybór losowego wierzchołka (wyniki uśrednione)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max_wzrost</a:t>
            </a:r>
            <a:r>
              <a:rPr lang="pl-PL" b="1" dirty="0"/>
              <a:t> </a:t>
            </a:r>
            <a:r>
              <a:rPr lang="pl-PL" dirty="0"/>
              <a:t>– wybór zmiennej, która prowadzi do największego wzrostu funkcji celu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min_wzrost</a:t>
            </a:r>
            <a:r>
              <a:rPr lang="pl-PL" b="1" dirty="0"/>
              <a:t> </a:t>
            </a:r>
            <a:r>
              <a:rPr lang="pl-PL" dirty="0"/>
              <a:t>– wybór zmiennej, która prowadzi do najmniejszego wzrostu funkcji celu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/>
              <a:t>gradient</a:t>
            </a:r>
            <a:r>
              <a:rPr lang="pl-PL" dirty="0"/>
              <a:t> – wybór zmiennej, która prowadzi do wierzchołka w kierunku najbliższym gradientowi funkcji celu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95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35562" y="1124743"/>
            <a:ext cx="6912768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400" dirty="0" smtClean="0"/>
              <a:t>Wnioski: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Niezależnie od wybranej metody poprawność wyniku optymalizacji pozostaje bez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Najlepszą metodą z wyżej zaprezentowanych pod względem ilości kroków jest </a:t>
            </a:r>
            <a:r>
              <a:rPr lang="pl-PL" sz="2400" b="1" dirty="0" smtClean="0"/>
              <a:t>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Wybór metody nie wpływa na istnienie rozwiązania problemu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W przypadku niektórych złożonych problemów wybór metody przyczynia się do znacznej redukcji liczby kroków </a:t>
            </a:r>
          </a:p>
          <a:p>
            <a:endParaRPr lang="pl-PL" sz="24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09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19672" y="2564904"/>
            <a:ext cx="532859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pl-PL" sz="6000" b="1" i="1" dirty="0" smtClean="0">
                <a:solidFill>
                  <a:schemeClr val="tx2"/>
                </a:solidFill>
                <a:latin typeface="+mj-lt"/>
              </a:rPr>
              <a:t>Projekt nr 2</a:t>
            </a:r>
            <a:endParaRPr lang="pl-PL" sz="6000" b="1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0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58686" y="764704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poniższej tabeli  zaprezentowaliśmy optymalne odpowiedzi dla danych ruchów przeciwnika zależnie od liczby oczek na naszej kostce (oznaczonej jako X).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4810"/>
              </p:ext>
            </p:extLst>
          </p:nvPr>
        </p:nvGraphicFramePr>
        <p:xfrm>
          <a:off x="1043608" y="2132856"/>
          <a:ext cx="6264696" cy="331236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430712"/>
                <a:gridCol w="958496"/>
                <a:gridCol w="958496"/>
                <a:gridCol w="958496"/>
                <a:gridCol w="958496"/>
              </a:tblGrid>
              <a:tr h="61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Ruch przeciwnika / </a:t>
                      </a:r>
                      <a:br>
                        <a:rPr lang="pl-PL" sz="1200" dirty="0">
                          <a:effectLst/>
                        </a:rPr>
                      </a:br>
                      <a:r>
                        <a:rPr lang="pl-PL" sz="1200" dirty="0">
                          <a:effectLst/>
                        </a:rPr>
                        <a:t>Liczba oczek</a:t>
                      </a:r>
                      <a:endParaRPr lang="pl-PL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X = 1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X = 2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X = 3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X= 4</a:t>
                      </a:r>
                      <a:endParaRPr lang="pl-PL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BRAK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(1,1)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(1,2)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(1,1)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(1,2)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(1,2)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(1,2)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(1,4)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(2,2)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(2,2)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(2,1)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(2,2)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(2,2)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(2,2)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Bluff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(2,3)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Bluff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Bluff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(2,4)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(2,4)</a:t>
                      </a:r>
                      <a:endParaRPr lang="pl-PL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Bluff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Bluff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Bluff</a:t>
                      </a:r>
                      <a:endParaRPr lang="pl-PL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Bluff</a:t>
                      </a:r>
                      <a:endParaRPr lang="pl-PL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9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99592" y="1268760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Wnioski:</a:t>
            </a:r>
          </a:p>
          <a:p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Strategia opracowana na potrzeby rozwiązania problemu liniowego może w rzeczywistości okazać się nieidealną, ale jest to jedyna jaką da się zasymulować komputerowo (z popularnym zasobem sprzętowym i ograniczonym czasem)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Nie istnieje strategia gwarantująca zwycięstwo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238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19672" y="2564904"/>
            <a:ext cx="532859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pl-PL" sz="6000" b="1" i="1" dirty="0" smtClean="0">
                <a:solidFill>
                  <a:schemeClr val="tx2"/>
                </a:solidFill>
                <a:latin typeface="+mj-lt"/>
              </a:rPr>
              <a:t>Projekt nr 3</a:t>
            </a:r>
            <a:endParaRPr lang="pl-PL" sz="6000" b="1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16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yleganie">
  <a:themeElements>
    <a:clrScheme name="Przylegani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akiet 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ylegani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235</TotalTime>
  <Words>600</Words>
  <Application>Microsoft Office PowerPoint</Application>
  <PresentationFormat>Pokaz na ekranie (4:3)</PresentationFormat>
  <Paragraphs>235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Przyleganie</vt:lpstr>
      <vt:lpstr>Optymalizacja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Optymalizacja</dc:title>
  <dc:creator>Magdalena Żarek</dc:creator>
  <cp:lastModifiedBy>Magdalena Żarek</cp:lastModifiedBy>
  <cp:revision>11</cp:revision>
  <dcterms:created xsi:type="dcterms:W3CDTF">2017-06-20T16:24:39Z</dcterms:created>
  <dcterms:modified xsi:type="dcterms:W3CDTF">2017-06-20T20:20:04Z</dcterms:modified>
</cp:coreProperties>
</file>