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</p:sldIdLst>
  <p:sldSz cy="9316800" cx="18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34">
          <p15:clr>
            <a:srgbClr val="747775"/>
          </p15:clr>
        </p15:guide>
        <p15:guide id="2" pos="571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34" orient="horz"/>
        <p:guide pos="571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0394" y="685800"/>
            <a:ext cx="667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966f42632_0_131:notes"/>
          <p:cNvSpPr/>
          <p:nvPr>
            <p:ph idx="2" type="sldImg"/>
          </p:nvPr>
        </p:nvSpPr>
        <p:spPr>
          <a:xfrm>
            <a:off x="90090" y="685800"/>
            <a:ext cx="667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3966f4263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18508" y="1348703"/>
            <a:ext cx="16907100" cy="3717900"/>
          </a:xfrm>
          <a:prstGeom prst="rect">
            <a:avLst/>
          </a:prstGeom>
        </p:spPr>
        <p:txBody>
          <a:bodyPr anchorCtr="0" anchor="b" bIns="146625" lIns="146625" spcFirstLastPara="1" rIns="146625" wrap="square" tIns="1466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algn="ctr"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18491" y="5133659"/>
            <a:ext cx="16907100" cy="1435800"/>
          </a:xfrm>
          <a:prstGeom prst="rect">
            <a:avLst/>
          </a:prstGeom>
        </p:spPr>
        <p:txBody>
          <a:bodyPr anchorCtr="0" anchor="t" bIns="146625" lIns="146625" spcFirstLastPara="1" rIns="146625" wrap="square" tIns="1466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</p:spPr>
        <p:txBody>
          <a:bodyPr anchorCtr="0" anchor="ctr" bIns="146625" lIns="146625" spcFirstLastPara="1" rIns="146625" wrap="square" tIns="14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18491" y="2003606"/>
            <a:ext cx="16907100" cy="3556500"/>
          </a:xfrm>
          <a:prstGeom prst="rect">
            <a:avLst/>
          </a:prstGeom>
        </p:spPr>
        <p:txBody>
          <a:bodyPr anchorCtr="0" anchor="b" bIns="146625" lIns="146625" spcFirstLastPara="1" rIns="146625" wrap="square" tIns="1466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18491" y="5709857"/>
            <a:ext cx="16907100" cy="2356200"/>
          </a:xfrm>
          <a:prstGeom prst="rect">
            <a:avLst/>
          </a:prstGeom>
        </p:spPr>
        <p:txBody>
          <a:bodyPr anchorCtr="0" anchor="t" bIns="146625" lIns="146625" spcFirstLastPara="1" rIns="146625" wrap="square" tIns="146625">
            <a:normAutofit/>
          </a:bodyPr>
          <a:lstStyle>
            <a:lvl1pPr indent="-412750" lvl="0" marL="4572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</p:spPr>
        <p:txBody>
          <a:bodyPr anchorCtr="0" anchor="ctr" bIns="146625" lIns="146625" spcFirstLastPara="1" rIns="146625" wrap="square" tIns="14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</p:spPr>
        <p:txBody>
          <a:bodyPr anchorCtr="0" anchor="ctr" bIns="146625" lIns="146625" spcFirstLastPara="1" rIns="146625" wrap="square" tIns="14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omente Título">
  <p:cSld name="3_Somente Títul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28581" r="0" t="0"/>
          <a:stretch/>
        </p:blipFill>
        <p:spPr>
          <a:xfrm>
            <a:off x="5205602" y="-14435"/>
            <a:ext cx="12938404" cy="933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b="0" l="28581" r="0" t="0"/>
          <a:stretch/>
        </p:blipFill>
        <p:spPr>
          <a:xfrm>
            <a:off x="-21599" y="-14435"/>
            <a:ext cx="12938404" cy="933123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7667999" y="335209"/>
            <a:ext cx="10109100" cy="867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54975" lIns="109975" spcFirstLastPara="1" rIns="109975" wrap="square" tIns="5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8145900" y="643536"/>
            <a:ext cx="91284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975" lIns="109975" spcFirstLastPara="1" rIns="109975" wrap="square" tIns="549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3054"/>
              </a:buClr>
              <a:buSzPts val="4300"/>
              <a:buFont typeface="Calibri"/>
              <a:buNone/>
              <a:defRPr b="1" sz="4300">
                <a:solidFill>
                  <a:srgbClr val="06305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8145900" y="1797334"/>
            <a:ext cx="91284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54975" lIns="109975" spcFirstLastPara="1" rIns="109975" wrap="square" tIns="54975">
            <a:normAutofit/>
          </a:bodyPr>
          <a:lstStyle>
            <a:lvl1pPr lv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836B28"/>
              </a:buClr>
              <a:buSzPts val="2200"/>
              <a:buNone/>
              <a:defRPr b="1" sz="2200">
                <a:solidFill>
                  <a:srgbClr val="836B28"/>
                </a:solidFill>
              </a:defRPr>
            </a:lvl1pPr>
            <a:lvl2pPr lvl="1" algn="ctr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4pPr>
            <a:lvl5pPr lvl="4" algn="ctr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5pPr>
            <a:lvl6pPr lvl="5" algn="ctr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6pPr>
            <a:lvl7pPr lvl="6" algn="ctr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7pPr>
            <a:lvl8pPr lvl="7" algn="ctr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8pPr>
            <a:lvl9pPr lvl="8" algn="ctr">
              <a:lnSpc>
                <a:spcPct val="90000"/>
              </a:lnSpc>
              <a:spcBef>
                <a:spcPts val="1900"/>
              </a:spcBef>
              <a:spcAft>
                <a:spcPts val="1900"/>
              </a:spcAft>
              <a:buClr>
                <a:schemeClr val="dk1"/>
              </a:buClr>
              <a:buSzPts val="1900"/>
              <a:buNone/>
              <a:defRPr sz="1900"/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>
            <a:off x="7948800" y="584382"/>
            <a:ext cx="9525600" cy="8195700"/>
          </a:xfrm>
          <a:prstGeom prst="rect">
            <a:avLst/>
          </a:prstGeom>
          <a:noFill/>
          <a:ln cap="flat" cmpd="sng" w="9525">
            <a:solidFill>
              <a:srgbClr val="836B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4975" lIns="109975" spcFirstLastPara="1" rIns="109975" wrap="square" tIns="5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" name="Google Shape;61;p14"/>
          <p:cNvGrpSpPr/>
          <p:nvPr/>
        </p:nvGrpSpPr>
        <p:grpSpPr>
          <a:xfrm>
            <a:off x="2756537" y="8189520"/>
            <a:ext cx="1614217" cy="1110979"/>
            <a:chOff x="8300578" y="564918"/>
            <a:chExt cx="2432515" cy="1674170"/>
          </a:xfrm>
        </p:grpSpPr>
        <p:pic>
          <p:nvPicPr>
            <p:cNvPr id="62" name="Google Shape;6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38630" y="564918"/>
              <a:ext cx="2014469" cy="807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00578" y="1160002"/>
              <a:ext cx="2432515" cy="10790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Somente Título">
  <p:cSld name="9_Somente Título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22" y="0"/>
            <a:ext cx="14521540" cy="819367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idx="10" type="dt"/>
          </p:nvPr>
        </p:nvSpPr>
        <p:spPr>
          <a:xfrm>
            <a:off x="1247400" y="8635294"/>
            <a:ext cx="4082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975" lIns="109975" spcFirstLastPara="1" rIns="109975" wrap="square" tIns="549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6010200" y="8635294"/>
            <a:ext cx="61236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975" lIns="109975" spcFirstLastPara="1" rIns="109975" wrap="square" tIns="549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12814200" y="8635294"/>
            <a:ext cx="4082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975" lIns="109975" spcFirstLastPara="1" rIns="109975" wrap="square" tIns="54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32001" y="503171"/>
            <a:ext cx="17344500" cy="8342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54975" lIns="109975" spcFirstLastPara="1" rIns="109975" wrap="square" tIns="5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1024644" y="717954"/>
            <a:ext cx="141300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975" lIns="109975" spcFirstLastPara="1" rIns="109975" wrap="square" tIns="549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3054"/>
              </a:buClr>
              <a:buSzPts val="4300"/>
              <a:buFont typeface="Calibri"/>
              <a:buNone/>
              <a:defRPr b="1" sz="4300">
                <a:solidFill>
                  <a:srgbClr val="06305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1089354" y="2076196"/>
            <a:ext cx="15965400" cy="61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54975" lIns="109975" spcFirstLastPara="1" rIns="109975" wrap="square" tIns="5497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36B28"/>
              </a:buClr>
              <a:buSzPts val="2200"/>
              <a:buChar char="➔"/>
              <a:defRPr b="1" sz="2600">
                <a:solidFill>
                  <a:srgbClr val="836B28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  <a:defRPr sz="2400"/>
            </a:lvl2pPr>
            <a:lvl3pPr lvl="2" algn="ctr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/>
            </a:lvl3pPr>
            <a:lvl4pPr lvl="3" algn="ctr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 sz="1900"/>
            </a:lvl4pPr>
            <a:lvl5pPr lvl="4" algn="ctr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◆"/>
              <a:defRPr sz="1900"/>
            </a:lvl5pPr>
            <a:lvl6pPr lvl="5" algn="ctr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 sz="1900"/>
            </a:lvl6pPr>
            <a:lvl7pPr lvl="6" algn="ctr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 sz="1900"/>
            </a:lvl7pPr>
            <a:lvl8pPr lvl="7" algn="ctr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◆"/>
              <a:defRPr sz="1900"/>
            </a:lvl8pPr>
            <a:lvl9pPr lvl="8" algn="ctr">
              <a:lnSpc>
                <a:spcPct val="90000"/>
              </a:lnSpc>
              <a:spcBef>
                <a:spcPts val="1900"/>
              </a:spcBef>
              <a:spcAft>
                <a:spcPts val="1900"/>
              </a:spcAft>
              <a:buClr>
                <a:schemeClr val="dk1"/>
              </a:buClr>
              <a:buSzPts val="1900"/>
              <a:buChar char="●"/>
              <a:defRPr sz="1900"/>
            </a:lvl9pPr>
          </a:lstStyle>
          <a:p/>
        </p:txBody>
      </p:sp>
      <p:sp>
        <p:nvSpPr>
          <p:cNvPr id="72" name="Google Shape;72;p15"/>
          <p:cNvSpPr/>
          <p:nvPr/>
        </p:nvSpPr>
        <p:spPr>
          <a:xfrm>
            <a:off x="700649" y="738908"/>
            <a:ext cx="16795200" cy="7896600"/>
          </a:xfrm>
          <a:prstGeom prst="rect">
            <a:avLst/>
          </a:prstGeom>
          <a:noFill/>
          <a:ln cap="flat" cmpd="sng" w="9525">
            <a:solidFill>
              <a:srgbClr val="836B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4975" lIns="109975" spcFirstLastPara="1" rIns="109975" wrap="square" tIns="54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15089749" y="982583"/>
            <a:ext cx="1809062" cy="1245080"/>
            <a:chOff x="8300578" y="564918"/>
            <a:chExt cx="2432515" cy="1674170"/>
          </a:xfrm>
        </p:grpSpPr>
        <p:pic>
          <p:nvPicPr>
            <p:cNvPr id="74" name="Google Shape;7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538630" y="564918"/>
              <a:ext cx="2014469" cy="807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00578" y="1160002"/>
              <a:ext cx="2432515" cy="10790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omente Título">
  <p:cSld name="1_Somente Título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022" y="0"/>
            <a:ext cx="14521540" cy="8193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77325" y="8012714"/>
            <a:ext cx="2403086" cy="96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4078" y="143236"/>
            <a:ext cx="3075534" cy="1364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ctrTitle"/>
          </p:nvPr>
        </p:nvSpPr>
        <p:spPr>
          <a:xfrm>
            <a:off x="618507" y="1348703"/>
            <a:ext cx="169071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b" bIns="146625" lIns="146625" spcFirstLastPara="1" rIns="146625" wrap="square" tIns="1466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300"/>
              <a:buNone/>
              <a:defRPr sz="8300"/>
            </a:lvl9pPr>
          </a:lstStyle>
          <a:p/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618491" y="5133659"/>
            <a:ext cx="16907100" cy="14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625" lIns="146625" spcFirstLastPara="1" rIns="146625" wrap="square" tIns="1466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625" lIns="146625" spcFirstLastPara="1" rIns="146625" wrap="square" tIns="1466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618491" y="3895993"/>
            <a:ext cx="169071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625" lIns="146625" spcFirstLastPara="1" rIns="146625" wrap="square" tIns="1466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625" lIns="146625" spcFirstLastPara="1" rIns="146625" wrap="square" tIns="1466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18491" y="806107"/>
            <a:ext cx="16907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625" lIns="146625" spcFirstLastPara="1" rIns="146625" wrap="square" tIns="146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18491" y="2087563"/>
            <a:ext cx="16907100" cy="6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625" lIns="146625" spcFirstLastPara="1" rIns="146625" wrap="square" tIns="146625">
            <a:norm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625" lIns="146625" spcFirstLastPara="1" rIns="146625" wrap="square" tIns="1466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618491" y="806107"/>
            <a:ext cx="16907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625" lIns="146625" spcFirstLastPara="1" rIns="146625" wrap="square" tIns="146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618491" y="2087563"/>
            <a:ext cx="7936800" cy="6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625" lIns="146625" spcFirstLastPara="1" rIns="146625" wrap="square" tIns="146625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9588699" y="2087563"/>
            <a:ext cx="7936800" cy="6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625" lIns="146625" spcFirstLastPara="1" rIns="146625" wrap="square" tIns="146625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625" lIns="146625" spcFirstLastPara="1" rIns="146625" wrap="square" tIns="1466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618491" y="806107"/>
            <a:ext cx="16907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625" lIns="146625" spcFirstLastPara="1" rIns="146625" wrap="square" tIns="146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625" lIns="146625" spcFirstLastPara="1" rIns="146625" wrap="square" tIns="1466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18491" y="3895993"/>
            <a:ext cx="16907100" cy="1524900"/>
          </a:xfrm>
          <a:prstGeom prst="rect">
            <a:avLst/>
          </a:prstGeom>
        </p:spPr>
        <p:txBody>
          <a:bodyPr anchorCtr="0" anchor="ctr" bIns="146625" lIns="146625" spcFirstLastPara="1" rIns="146625" wrap="square" tIns="1466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</p:spPr>
        <p:txBody>
          <a:bodyPr anchorCtr="0" anchor="ctr" bIns="146625" lIns="146625" spcFirstLastPara="1" rIns="146625" wrap="square" tIns="14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618491" y="1006399"/>
            <a:ext cx="55719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146625" lIns="146625" spcFirstLastPara="1" rIns="146625" wrap="square" tIns="146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618491" y="2517085"/>
            <a:ext cx="5571900" cy="57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625" lIns="146625" spcFirstLastPara="1" rIns="146625" wrap="square" tIns="146625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625" lIns="146625" spcFirstLastPara="1" rIns="146625" wrap="square" tIns="1466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972780" y="815390"/>
            <a:ext cx="12635400" cy="74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625" lIns="146625" spcFirstLastPara="1" rIns="146625" wrap="square" tIns="1466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625" lIns="146625" spcFirstLastPara="1" rIns="146625" wrap="square" tIns="1466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9072000" y="-226"/>
            <a:ext cx="9072000" cy="931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6625" lIns="146625" spcFirstLastPara="1" rIns="146625" wrap="square" tIns="1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526819" y="2233741"/>
            <a:ext cx="8026800" cy="26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146625" lIns="146625" spcFirstLastPara="1" rIns="146625" wrap="square" tIns="1466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526819" y="5077416"/>
            <a:ext cx="80268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625" lIns="146625" spcFirstLastPara="1" rIns="146625" wrap="square" tIns="1466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10" name="Google Shape;110;p24"/>
          <p:cNvSpPr txBox="1"/>
          <p:nvPr>
            <p:ph idx="2" type="body"/>
          </p:nvPr>
        </p:nvSpPr>
        <p:spPr>
          <a:xfrm>
            <a:off x="9801213" y="1311570"/>
            <a:ext cx="7613400" cy="66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625" lIns="146625" spcFirstLastPara="1" rIns="146625" wrap="square" tIns="146625">
            <a:normAutofit/>
          </a:bodyPr>
          <a:lstStyle>
            <a:lvl1pPr indent="-4127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625" lIns="146625" spcFirstLastPara="1" rIns="146625" wrap="square" tIns="1466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618491" y="7663152"/>
            <a:ext cx="119034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625" lIns="146625" spcFirstLastPara="1" rIns="146625" wrap="square" tIns="1466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625" lIns="146625" spcFirstLastPara="1" rIns="146625" wrap="square" tIns="1466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hasCustomPrompt="1" type="title"/>
          </p:nvPr>
        </p:nvSpPr>
        <p:spPr>
          <a:xfrm>
            <a:off x="618491" y="2003606"/>
            <a:ext cx="16907100" cy="35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146625" lIns="146625" spcFirstLastPara="1" rIns="146625" wrap="square" tIns="1466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r>
              <a:t>xx%</a:t>
            </a:r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618491" y="5709857"/>
            <a:ext cx="16907100" cy="23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625" lIns="146625" spcFirstLastPara="1" rIns="146625" wrap="square" tIns="146625">
            <a:normAutofit/>
          </a:bodyPr>
          <a:lstStyle>
            <a:lvl1pPr indent="-4127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625" lIns="146625" spcFirstLastPara="1" rIns="146625" wrap="square" tIns="1466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625" lIns="146625" spcFirstLastPara="1" rIns="146625" wrap="square" tIns="1466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1247400" y="496034"/>
            <a:ext cx="156492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975" lIns="109975" spcFirstLastPara="1" rIns="109975" wrap="square" tIns="549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1247400" y="2480167"/>
            <a:ext cx="7711200" cy="59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4975" lIns="109975" spcFirstLastPara="1" rIns="109975" wrap="square" tIns="54975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/>
            </a:lvl1pPr>
            <a:lvl2pPr indent="-3683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/>
            </a:lvl2pPr>
            <a:lvl3pPr indent="-3683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/>
            </a:lvl3pPr>
            <a:lvl4pPr indent="-3683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/>
            </a:lvl4pPr>
            <a:lvl5pPr indent="-3683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/>
            </a:lvl5pPr>
            <a:lvl6pPr indent="-3683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/>
            </a:lvl6pPr>
            <a:lvl7pPr indent="-3683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/>
            </a:lvl7pPr>
            <a:lvl8pPr indent="-3683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/>
            </a:lvl8pPr>
            <a:lvl9pPr indent="-368300" lvl="8" marL="4114800" algn="l">
              <a:lnSpc>
                <a:spcPct val="90000"/>
              </a:lnSpc>
              <a:spcBef>
                <a:spcPts val="2600"/>
              </a:spcBef>
              <a:spcAft>
                <a:spcPts val="2600"/>
              </a:spcAft>
              <a:buClr>
                <a:schemeClr val="dk1"/>
              </a:buClr>
              <a:buSzPts val="2200"/>
              <a:buChar char="■"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2" type="body"/>
          </p:nvPr>
        </p:nvSpPr>
        <p:spPr>
          <a:xfrm>
            <a:off x="9185400" y="2480167"/>
            <a:ext cx="7711200" cy="59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4975" lIns="109975" spcFirstLastPara="1" rIns="109975" wrap="square" tIns="54975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/>
            </a:lvl1pPr>
            <a:lvl2pPr indent="-368300" lvl="1" marL="914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/>
            </a:lvl2pPr>
            <a:lvl3pPr indent="-368300" lvl="2" marL="1371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/>
            </a:lvl3pPr>
            <a:lvl4pPr indent="-368300" lvl="3" marL="18288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/>
            </a:lvl4pPr>
            <a:lvl5pPr indent="-368300" lvl="4" marL="22860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/>
            </a:lvl5pPr>
            <a:lvl6pPr indent="-368300" lvl="5" marL="27432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/>
            </a:lvl6pPr>
            <a:lvl7pPr indent="-368300" lvl="6" marL="32004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/>
            </a:lvl7pPr>
            <a:lvl8pPr indent="-368300" lvl="7" marL="365760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/>
            </a:lvl8pPr>
            <a:lvl9pPr indent="-368300" lvl="8" marL="4114800" algn="l">
              <a:lnSpc>
                <a:spcPct val="90000"/>
              </a:lnSpc>
              <a:spcBef>
                <a:spcPts val="2600"/>
              </a:spcBef>
              <a:spcAft>
                <a:spcPts val="2600"/>
              </a:spcAft>
              <a:buClr>
                <a:schemeClr val="dk1"/>
              </a:buClr>
              <a:buSzPts val="2200"/>
              <a:buChar char="■"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0" type="dt"/>
          </p:nvPr>
        </p:nvSpPr>
        <p:spPr>
          <a:xfrm>
            <a:off x="1247400" y="8635294"/>
            <a:ext cx="4082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975" lIns="109975" spcFirstLastPara="1" rIns="109975" wrap="square" tIns="549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8"/>
          <p:cNvSpPr txBox="1"/>
          <p:nvPr>
            <p:ph idx="11" type="ftr"/>
          </p:nvPr>
        </p:nvSpPr>
        <p:spPr>
          <a:xfrm>
            <a:off x="6010200" y="8635294"/>
            <a:ext cx="61236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975" lIns="109975" spcFirstLastPara="1" rIns="109975" wrap="square" tIns="549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12814200" y="8635294"/>
            <a:ext cx="4082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975" lIns="109975" spcFirstLastPara="1" rIns="109975" wrap="square" tIns="54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18491" y="806107"/>
            <a:ext cx="16907100" cy="1037400"/>
          </a:xfrm>
          <a:prstGeom prst="rect">
            <a:avLst/>
          </a:prstGeom>
        </p:spPr>
        <p:txBody>
          <a:bodyPr anchorCtr="0" anchor="t" bIns="146625" lIns="146625" spcFirstLastPara="1" rIns="146625" wrap="square" tIns="1466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18491" y="2087563"/>
            <a:ext cx="16907100" cy="6188100"/>
          </a:xfrm>
          <a:prstGeom prst="rect">
            <a:avLst/>
          </a:prstGeom>
        </p:spPr>
        <p:txBody>
          <a:bodyPr anchorCtr="0" anchor="t" bIns="146625" lIns="146625" spcFirstLastPara="1" rIns="146625" wrap="square" tIns="14662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</p:spPr>
        <p:txBody>
          <a:bodyPr anchorCtr="0" anchor="ctr" bIns="146625" lIns="146625" spcFirstLastPara="1" rIns="146625" wrap="square" tIns="14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18491" y="806107"/>
            <a:ext cx="16907100" cy="1037400"/>
          </a:xfrm>
          <a:prstGeom prst="rect">
            <a:avLst/>
          </a:prstGeom>
        </p:spPr>
        <p:txBody>
          <a:bodyPr anchorCtr="0" anchor="t" bIns="146625" lIns="146625" spcFirstLastPara="1" rIns="146625" wrap="square" tIns="1466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18491" y="2087563"/>
            <a:ext cx="7936800" cy="6188100"/>
          </a:xfrm>
          <a:prstGeom prst="rect">
            <a:avLst/>
          </a:prstGeom>
        </p:spPr>
        <p:txBody>
          <a:bodyPr anchorCtr="0" anchor="t" bIns="146625" lIns="146625" spcFirstLastPara="1" rIns="146625" wrap="square" tIns="1466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588699" y="2087563"/>
            <a:ext cx="7936800" cy="6188100"/>
          </a:xfrm>
          <a:prstGeom prst="rect">
            <a:avLst/>
          </a:prstGeom>
        </p:spPr>
        <p:txBody>
          <a:bodyPr anchorCtr="0" anchor="t" bIns="146625" lIns="146625" spcFirstLastPara="1" rIns="146625" wrap="square" tIns="1466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</p:spPr>
        <p:txBody>
          <a:bodyPr anchorCtr="0" anchor="ctr" bIns="146625" lIns="146625" spcFirstLastPara="1" rIns="146625" wrap="square" tIns="14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18491" y="806107"/>
            <a:ext cx="16907100" cy="1037400"/>
          </a:xfrm>
          <a:prstGeom prst="rect">
            <a:avLst/>
          </a:prstGeom>
        </p:spPr>
        <p:txBody>
          <a:bodyPr anchorCtr="0" anchor="t" bIns="146625" lIns="146625" spcFirstLastPara="1" rIns="146625" wrap="square" tIns="1466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</p:spPr>
        <p:txBody>
          <a:bodyPr anchorCtr="0" anchor="ctr" bIns="146625" lIns="146625" spcFirstLastPara="1" rIns="146625" wrap="square" tIns="14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18491" y="1006399"/>
            <a:ext cx="5571900" cy="1368900"/>
          </a:xfrm>
          <a:prstGeom prst="rect">
            <a:avLst/>
          </a:prstGeom>
        </p:spPr>
        <p:txBody>
          <a:bodyPr anchorCtr="0" anchor="b" bIns="146625" lIns="146625" spcFirstLastPara="1" rIns="146625" wrap="square" tIns="1466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18491" y="2517085"/>
            <a:ext cx="5571900" cy="5759400"/>
          </a:xfrm>
          <a:prstGeom prst="rect">
            <a:avLst/>
          </a:prstGeom>
        </p:spPr>
        <p:txBody>
          <a:bodyPr anchorCtr="0" anchor="t" bIns="146625" lIns="146625" spcFirstLastPara="1" rIns="146625" wrap="square" tIns="14662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</p:spPr>
        <p:txBody>
          <a:bodyPr anchorCtr="0" anchor="ctr" bIns="146625" lIns="146625" spcFirstLastPara="1" rIns="146625" wrap="square" tIns="14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72780" y="815390"/>
            <a:ext cx="12635400" cy="7410000"/>
          </a:xfrm>
          <a:prstGeom prst="rect">
            <a:avLst/>
          </a:prstGeom>
        </p:spPr>
        <p:txBody>
          <a:bodyPr anchorCtr="0" anchor="ctr" bIns="146625" lIns="146625" spcFirstLastPara="1" rIns="146625" wrap="square" tIns="1466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</p:spPr>
        <p:txBody>
          <a:bodyPr anchorCtr="0" anchor="ctr" bIns="146625" lIns="146625" spcFirstLastPara="1" rIns="146625" wrap="square" tIns="14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072000" y="-226"/>
            <a:ext cx="9072000" cy="931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46625" lIns="146625" spcFirstLastPara="1" rIns="146625" wrap="square" tIns="146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26819" y="2233741"/>
            <a:ext cx="8026800" cy="2685000"/>
          </a:xfrm>
          <a:prstGeom prst="rect">
            <a:avLst/>
          </a:prstGeom>
        </p:spPr>
        <p:txBody>
          <a:bodyPr anchorCtr="0" anchor="b" bIns="146625" lIns="146625" spcFirstLastPara="1" rIns="146625" wrap="square" tIns="1466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26819" y="5077416"/>
            <a:ext cx="8026800" cy="2237100"/>
          </a:xfrm>
          <a:prstGeom prst="rect">
            <a:avLst/>
          </a:prstGeom>
        </p:spPr>
        <p:txBody>
          <a:bodyPr anchorCtr="0" anchor="t" bIns="146625" lIns="146625" spcFirstLastPara="1" rIns="146625" wrap="square" tIns="1466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01213" y="1311570"/>
            <a:ext cx="7613400" cy="6693300"/>
          </a:xfrm>
          <a:prstGeom prst="rect">
            <a:avLst/>
          </a:prstGeom>
        </p:spPr>
        <p:txBody>
          <a:bodyPr anchorCtr="0" anchor="ctr" bIns="146625" lIns="146625" spcFirstLastPara="1" rIns="146625" wrap="square" tIns="14662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</p:spPr>
        <p:txBody>
          <a:bodyPr anchorCtr="0" anchor="ctr" bIns="146625" lIns="146625" spcFirstLastPara="1" rIns="146625" wrap="square" tIns="14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18491" y="7663152"/>
            <a:ext cx="11903400" cy="1095900"/>
          </a:xfrm>
          <a:prstGeom prst="rect">
            <a:avLst/>
          </a:prstGeom>
        </p:spPr>
        <p:txBody>
          <a:bodyPr anchorCtr="0" anchor="ctr" bIns="146625" lIns="146625" spcFirstLastPara="1" rIns="146625" wrap="square" tIns="1466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</p:spPr>
        <p:txBody>
          <a:bodyPr anchorCtr="0" anchor="ctr" bIns="146625" lIns="146625" spcFirstLastPara="1" rIns="146625" wrap="square" tIns="1466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8491" y="806107"/>
            <a:ext cx="16907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625" lIns="146625" spcFirstLastPara="1" rIns="146625" wrap="square" tIns="1466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4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8491" y="2087563"/>
            <a:ext cx="16907100" cy="6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625" lIns="146625" spcFirstLastPara="1" rIns="146625" wrap="square" tIns="146625">
            <a:normAutofit/>
          </a:bodyPr>
          <a:lstStyle>
            <a:lvl1pPr indent="-412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  <a:defRPr sz="2200">
                <a:solidFill>
                  <a:schemeClr val="dk2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  <a:defRPr sz="2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625" lIns="146625" spcFirstLastPara="1" rIns="146625" wrap="square" tIns="146625">
            <a:normAutofit/>
          </a:bodyPr>
          <a:lstStyle>
            <a:lvl1pPr lvl="0" algn="r">
              <a:buNone/>
              <a:defRPr sz="1600">
                <a:solidFill>
                  <a:schemeClr val="dk2"/>
                </a:solidFill>
              </a:defRPr>
            </a:lvl1pPr>
            <a:lvl2pPr lvl="1" algn="r">
              <a:buNone/>
              <a:defRPr sz="1600">
                <a:solidFill>
                  <a:schemeClr val="dk2"/>
                </a:solidFill>
              </a:defRPr>
            </a:lvl2pPr>
            <a:lvl3pPr lvl="2" algn="r">
              <a:buNone/>
              <a:defRPr sz="1600">
                <a:solidFill>
                  <a:schemeClr val="dk2"/>
                </a:solidFill>
              </a:defRPr>
            </a:lvl3pPr>
            <a:lvl4pPr lvl="3" algn="r">
              <a:buNone/>
              <a:defRPr sz="1600">
                <a:solidFill>
                  <a:schemeClr val="dk2"/>
                </a:solidFill>
              </a:defRPr>
            </a:lvl4pPr>
            <a:lvl5pPr lvl="4" algn="r">
              <a:buNone/>
              <a:defRPr sz="1600">
                <a:solidFill>
                  <a:schemeClr val="dk2"/>
                </a:solidFill>
              </a:defRPr>
            </a:lvl5pPr>
            <a:lvl6pPr lvl="5" algn="r">
              <a:buNone/>
              <a:defRPr sz="1600">
                <a:solidFill>
                  <a:schemeClr val="dk2"/>
                </a:solidFill>
              </a:defRPr>
            </a:lvl6pPr>
            <a:lvl7pPr lvl="6" algn="r">
              <a:buNone/>
              <a:defRPr sz="1600">
                <a:solidFill>
                  <a:schemeClr val="dk2"/>
                </a:solidFill>
              </a:defRPr>
            </a:lvl7pPr>
            <a:lvl8pPr lvl="7" algn="r">
              <a:buNone/>
              <a:defRPr sz="1600">
                <a:solidFill>
                  <a:schemeClr val="dk2"/>
                </a:solidFill>
              </a:defRPr>
            </a:lvl8pPr>
            <a:lvl9pPr lvl="8" algn="r">
              <a:buNone/>
              <a:defRPr sz="16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18491" y="806107"/>
            <a:ext cx="16907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625" lIns="146625" spcFirstLastPara="1" rIns="146625" wrap="square" tIns="1466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8491" y="2087563"/>
            <a:ext cx="16907100" cy="61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625" lIns="146625" spcFirstLastPara="1" rIns="146625" wrap="square" tIns="146625">
            <a:normAutofit/>
          </a:bodyPr>
          <a:lstStyle>
            <a:lvl1pPr indent="-41275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Arial"/>
              <a:buChar char="●"/>
              <a:defRPr b="0" i="0" sz="2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3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83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83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83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○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83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■"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6811491" y="8446828"/>
            <a:ext cx="10887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625" lIns="146625" spcFirstLastPara="1" rIns="146625" wrap="square" tIns="1466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29"/>
          <p:cNvCxnSpPr>
            <a:endCxn id="133" idx="3"/>
          </p:cNvCxnSpPr>
          <p:nvPr/>
        </p:nvCxnSpPr>
        <p:spPr>
          <a:xfrm rot="10800000">
            <a:off x="3438227" y="2398552"/>
            <a:ext cx="417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9"/>
          <p:cNvCxnSpPr>
            <a:stCxn id="135" idx="3"/>
          </p:cNvCxnSpPr>
          <p:nvPr/>
        </p:nvCxnSpPr>
        <p:spPr>
          <a:xfrm flipH="1" rot="10800000">
            <a:off x="7970543" y="629325"/>
            <a:ext cx="3725400" cy="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9"/>
          <p:cNvCxnSpPr>
            <a:stCxn id="137" idx="2"/>
            <a:endCxn id="138" idx="0"/>
          </p:cNvCxnSpPr>
          <p:nvPr/>
        </p:nvCxnSpPr>
        <p:spPr>
          <a:xfrm>
            <a:off x="15953197" y="4751542"/>
            <a:ext cx="0" cy="1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9"/>
          <p:cNvSpPr/>
          <p:nvPr/>
        </p:nvSpPr>
        <p:spPr>
          <a:xfrm>
            <a:off x="11677353" y="3449295"/>
            <a:ext cx="2174100" cy="729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6625" lIns="146625" spcFirstLastPara="1" rIns="146625" wrap="square" tIns="146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400"/>
              <a:t>Sala de Emergência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9"/>
          <p:cNvSpPr/>
          <p:nvPr/>
        </p:nvSpPr>
        <p:spPr>
          <a:xfrm>
            <a:off x="114452" y="166425"/>
            <a:ext cx="2982900" cy="9468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6625" lIns="146625" spcFirstLastPara="1" rIns="146625" wrap="square" tIns="1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Paciente admitido no P</a:t>
            </a:r>
            <a:r>
              <a:rPr b="1" lang="pt-BR" sz="1800"/>
              <a:t>A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5911343" y="357675"/>
            <a:ext cx="2059200" cy="585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6625" lIns="146625" spcFirstLastPara="1" rIns="146625" wrap="square" tIns="1466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dk1"/>
                </a:solidFill>
              </a:rPr>
              <a:t>TONTURA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9387325" y="4853975"/>
            <a:ext cx="3886800" cy="112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6625" lIns="146625" spcFirstLastPara="1" rIns="146625" wrap="square" tIns="1466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LABORATÓRIO: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Hemograma, ECG, função renal, eletrólitos, glicemia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IMAGEM: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TC de crânio: se sinais neurológicos associados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2" name="Google Shape;142;p29"/>
          <p:cNvSpPr/>
          <p:nvPr/>
        </p:nvSpPr>
        <p:spPr>
          <a:xfrm>
            <a:off x="6083063" y="4916258"/>
            <a:ext cx="3098400" cy="94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6625" lIns="146625" spcFirstLastPara="1" rIns="146625" wrap="square" tIns="146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Monitorização, Oxigênio, Acesso Venoso (MOV)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/>
              <a:t>Verificar glicemia capilar</a:t>
            </a:r>
            <a:endParaRPr b="1" sz="13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ABC PHTLS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29"/>
          <p:cNvCxnSpPr/>
          <p:nvPr/>
        </p:nvCxnSpPr>
        <p:spPr>
          <a:xfrm>
            <a:off x="9354061" y="9079899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29"/>
          <p:cNvSpPr/>
          <p:nvPr/>
        </p:nvSpPr>
        <p:spPr>
          <a:xfrm>
            <a:off x="7598759" y="1877788"/>
            <a:ext cx="3953700" cy="25971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6625" lIns="146625" spcFirstLastPara="1" rIns="146625" wrap="square" tIns="1466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600"/>
              <a:t>Laranja / Vermelho</a:t>
            </a:r>
            <a:endParaRPr b="1"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Déficits neurológicos focais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Cefaleia súbita intensa associada à tontura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Hipotensão grave ou bradicardia sintomática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Queda recente associada à tontura e sinais de fratura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Alteração súbita da consciência ou síncope inexplicada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5" name="Google Shape;145;p29"/>
          <p:cNvSpPr/>
          <p:nvPr/>
        </p:nvSpPr>
        <p:spPr>
          <a:xfrm>
            <a:off x="169125" y="3241300"/>
            <a:ext cx="3886800" cy="5610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6625" lIns="146625" spcFirstLastPara="1" rIns="146625" wrap="square" tIns="1466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600"/>
              <a:t>Manejo ambulatorial 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 u="sng">
                <a:solidFill>
                  <a:schemeClr val="dk1"/>
                </a:solidFill>
              </a:rPr>
              <a:t>Vertigem periférica</a:t>
            </a:r>
            <a:endParaRPr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Manobras de reposicionamento, Dieta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Reabilitação Labirintica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Meclizina 25-50 mg/dia, 2-3x/dia, por 7 dias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/>
              <a:t>Dimenidrinato 50 mg 6-8h se náuseas ou vômitos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Betaistina 16 a 48 mg 2-3x/dia contínuo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(Doença de Ménière  / Tontura Crônica)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 u="sng">
                <a:solidFill>
                  <a:schemeClr val="dk1"/>
                </a:solidFill>
              </a:rPr>
              <a:t>Vertigem Central</a:t>
            </a:r>
            <a:r>
              <a:rPr lang="pt-BR" sz="1300">
                <a:solidFill>
                  <a:schemeClr val="dk1"/>
                </a:solidFill>
              </a:rPr>
              <a:t> (Acionar HV Neurologia)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 u="sng">
                <a:solidFill>
                  <a:schemeClr val="dk1"/>
                </a:solidFill>
              </a:rPr>
              <a:t>Vertigem Vestibular</a:t>
            </a:r>
            <a:endParaRPr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Reabilitação Labirintica</a:t>
            </a:r>
            <a:endParaRPr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Meclizina 25-50 mg/dia, 2-3x/dia, por 7 dias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Dimenidrinato 50 mg 6-8h se náuseas ou vômitos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Prednisona 40-60mg por 7-10 dias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 u="sng">
                <a:solidFill>
                  <a:schemeClr val="dk1"/>
                </a:solidFill>
              </a:rPr>
              <a:t>Hipotensão Ortostatica</a:t>
            </a:r>
            <a:endParaRPr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300"/>
              <a:t>Hidratação, meias elásticas, mudanças posturais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Fludrocortisona 0,05-0,2 mg/dia contínuo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Midodrina 2,5-10 mg a cada 8h contínuo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300" u="sng">
                <a:solidFill>
                  <a:schemeClr val="dk1"/>
                </a:solidFill>
              </a:rPr>
              <a:t>Tontura Psicogênica</a:t>
            </a:r>
            <a:endParaRPr sz="13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Controle do estresse e ansiedade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1300"/>
              <a:t>Sertralina 50-100mg/dia continuo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5040455" y="1209364"/>
            <a:ext cx="3801000" cy="5118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146625" lIns="146625" spcFirstLastPara="1" rIns="146625" wrap="square" tIns="1466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400"/>
              <a:t>TRIAGEM DE MANCHESTER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790127" y="1835152"/>
            <a:ext cx="2648100" cy="11268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6625" lIns="146625" spcFirstLastPara="1" rIns="146625" wrap="square" tIns="1466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600"/>
              <a:t>Verde / Azul</a:t>
            </a:r>
            <a:endParaRPr b="1"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9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Episódios autolimitados sem sinais de alarme.</a:t>
            </a:r>
            <a:endParaRPr b="1" sz="1300"/>
          </a:p>
        </p:txBody>
      </p:sp>
      <p:sp>
        <p:nvSpPr>
          <p:cNvPr id="147" name="Google Shape;147;p29"/>
          <p:cNvSpPr/>
          <p:nvPr/>
        </p:nvSpPr>
        <p:spPr>
          <a:xfrm>
            <a:off x="3962220" y="1835175"/>
            <a:ext cx="3495600" cy="1126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6625" lIns="146625" spcFirstLastPara="1" rIns="146625" wrap="square" tIns="1466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600"/>
              <a:t>Amarelo</a:t>
            </a:r>
            <a:endParaRPr b="1" sz="16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9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Episódios repetidos de tontura sem déficits neurológicos</a:t>
            </a:r>
            <a:endParaRPr b="1" sz="1300"/>
          </a:p>
        </p:txBody>
      </p:sp>
      <p:cxnSp>
        <p:nvCxnSpPr>
          <p:cNvPr id="148" name="Google Shape;148;p29"/>
          <p:cNvCxnSpPr>
            <a:stCxn id="139" idx="1"/>
          </p:cNvCxnSpPr>
          <p:nvPr/>
        </p:nvCxnSpPr>
        <p:spPr>
          <a:xfrm rot="10800000">
            <a:off x="11381253" y="3808695"/>
            <a:ext cx="2961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9"/>
          <p:cNvSpPr/>
          <p:nvPr/>
        </p:nvSpPr>
        <p:spPr>
          <a:xfrm>
            <a:off x="13976347" y="3278542"/>
            <a:ext cx="3953700" cy="1473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6625" lIns="146625" spcFirstLastPara="1" rIns="146625" wrap="square" tIns="1466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Diagnósticos críticos</a:t>
            </a:r>
            <a:r>
              <a:rPr b="1" lang="pt-BR" sz="1600"/>
              <a:t>: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AVC – TC de crânio </a:t>
            </a:r>
            <a:endParaRPr sz="2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IAM com ou sem SST – ECG, </a:t>
            </a:r>
            <a:r>
              <a:rPr lang="pt-BR" sz="1300"/>
              <a:t>enzimas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Arritmias - ECG</a:t>
            </a:r>
            <a:endParaRPr sz="2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Neuroinfecção</a:t>
            </a:r>
            <a:r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LCR, Cultura</a:t>
            </a:r>
            <a:r>
              <a:rPr lang="pt-BR" sz="1300"/>
              <a:t>s</a:t>
            </a:r>
            <a:endParaRPr sz="2100"/>
          </a:p>
        </p:txBody>
      </p:sp>
      <p:sp>
        <p:nvSpPr>
          <p:cNvPr id="138" name="Google Shape;138;p29"/>
          <p:cNvSpPr/>
          <p:nvPr/>
        </p:nvSpPr>
        <p:spPr>
          <a:xfrm>
            <a:off x="14866159" y="4860877"/>
            <a:ext cx="2174100" cy="72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6625" lIns="146625" spcFirstLastPara="1" rIns="146625" wrap="square" tIns="146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Seguir protocolo clínico </a:t>
            </a:r>
            <a:r>
              <a:rPr lang="pt-BR" sz="1400"/>
              <a:t>específico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200"/>
          </a:p>
        </p:txBody>
      </p:sp>
      <p:cxnSp>
        <p:nvCxnSpPr>
          <p:cNvPr id="149" name="Google Shape;149;p29"/>
          <p:cNvCxnSpPr>
            <a:stCxn id="140" idx="3"/>
            <a:endCxn id="135" idx="1"/>
          </p:cNvCxnSpPr>
          <p:nvPr/>
        </p:nvCxnSpPr>
        <p:spPr>
          <a:xfrm>
            <a:off x="3097352" y="639825"/>
            <a:ext cx="2814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9"/>
          <p:cNvCxnSpPr>
            <a:stCxn id="135" idx="2"/>
            <a:endCxn id="146" idx="0"/>
          </p:cNvCxnSpPr>
          <p:nvPr/>
        </p:nvCxnSpPr>
        <p:spPr>
          <a:xfrm>
            <a:off x="6940943" y="942975"/>
            <a:ext cx="0" cy="2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9"/>
          <p:cNvSpPr txBox="1"/>
          <p:nvPr/>
        </p:nvSpPr>
        <p:spPr>
          <a:xfrm>
            <a:off x="11693650" y="198350"/>
            <a:ext cx="5827800" cy="271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6625" lIns="146625" spcFirstLastPara="1" rIns="146625" wrap="square" tIns="1466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Diagnósticos Diferenciais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 "Sensação rotatória (do ambiente ou do próprio corpo)" → </a:t>
            </a:r>
            <a:r>
              <a:rPr b="1" lang="pt-BR" sz="1100"/>
              <a:t>VERTIGEM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      → Realizar: Teste de Dix-Hallpike: SE positivo → Provável VPPB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 "Perda auditiva, zumbido, pressão no ouvido" → Possível Doença de Ménière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 "Início súbito, sem perda auditiva" → Possível Neurite Vestibular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 "Associado a cefaleia, fotofobia" → Possível Enxaqueca Vestibular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 "Presença de fatores de risco vascular + sintomas neurológicos" → Suspeita de AVC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 "Sensação de desmaio iminente, escurecimento visual" → </a:t>
            </a:r>
            <a:r>
              <a:rPr b="1" lang="pt-BR" sz="1100"/>
              <a:t>PRÉ-SÍNCOPE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 "Hipotensão ortostática" → Tratar causa específica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 "Alterações no ECG" → Considerar causa cardíaca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 "Sensação de instabilidade ao caminhar" → </a:t>
            </a:r>
            <a:r>
              <a:rPr b="1" lang="pt-BR" sz="1100"/>
              <a:t>DESEQUILÍBRIO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      → Avaliar: Testes cerebelares, sensibilidade proprioceptiva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 "Sensação subjetiva sem padrão definido" → </a:t>
            </a:r>
            <a:r>
              <a:rPr b="1" lang="pt-BR" sz="1100"/>
              <a:t>TONTURA INESPECÍFICA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      → Avaliar: Medicações em uso, ansiedade, depressão</a:t>
            </a:r>
            <a:endParaRPr sz="1100"/>
          </a:p>
        </p:txBody>
      </p:sp>
      <p:cxnSp>
        <p:nvCxnSpPr>
          <p:cNvPr id="152" name="Google Shape;152;p29"/>
          <p:cNvCxnSpPr>
            <a:stCxn id="139" idx="3"/>
            <a:endCxn id="137" idx="1"/>
          </p:cNvCxnSpPr>
          <p:nvPr/>
        </p:nvCxnSpPr>
        <p:spPr>
          <a:xfrm>
            <a:off x="13851453" y="3814095"/>
            <a:ext cx="124800" cy="20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9"/>
          <p:cNvCxnSpPr>
            <a:endCxn id="144" idx="2"/>
          </p:cNvCxnSpPr>
          <p:nvPr/>
        </p:nvCxnSpPr>
        <p:spPr>
          <a:xfrm>
            <a:off x="5709809" y="2962588"/>
            <a:ext cx="3865800" cy="1512300"/>
          </a:xfrm>
          <a:prstGeom prst="bentConnector4">
            <a:avLst>
              <a:gd fmla="val -540" name="adj1"/>
              <a:gd fmla="val 11374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9"/>
          <p:cNvCxnSpPr>
            <a:stCxn id="133" idx="2"/>
            <a:endCxn id="145" idx="0"/>
          </p:cNvCxnSpPr>
          <p:nvPr/>
        </p:nvCxnSpPr>
        <p:spPr>
          <a:xfrm flipH="1">
            <a:off x="2112377" y="2961952"/>
            <a:ext cx="1800" cy="27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9"/>
          <p:cNvSpPr txBox="1"/>
          <p:nvPr/>
        </p:nvSpPr>
        <p:spPr>
          <a:xfrm>
            <a:off x="4369250" y="6096500"/>
            <a:ext cx="4845300" cy="2141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001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Encaminhamento para ORL:</a:t>
            </a:r>
            <a:endParaRPr b="1" sz="1300">
              <a:solidFill>
                <a:schemeClr val="dk1"/>
              </a:solidFill>
            </a:endParaRPr>
          </a:p>
          <a:p>
            <a:pPr indent="0" lvl="0" marL="8001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Vertigem recorrente (≥ 2 episódios em 30 dias)</a:t>
            </a:r>
            <a:endParaRPr sz="1100">
              <a:solidFill>
                <a:schemeClr val="dk1"/>
              </a:solidFill>
            </a:endParaRPr>
          </a:p>
          <a:p>
            <a:pPr indent="0" lvl="0" marL="8001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VPPB com Teste de Dix-Hallpike positivo que não respondeu à manobra de reposicionamento</a:t>
            </a:r>
            <a:endParaRPr sz="1100">
              <a:solidFill>
                <a:schemeClr val="dk1"/>
              </a:solidFill>
            </a:endParaRPr>
          </a:p>
          <a:p>
            <a:pPr indent="0" lvl="0" marL="8001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Suspeita de Doença de Ménière (vertigem + zumbido + perda auditiva flutuante)</a:t>
            </a:r>
            <a:endParaRPr sz="1100">
              <a:solidFill>
                <a:schemeClr val="dk1"/>
              </a:solidFill>
            </a:endParaRPr>
          </a:p>
          <a:p>
            <a:pPr indent="0" lvl="0" marL="8001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 Tontura associada à perda auditiva unilateral de início recente</a:t>
            </a:r>
            <a:endParaRPr sz="1100">
              <a:solidFill>
                <a:schemeClr val="dk1"/>
              </a:solidFill>
            </a:endParaRPr>
          </a:p>
          <a:p>
            <a:pPr indent="0" lvl="0" marL="8001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Vertigem com teste positivo que recidivou após manobra de reposicionamento</a:t>
            </a:r>
            <a:endParaRPr sz="1100">
              <a:solidFill>
                <a:schemeClr val="dk1"/>
              </a:solidFill>
            </a:endParaRPr>
          </a:p>
          <a:p>
            <a:pPr indent="0" lvl="0" marL="8001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Tontura vestibular persistente após 7 dias de tratamento medicamentoso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56" name="Google Shape;156;p29"/>
          <p:cNvCxnSpPr/>
          <p:nvPr/>
        </p:nvCxnSpPr>
        <p:spPr>
          <a:xfrm>
            <a:off x="4043125" y="5171725"/>
            <a:ext cx="1558800" cy="956400"/>
          </a:xfrm>
          <a:prstGeom prst="bentConnector3">
            <a:avLst>
              <a:gd fmla="val 101131" name="adj1"/>
            </a:avLst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7" name="Google Shape;157;p29"/>
          <p:cNvSpPr txBox="1"/>
          <p:nvPr/>
        </p:nvSpPr>
        <p:spPr>
          <a:xfrm>
            <a:off x="9830725" y="6151950"/>
            <a:ext cx="3000000" cy="79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Difenidramina 25mg IV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Associar Ondansetrona 4mg IV se náuseas ou vômitos</a:t>
            </a:r>
            <a:endParaRPr/>
          </a:p>
        </p:txBody>
      </p:sp>
      <p:sp>
        <p:nvSpPr>
          <p:cNvPr id="158" name="Google Shape;158;p29"/>
          <p:cNvSpPr txBox="1"/>
          <p:nvPr/>
        </p:nvSpPr>
        <p:spPr>
          <a:xfrm>
            <a:off x="11381100" y="7015313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Reavaliar em 30-60 minutos</a:t>
            </a:r>
            <a:endParaRPr b="1"/>
          </a:p>
        </p:txBody>
      </p:sp>
      <p:cxnSp>
        <p:nvCxnSpPr>
          <p:cNvPr id="159" name="Google Shape;159;p29"/>
          <p:cNvCxnSpPr>
            <a:stCxn id="158" idx="1"/>
            <a:endCxn id="158" idx="1"/>
          </p:cNvCxnSpPr>
          <p:nvPr/>
        </p:nvCxnSpPr>
        <p:spPr>
          <a:xfrm>
            <a:off x="11381100" y="7199963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9"/>
          <p:cNvCxnSpPr>
            <a:stCxn id="157" idx="2"/>
            <a:endCxn id="161" idx="0"/>
          </p:cNvCxnSpPr>
          <p:nvPr/>
        </p:nvCxnSpPr>
        <p:spPr>
          <a:xfrm flipH="1" rot="-5400000">
            <a:off x="12555175" y="5721600"/>
            <a:ext cx="541500" cy="2990400"/>
          </a:xfrm>
          <a:prstGeom prst="bentConnector3">
            <a:avLst>
              <a:gd fmla="val 797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9"/>
          <p:cNvSpPr txBox="1"/>
          <p:nvPr/>
        </p:nvSpPr>
        <p:spPr>
          <a:xfrm>
            <a:off x="9429474" y="8238200"/>
            <a:ext cx="2334300" cy="36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53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Melhora ≥ 50% dos sintomas</a:t>
            </a:r>
            <a:endParaRPr/>
          </a:p>
        </p:txBody>
      </p:sp>
      <p:cxnSp>
        <p:nvCxnSpPr>
          <p:cNvPr id="163" name="Google Shape;163;p29"/>
          <p:cNvCxnSpPr>
            <a:stCxn id="162" idx="1"/>
          </p:cNvCxnSpPr>
          <p:nvPr/>
        </p:nvCxnSpPr>
        <p:spPr>
          <a:xfrm rot="10800000">
            <a:off x="4036074" y="8396750"/>
            <a:ext cx="5393400" cy="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9"/>
          <p:cNvSpPr txBox="1"/>
          <p:nvPr/>
        </p:nvSpPr>
        <p:spPr>
          <a:xfrm>
            <a:off x="11978700" y="7487438"/>
            <a:ext cx="4685100" cy="121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53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Melhora &lt; 50% dos sintomas ou persistência das náuseas: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Administrar Difenidramina 25mg IV e Ondansetrona 4mg IV (se persistência de náuseas ou vômitos)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Associar Diazepam 2mg VO ou IV se persistência dos sintomas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Considerar TC Crânio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64" name="Google Shape;164;p29"/>
          <p:cNvCxnSpPr>
            <a:stCxn id="157" idx="2"/>
            <a:endCxn id="162" idx="0"/>
          </p:cNvCxnSpPr>
          <p:nvPr/>
        </p:nvCxnSpPr>
        <p:spPr>
          <a:xfrm rot="5400000">
            <a:off x="10317625" y="7225050"/>
            <a:ext cx="1292100" cy="734100"/>
          </a:xfrm>
          <a:prstGeom prst="bentConnector3">
            <a:avLst>
              <a:gd fmla="val 334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9"/>
          <p:cNvCxnSpPr>
            <a:stCxn id="161" idx="2"/>
            <a:endCxn id="162" idx="2"/>
          </p:cNvCxnSpPr>
          <p:nvPr/>
        </p:nvCxnSpPr>
        <p:spPr>
          <a:xfrm flipH="1" rot="5400000">
            <a:off x="12409650" y="6794738"/>
            <a:ext cx="98700" cy="3724500"/>
          </a:xfrm>
          <a:prstGeom prst="bentConnector3">
            <a:avLst>
              <a:gd fmla="val -24126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9"/>
          <p:cNvSpPr txBox="1"/>
          <p:nvPr/>
        </p:nvSpPr>
        <p:spPr>
          <a:xfrm>
            <a:off x="13175850" y="898048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Reavaliar em 30-60 minutos</a:t>
            </a:r>
            <a:endParaRPr b="1"/>
          </a:p>
        </p:txBody>
      </p:sp>
      <p:cxnSp>
        <p:nvCxnSpPr>
          <p:cNvPr id="167" name="Google Shape;167;p29"/>
          <p:cNvCxnSpPr>
            <a:stCxn id="161" idx="2"/>
            <a:endCxn id="168" idx="1"/>
          </p:cNvCxnSpPr>
          <p:nvPr/>
        </p:nvCxnSpPr>
        <p:spPr>
          <a:xfrm flipH="1" rot="-5400000">
            <a:off x="14965350" y="8062238"/>
            <a:ext cx="248100" cy="153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9"/>
          <p:cNvSpPr txBox="1"/>
          <p:nvPr/>
        </p:nvSpPr>
        <p:spPr>
          <a:xfrm>
            <a:off x="15857400" y="8769650"/>
            <a:ext cx="2174100" cy="36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9535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Persistência dos Sintomas</a:t>
            </a:r>
            <a:endParaRPr/>
          </a:p>
        </p:txBody>
      </p:sp>
      <p:cxnSp>
        <p:nvCxnSpPr>
          <p:cNvPr id="169" name="Google Shape;169;p29"/>
          <p:cNvCxnSpPr>
            <a:stCxn id="168" idx="0"/>
          </p:cNvCxnSpPr>
          <p:nvPr/>
        </p:nvCxnSpPr>
        <p:spPr>
          <a:xfrm flipH="1" rot="10800000">
            <a:off x="16944450" y="6917450"/>
            <a:ext cx="1800" cy="18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9"/>
          <p:cNvSpPr/>
          <p:nvPr/>
        </p:nvSpPr>
        <p:spPr>
          <a:xfrm>
            <a:off x="15281948" y="6174163"/>
            <a:ext cx="2648100" cy="729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6625" lIns="146625" spcFirstLastPara="1" rIns="146625" wrap="square" tIns="1466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Considerar encaminhamento para observação / internação</a:t>
            </a:r>
            <a:endParaRPr sz="2200"/>
          </a:p>
        </p:txBody>
      </p:sp>
      <p:cxnSp>
        <p:nvCxnSpPr>
          <p:cNvPr id="171" name="Google Shape;171;p29"/>
          <p:cNvCxnSpPr/>
          <p:nvPr/>
        </p:nvCxnSpPr>
        <p:spPr>
          <a:xfrm>
            <a:off x="7629243" y="4672950"/>
            <a:ext cx="0" cy="2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9"/>
          <p:cNvCxnSpPr>
            <a:stCxn id="157" idx="0"/>
            <a:endCxn id="141" idx="2"/>
          </p:cNvCxnSpPr>
          <p:nvPr/>
        </p:nvCxnSpPr>
        <p:spPr>
          <a:xfrm rot="10800000">
            <a:off x="11330725" y="5980650"/>
            <a:ext cx="0" cy="1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9"/>
          <p:cNvCxnSpPr>
            <a:stCxn id="142" idx="3"/>
            <a:endCxn id="141" idx="1"/>
          </p:cNvCxnSpPr>
          <p:nvPr/>
        </p:nvCxnSpPr>
        <p:spPr>
          <a:xfrm>
            <a:off x="9181463" y="5389658"/>
            <a:ext cx="205800" cy="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