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03147-9A29-CA4A-96DD-BC6467E09258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7AA5D-8688-9B4E-875D-8E759B114B2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4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84C18-01AA-7F41-8F5B-0370329791A6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465FC-041E-A04A-A9DB-78572685EDE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91834-9087-F740-9B2D-96CA86AE47D1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22BCF-BFE3-7C4C-A319-A12B09DA8A6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367F0D-2730-8F48-9603-D566843DADC2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718BB-25BE-0B4C-A149-8AB5F6A7642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4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600C3C-4959-A749-9D75-91B2064345BB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3E35-9582-6E4D-9BC0-9A1D123484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FDFD1-6076-F34A-9930-4ED0F8E807C4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EBD7C-9113-9C4C-949D-87E7DC5A841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93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AF904-F9A1-0948-8A9E-2ABA0819812B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6D03-C25C-7245-A21D-EE77DF93C2B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33918D-B175-6A45-8CBF-4CE1DCC619C3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6F3D1-DA8A-7A41-96D7-1C64FE40E57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529552-9426-624E-B109-611A28B74471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319AD-40D0-B04F-9BF4-2C865D66D23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3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059C76-7E98-5D43-AE5C-EE5D281A4DEB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CB9BF-63DF-9D42-8473-2542173F2CB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9B665B-6939-3A40-A2F1-5FF63E24094A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03374-BCBE-424E-AF33-1F07F7B9C8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02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82B1D6C-7D0D-2742-93EE-3049ABE6A4DD}" type="datetime1">
              <a:rPr lang="en-GB"/>
              <a:pPr/>
              <a:t>13/04/2012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E086F91-7B80-3D46-823F-4840617F78C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Lorem ipsum dolor sit amet, consetetur sadipscing elitr, </a:t>
            </a: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rPr>
              <a:t>sed diam nonumy eirmod tempor invidunt ut labore et dolore magna aliquyam erat, sed diam voluptua.</a:t>
            </a:r>
            <a:endParaRPr lang="en-GB">
              <a:solidFill>
                <a:srgbClr val="898989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At vero eos et accusam et justo duo dolores et ea rebum. </a:t>
            </a: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Stet clita kasd gubergren, no sea takimata sanctus est Lorem ipsum dolor sit amet.</a:t>
            </a:r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ＭＳ Ｐゴシック</vt:lpstr>
      <vt:lpstr>Calibri</vt:lpstr>
      <vt:lpstr>Office Theme</vt:lpstr>
      <vt:lpstr>Lorem ipsum dolor sit amet, consetetur sadipscing elitr, </vt:lpstr>
      <vt:lpstr>PowerPoint Presentation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consetetur sadipscing elitr, </dc:title>
  <dc:creator>Craig Macdonald</dc:creator>
  <cp:lastModifiedBy>Craig Macdonald</cp:lastModifiedBy>
  <cp:revision>5</cp:revision>
  <dcterms:created xsi:type="dcterms:W3CDTF">2011-03-24T10:52:50Z</dcterms:created>
  <dcterms:modified xsi:type="dcterms:W3CDTF">2012-04-13T18:54:44Z</dcterms:modified>
</cp:coreProperties>
</file>