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89" r:id="rId9"/>
    <p:sldId id="295" r:id="rId10"/>
    <p:sldId id="297" r:id="rId11"/>
    <p:sldId id="264" r:id="rId12"/>
    <p:sldId id="258" r:id="rId13"/>
    <p:sldId id="278" r:id="rId14"/>
    <p:sldId id="266" r:id="rId15"/>
    <p:sldId id="296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03/09/2022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03/09/2022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6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8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Nuevas estrategias distribuidora del sur s.a.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Mario Enrique Pisquiy Gómez – Carné 20200399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1"/>
              <a:t>Contratación de pilotos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1"/>
              <a:t>Compra de unidades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noProof="1"/>
              <a:t>Reducción del tiempo de crédito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51CBAA9D-04C9-C0EA-C733-F845B3A1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debemos hacer?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¿A qué nos lleva esto?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s-ES" dirty="0"/>
              <a:t>Reducción de entregas con faltante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Más confianza a nuestros clientes y poder cubrir más áreas</a:t>
            </a:r>
          </a:p>
          <a:p>
            <a:pPr rtl="0"/>
            <a:endParaRPr lang="es-ES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s-ES" dirty="0"/>
              <a:t>Menor tiempo en entregas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Mayor flujo de efectivo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272B9065-C92A-8B25-08B2-73B99347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4935" y="3834606"/>
            <a:ext cx="2896671" cy="1997867"/>
          </a:xfrm>
        </p:spPr>
        <p:txBody>
          <a:bodyPr/>
          <a:lstStyle/>
          <a:p>
            <a:r>
              <a:rPr lang="es-419" dirty="0"/>
              <a:t>Para pago de salarios y a nuestros proveedores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A8B6-1A29-B5D8-4419-F79E1E259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sz="4000" dirty="0"/>
              <a:t>Gracias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9E2A61-985D-3DF2-D23A-C971D7924E3F}"/>
              </a:ext>
            </a:extLst>
          </p:cNvPr>
          <p:cNvSpPr txBox="1"/>
          <p:nvPr/>
        </p:nvSpPr>
        <p:spPr>
          <a:xfrm>
            <a:off x="6991350" y="4102100"/>
            <a:ext cx="446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2990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2809433"/>
          </a:xfrm>
        </p:spPr>
        <p:txBody>
          <a:bodyPr rtlCol="0"/>
          <a:lstStyle/>
          <a:p>
            <a:pPr rtl="0"/>
            <a:r>
              <a:rPr lang="es-ES" dirty="0"/>
              <a:t>¿Cuál es el problema?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Flujo de efectivo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crédito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¿Estamos trabajando bien?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¿hacia dónde vamos?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50CB7CD-4EE4-5A00-5922-1EDFCAAC6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86"/>
          <a:stretch/>
        </p:blipFill>
        <p:spPr>
          <a:xfrm>
            <a:off x="5621612" y="412475"/>
            <a:ext cx="3095625" cy="215265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9BC35E3-6520-37FB-895A-31AC95C08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41" y="3071813"/>
            <a:ext cx="3297619" cy="239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¿Qué hemos descubierto?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sz="2800" dirty="0"/>
              <a:t>NO SOMOS EFECTIVOS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8322" y="4152493"/>
            <a:ext cx="4424555" cy="657191"/>
          </a:xfrm>
        </p:spPr>
        <p:txBody>
          <a:bodyPr rtlCol="0">
            <a:noAutofit/>
          </a:bodyPr>
          <a:lstStyle/>
          <a:p>
            <a:pPr rtl="0"/>
            <a:r>
              <a:rPr lang="es-ES" sz="2800" dirty="0"/>
              <a:t>ENORMES CANTIDADES DE CRÉDITO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356" y="3095185"/>
            <a:ext cx="4031030" cy="1057308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Gran número de entregas con faltante</a:t>
            </a:r>
          </a:p>
          <a:p>
            <a:pPr rtl="0"/>
            <a:endParaRPr lang="es-ES" sz="18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95542" y="5118722"/>
            <a:ext cx="4031030" cy="1057308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/>
              <a:t>Altas cantidades de créditos concedidos a nuestros clientes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256878"/>
            <a:ext cx="3906078" cy="205296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800" dirty="0"/>
              <a:t>SOBRE NUESTROS PILOTOS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4073" y="4736411"/>
            <a:ext cx="6200362" cy="1166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400" dirty="0"/>
              <a:t>EL PROMEDIO DE FALTANTE POR PILOTO ES DE 79.1 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BDBACE8-99AA-F1D6-40BF-736BA0AF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4" y="494262"/>
            <a:ext cx="4807225" cy="37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256878"/>
            <a:ext cx="3906078" cy="205296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800" dirty="0"/>
              <a:t>¿Qué hay de nuestras unidades?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4073" y="4736411"/>
            <a:ext cx="6200362" cy="1166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400" dirty="0"/>
              <a:t>Los camiones grandes presentan un gran problema en sus entregas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7479B-3B7F-E425-DDB5-CD996C64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32" y="372808"/>
            <a:ext cx="5536095" cy="43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7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2A845-D214-F5EF-F0D9-D297216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¿Hay alguna ubicación que no esté trabajando bien?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3E17C5-2234-D992-8D81-5D4129F047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7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D601528-FABE-D725-E059-7D8DB270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9" y="2597848"/>
            <a:ext cx="5021830" cy="39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0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30" y="199301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SOBRE NUESTROS Clientes y Créditos dados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2F42FB-FB34-1A55-E455-77139DB5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51" y="2126455"/>
            <a:ext cx="5750049" cy="45322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5F3C604-4F26-1D1B-A313-D7C551465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8" y="2126456"/>
            <a:ext cx="5750049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s-ES" dirty="0"/>
              <a:t>El camino a seguir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842</TotalTime>
  <Words>190</Words>
  <Application>Microsoft Office PowerPoint</Application>
  <PresentationFormat>Panorámica</PresentationFormat>
  <Paragraphs>51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Una sola línea</vt:lpstr>
      <vt:lpstr>Nuevas estrategias distribuidora del sur s.a.</vt:lpstr>
      <vt:lpstr>¿Cuál es el problema?</vt:lpstr>
      <vt:lpstr>PROBLEMA</vt:lpstr>
      <vt:lpstr>¿Qué hemos descubierto?</vt:lpstr>
      <vt:lpstr>SOBRE NUESTROS PILOTOS</vt:lpstr>
      <vt:lpstr>¿Qué hay de nuestras unidades?</vt:lpstr>
      <vt:lpstr>¿Hay alguna ubicación que no esté trabajando bien?</vt:lpstr>
      <vt:lpstr>SOBRE NUESTROS Clientes y Créditos dados</vt:lpstr>
      <vt:lpstr>El camino a seguir</vt:lpstr>
      <vt:lpstr>¿Qué debemos hacer?</vt:lpstr>
      <vt:lpstr>¿A qué nos lleva esto?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Nuevas estrategias distribuidora del sur s.a.</dc:title>
  <dc:creator>Mario Enrique Pisquiy Gómez</dc:creator>
  <cp:lastModifiedBy>Mario Enrique Pisquiy Gómez</cp:lastModifiedBy>
  <cp:revision>7</cp:revision>
  <dcterms:created xsi:type="dcterms:W3CDTF">2022-09-04T04:51:44Z</dcterms:created>
  <dcterms:modified xsi:type="dcterms:W3CDTF">2022-09-04T18:54:22Z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