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72" r:id="rId3"/>
    <p:sldId id="373" r:id="rId4"/>
    <p:sldId id="374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ADD9D-83B5-48A4-B82B-0201C068AFF2}" v="45" dt="2025-10-06T00:22:32.567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 varScale="1">
        <p:scale>
          <a:sx n="101" d="100"/>
          <a:sy n="101" d="100"/>
        </p:scale>
        <p:origin x="792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han Paral" userId="7afe6c2e-ebf5-4a24-9c9a-8ab215684352" providerId="ADAL" clId="{A5327AE0-1206-4A6E-B4FC-46809303F256}"/>
    <pc:docChg chg="undo custSel addSld delSld modSld sldOrd">
      <pc:chgData name="Meghan Paral" userId="7afe6c2e-ebf5-4a24-9c9a-8ab215684352" providerId="ADAL" clId="{A5327AE0-1206-4A6E-B4FC-46809303F256}" dt="2025-10-06T00:23:36.345" v="1543" actId="207"/>
      <pc:docMkLst>
        <pc:docMk/>
      </pc:docMkLst>
      <pc:sldChg chg="modSp mod">
        <pc:chgData name="Meghan Paral" userId="7afe6c2e-ebf5-4a24-9c9a-8ab215684352" providerId="ADAL" clId="{A5327AE0-1206-4A6E-B4FC-46809303F256}" dt="2025-10-06T00:02:33.777" v="1330" actId="20577"/>
        <pc:sldMkLst>
          <pc:docMk/>
          <pc:sldMk cId="106904919" sldId="261"/>
        </pc:sldMkLst>
        <pc:spChg chg="mod">
          <ac:chgData name="Meghan Paral" userId="7afe6c2e-ebf5-4a24-9c9a-8ab215684352" providerId="ADAL" clId="{A5327AE0-1206-4A6E-B4FC-46809303F256}" dt="2025-10-06T00:02:33.777" v="1330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">
        <pc:chgData name="Meghan Paral" userId="7afe6c2e-ebf5-4a24-9c9a-8ab215684352" providerId="ADAL" clId="{A5327AE0-1206-4A6E-B4FC-46809303F256}" dt="2025-10-05T20:53:21.021" v="415" actId="47"/>
        <pc:sldMkLst>
          <pc:docMk/>
          <pc:sldMk cId="3519531026" sldId="367"/>
        </pc:sldMkLst>
      </pc:sldChg>
      <pc:sldChg chg="del">
        <pc:chgData name="Meghan Paral" userId="7afe6c2e-ebf5-4a24-9c9a-8ab215684352" providerId="ADAL" clId="{A5327AE0-1206-4A6E-B4FC-46809303F256}" dt="2025-10-05T21:24:40.989" v="784" actId="47"/>
        <pc:sldMkLst>
          <pc:docMk/>
          <pc:sldMk cId="140782560" sldId="368"/>
        </pc:sldMkLst>
      </pc:sldChg>
      <pc:sldChg chg="delSp modSp mod ord">
        <pc:chgData name="Meghan Paral" userId="7afe6c2e-ebf5-4a24-9c9a-8ab215684352" providerId="ADAL" clId="{A5327AE0-1206-4A6E-B4FC-46809303F256}" dt="2025-10-05T21:27:03.156" v="793"/>
        <pc:sldMkLst>
          <pc:docMk/>
          <pc:sldMk cId="1131248096" sldId="369"/>
        </pc:sldMkLst>
        <pc:spChg chg="mod">
          <ac:chgData name="Meghan Paral" userId="7afe6c2e-ebf5-4a24-9c9a-8ab215684352" providerId="ADAL" clId="{A5327AE0-1206-4A6E-B4FC-46809303F256}" dt="2025-10-05T20:51:34.877" v="394" actId="1076"/>
          <ac:spMkLst>
            <pc:docMk/>
            <pc:sldMk cId="1131248096" sldId="369"/>
            <ac:spMk id="2" creationId="{FA71467B-51C2-4E0B-B52A-83BD9F0EB83D}"/>
          </ac:spMkLst>
        </pc:spChg>
        <pc:spChg chg="del">
          <ac:chgData name="Meghan Paral" userId="7afe6c2e-ebf5-4a24-9c9a-8ab215684352" providerId="ADAL" clId="{A5327AE0-1206-4A6E-B4FC-46809303F256}" dt="2025-10-05T20:26:30.173" v="247" actId="478"/>
          <ac:spMkLst>
            <pc:docMk/>
            <pc:sldMk cId="1131248096" sldId="369"/>
            <ac:spMk id="5" creationId="{C76A6262-9FAA-5DFD-2905-9E34A05EDCE4}"/>
          </ac:spMkLst>
        </pc:spChg>
        <pc:graphicFrameChg chg="mod modGraphic">
          <ac:chgData name="Meghan Paral" userId="7afe6c2e-ebf5-4a24-9c9a-8ab215684352" providerId="ADAL" clId="{A5327AE0-1206-4A6E-B4FC-46809303F256}" dt="2025-10-05T20:52:40.782" v="414" actId="20577"/>
          <ac:graphicFrameMkLst>
            <pc:docMk/>
            <pc:sldMk cId="1131248096" sldId="369"/>
            <ac:graphicFrameMk id="4" creationId="{D0B47F4B-CB02-4D02-BE84-F6BC57D0FE26}"/>
          </ac:graphicFrameMkLst>
        </pc:graphicFrameChg>
      </pc:sldChg>
      <pc:sldChg chg="del ord">
        <pc:chgData name="Meghan Paral" userId="7afe6c2e-ebf5-4a24-9c9a-8ab215684352" providerId="ADAL" clId="{A5327AE0-1206-4A6E-B4FC-46809303F256}" dt="2025-10-05T23:57:46.681" v="1241" actId="47"/>
        <pc:sldMkLst>
          <pc:docMk/>
          <pc:sldMk cId="4204615274" sldId="370"/>
        </pc:sldMkLst>
      </pc:sldChg>
      <pc:sldChg chg="del">
        <pc:chgData name="Meghan Paral" userId="7afe6c2e-ebf5-4a24-9c9a-8ab215684352" providerId="ADAL" clId="{A5327AE0-1206-4A6E-B4FC-46809303F256}" dt="2025-10-06T00:00:36.635" v="1242" actId="47"/>
        <pc:sldMkLst>
          <pc:docMk/>
          <pc:sldMk cId="1804182289" sldId="371"/>
        </pc:sldMkLst>
      </pc:sldChg>
      <pc:sldChg chg="addSp modSp mod">
        <pc:chgData name="Meghan Paral" userId="7afe6c2e-ebf5-4a24-9c9a-8ab215684352" providerId="ADAL" clId="{A5327AE0-1206-4A6E-B4FC-46809303F256}" dt="2025-10-06T00:17:47.383" v="1471" actId="20577"/>
        <pc:sldMkLst>
          <pc:docMk/>
          <pc:sldMk cId="3894071745" sldId="372"/>
        </pc:sldMkLst>
        <pc:spChg chg="mod">
          <ac:chgData name="Meghan Paral" userId="7afe6c2e-ebf5-4a24-9c9a-8ab215684352" providerId="ADAL" clId="{A5327AE0-1206-4A6E-B4FC-46809303F256}" dt="2025-10-05T20:48:34.864" v="388" actId="1076"/>
          <ac:spMkLst>
            <pc:docMk/>
            <pc:sldMk cId="3894071745" sldId="372"/>
            <ac:spMk id="2" creationId="{F2E07434-0AF7-E3B3-24A6-583CAF78F6FE}"/>
          </ac:spMkLst>
        </pc:spChg>
        <pc:spChg chg="add mod">
          <ac:chgData name="Meghan Paral" userId="7afe6c2e-ebf5-4a24-9c9a-8ab215684352" providerId="ADAL" clId="{A5327AE0-1206-4A6E-B4FC-46809303F256}" dt="2025-10-06T00:17:47.383" v="1471" actId="20577"/>
          <ac:spMkLst>
            <pc:docMk/>
            <pc:sldMk cId="3894071745" sldId="372"/>
            <ac:spMk id="3" creationId="{8AB49C92-9EAF-515A-EF48-1E4AF3B82DF5}"/>
          </ac:spMkLst>
        </pc:spChg>
      </pc:sldChg>
      <pc:sldChg chg="addSp delSp modSp add mod ord">
        <pc:chgData name="Meghan Paral" userId="7afe6c2e-ebf5-4a24-9c9a-8ab215684352" providerId="ADAL" clId="{A5327AE0-1206-4A6E-B4FC-46809303F256}" dt="2025-10-06T00:22:35.663" v="1540" actId="1076"/>
        <pc:sldMkLst>
          <pc:docMk/>
          <pc:sldMk cId="1908752689" sldId="373"/>
        </pc:sldMkLst>
        <pc:spChg chg="mod">
          <ac:chgData name="Meghan Paral" userId="7afe6c2e-ebf5-4a24-9c9a-8ab215684352" providerId="ADAL" clId="{A5327AE0-1206-4A6E-B4FC-46809303F256}" dt="2025-10-05T21:08:23.912" v="689" actId="255"/>
          <ac:spMkLst>
            <pc:docMk/>
            <pc:sldMk cId="1908752689" sldId="373"/>
            <ac:spMk id="2" creationId="{F33247CB-76CB-D7BB-0D42-6238D10AD94D}"/>
          </ac:spMkLst>
        </pc:spChg>
        <pc:spChg chg="add mod">
          <ac:chgData name="Meghan Paral" userId="7afe6c2e-ebf5-4a24-9c9a-8ab215684352" providerId="ADAL" clId="{A5327AE0-1206-4A6E-B4FC-46809303F256}" dt="2025-10-06T00:21:58.994" v="1514" actId="122"/>
          <ac:spMkLst>
            <pc:docMk/>
            <pc:sldMk cId="1908752689" sldId="373"/>
            <ac:spMk id="3" creationId="{16ABB641-FBAE-B55B-1C4A-8AE6BA931414}"/>
          </ac:spMkLst>
        </pc:spChg>
        <pc:spChg chg="del">
          <ac:chgData name="Meghan Paral" userId="7afe6c2e-ebf5-4a24-9c9a-8ab215684352" providerId="ADAL" clId="{A5327AE0-1206-4A6E-B4FC-46809303F256}" dt="2025-10-05T20:48:24.872" v="385" actId="478"/>
          <ac:spMkLst>
            <pc:docMk/>
            <pc:sldMk cId="1908752689" sldId="373"/>
            <ac:spMk id="3" creationId="{5235A97D-74B5-E999-CA0E-24C242EE49A2}"/>
          </ac:spMkLst>
        </pc:spChg>
        <pc:spChg chg="add mod">
          <ac:chgData name="Meghan Paral" userId="7afe6c2e-ebf5-4a24-9c9a-8ab215684352" providerId="ADAL" clId="{A5327AE0-1206-4A6E-B4FC-46809303F256}" dt="2025-10-06T00:22:14.894" v="1536" actId="1076"/>
          <ac:spMkLst>
            <pc:docMk/>
            <pc:sldMk cId="1908752689" sldId="373"/>
            <ac:spMk id="4" creationId="{6860C2D4-4EF6-1D88-5B0B-1F17AA8B590F}"/>
          </ac:spMkLst>
        </pc:spChg>
        <pc:spChg chg="add del">
          <ac:chgData name="Meghan Paral" userId="7afe6c2e-ebf5-4a24-9c9a-8ab215684352" providerId="ADAL" clId="{A5327AE0-1206-4A6E-B4FC-46809303F256}" dt="2025-10-05T20:47:20.363" v="384" actId="478"/>
          <ac:spMkLst>
            <pc:docMk/>
            <pc:sldMk cId="1908752689" sldId="373"/>
            <ac:spMk id="4" creationId="{914F7C04-A044-8D40-FDA1-BCB32EAF4C68}"/>
          </ac:spMkLst>
        </pc:spChg>
        <pc:spChg chg="add del mod">
          <ac:chgData name="Meghan Paral" userId="7afe6c2e-ebf5-4a24-9c9a-8ab215684352" providerId="ADAL" clId="{A5327AE0-1206-4A6E-B4FC-46809303F256}" dt="2025-10-05T20:48:26.608" v="386" actId="478"/>
          <ac:spMkLst>
            <pc:docMk/>
            <pc:sldMk cId="1908752689" sldId="373"/>
            <ac:spMk id="6" creationId="{0E577469-9D5F-4EAF-C62E-D1D2A2971A7D}"/>
          </ac:spMkLst>
        </pc:spChg>
        <pc:spChg chg="add mod">
          <ac:chgData name="Meghan Paral" userId="7afe6c2e-ebf5-4a24-9c9a-8ab215684352" providerId="ADAL" clId="{A5327AE0-1206-4A6E-B4FC-46809303F256}" dt="2025-10-06T00:21:26.710" v="1472" actId="207"/>
          <ac:spMkLst>
            <pc:docMk/>
            <pc:sldMk cId="1908752689" sldId="373"/>
            <ac:spMk id="7" creationId="{7CF6DA23-25EC-84DE-B4AD-AA26380AE08E}"/>
          </ac:spMkLst>
        </pc:spChg>
        <pc:spChg chg="add mod">
          <ac:chgData name="Meghan Paral" userId="7afe6c2e-ebf5-4a24-9c9a-8ab215684352" providerId="ADAL" clId="{A5327AE0-1206-4A6E-B4FC-46809303F256}" dt="2025-10-06T00:21:26.710" v="1472" actId="207"/>
          <ac:spMkLst>
            <pc:docMk/>
            <pc:sldMk cId="1908752689" sldId="373"/>
            <ac:spMk id="8" creationId="{2CA6756D-219C-C313-76CB-489AAE0C96E9}"/>
          </ac:spMkLst>
        </pc:spChg>
        <pc:spChg chg="add mod">
          <ac:chgData name="Meghan Paral" userId="7afe6c2e-ebf5-4a24-9c9a-8ab215684352" providerId="ADAL" clId="{A5327AE0-1206-4A6E-B4FC-46809303F256}" dt="2025-10-06T00:21:26.710" v="1472" actId="207"/>
          <ac:spMkLst>
            <pc:docMk/>
            <pc:sldMk cId="1908752689" sldId="373"/>
            <ac:spMk id="9" creationId="{8A149E6B-E09D-0C67-BE0B-1E22CF8BF035}"/>
          </ac:spMkLst>
        </pc:spChg>
        <pc:spChg chg="add mod">
          <ac:chgData name="Meghan Paral" userId="7afe6c2e-ebf5-4a24-9c9a-8ab215684352" providerId="ADAL" clId="{A5327AE0-1206-4A6E-B4FC-46809303F256}" dt="2025-10-05T21:00:18.474" v="522" actId="255"/>
          <ac:spMkLst>
            <pc:docMk/>
            <pc:sldMk cId="1908752689" sldId="373"/>
            <ac:spMk id="10" creationId="{6658F46A-6281-B5DC-3A08-B87DE4CB5077}"/>
          </ac:spMkLst>
        </pc:spChg>
        <pc:spChg chg="add mod">
          <ac:chgData name="Meghan Paral" userId="7afe6c2e-ebf5-4a24-9c9a-8ab215684352" providerId="ADAL" clId="{A5327AE0-1206-4A6E-B4FC-46809303F256}" dt="2025-10-05T21:01:53.084" v="537" actId="688"/>
          <ac:spMkLst>
            <pc:docMk/>
            <pc:sldMk cId="1908752689" sldId="373"/>
            <ac:spMk id="19" creationId="{0CFBCD52-F69E-972B-7121-A9F0D5E9FA22}"/>
          </ac:spMkLst>
        </pc:spChg>
        <pc:spChg chg="add mod">
          <ac:chgData name="Meghan Paral" userId="7afe6c2e-ebf5-4a24-9c9a-8ab215684352" providerId="ADAL" clId="{A5327AE0-1206-4A6E-B4FC-46809303F256}" dt="2025-10-05T21:02:08.195" v="547" actId="1076"/>
          <ac:spMkLst>
            <pc:docMk/>
            <pc:sldMk cId="1908752689" sldId="373"/>
            <ac:spMk id="20" creationId="{4A391138-5125-902E-2914-688C0DF37FBA}"/>
          </ac:spMkLst>
        </pc:spChg>
        <pc:spChg chg="add mod">
          <ac:chgData name="Meghan Paral" userId="7afe6c2e-ebf5-4a24-9c9a-8ab215684352" providerId="ADAL" clId="{A5327AE0-1206-4A6E-B4FC-46809303F256}" dt="2025-10-05T21:02:20.530" v="556" actId="1076"/>
          <ac:spMkLst>
            <pc:docMk/>
            <pc:sldMk cId="1908752689" sldId="373"/>
            <ac:spMk id="21" creationId="{7593F634-9971-B777-649C-FCA2ED1622B9}"/>
          </ac:spMkLst>
        </pc:spChg>
        <pc:spChg chg="add mod">
          <ac:chgData name="Meghan Paral" userId="7afe6c2e-ebf5-4a24-9c9a-8ab215684352" providerId="ADAL" clId="{A5327AE0-1206-4A6E-B4FC-46809303F256}" dt="2025-10-05T21:03:43.880" v="572" actId="1076"/>
          <ac:spMkLst>
            <pc:docMk/>
            <pc:sldMk cId="1908752689" sldId="373"/>
            <ac:spMk id="28" creationId="{69509B47-B35D-9DA6-D0DF-8B2FDDE58BC7}"/>
          </ac:spMkLst>
        </pc:spChg>
        <pc:spChg chg="add mod">
          <ac:chgData name="Meghan Paral" userId="7afe6c2e-ebf5-4a24-9c9a-8ab215684352" providerId="ADAL" clId="{A5327AE0-1206-4A6E-B4FC-46809303F256}" dt="2025-10-05T21:04:02.204" v="585" actId="1076"/>
          <ac:spMkLst>
            <pc:docMk/>
            <pc:sldMk cId="1908752689" sldId="373"/>
            <ac:spMk id="29" creationId="{EF00EB2F-E6DA-02C1-C879-E651641A9467}"/>
          </ac:spMkLst>
        </pc:spChg>
        <pc:spChg chg="add mod">
          <ac:chgData name="Meghan Paral" userId="7afe6c2e-ebf5-4a24-9c9a-8ab215684352" providerId="ADAL" clId="{A5327AE0-1206-4A6E-B4FC-46809303F256}" dt="2025-10-05T21:04:16.475" v="605" actId="1076"/>
          <ac:spMkLst>
            <pc:docMk/>
            <pc:sldMk cId="1908752689" sldId="373"/>
            <ac:spMk id="30" creationId="{02255B61-6044-AB88-1992-F64155EAEC5C}"/>
          </ac:spMkLst>
        </pc:spChg>
        <pc:spChg chg="add mod">
          <ac:chgData name="Meghan Paral" userId="7afe6c2e-ebf5-4a24-9c9a-8ab215684352" providerId="ADAL" clId="{A5327AE0-1206-4A6E-B4FC-46809303F256}" dt="2025-10-06T00:21:39.865" v="1473" actId="207"/>
          <ac:spMkLst>
            <pc:docMk/>
            <pc:sldMk cId="1908752689" sldId="373"/>
            <ac:spMk id="31" creationId="{63731141-5FAC-65D4-7ECF-7C677E85AAB6}"/>
          </ac:spMkLst>
        </pc:spChg>
        <pc:spChg chg="add mod">
          <ac:chgData name="Meghan Paral" userId="7afe6c2e-ebf5-4a24-9c9a-8ab215684352" providerId="ADAL" clId="{A5327AE0-1206-4A6E-B4FC-46809303F256}" dt="2025-10-06T00:21:39.865" v="1473" actId="207"/>
          <ac:spMkLst>
            <pc:docMk/>
            <pc:sldMk cId="1908752689" sldId="373"/>
            <ac:spMk id="32" creationId="{255151D8-1F66-0C5E-299D-DEFC909C6539}"/>
          </ac:spMkLst>
        </pc:spChg>
        <pc:spChg chg="add mod">
          <ac:chgData name="Meghan Paral" userId="7afe6c2e-ebf5-4a24-9c9a-8ab215684352" providerId="ADAL" clId="{A5327AE0-1206-4A6E-B4FC-46809303F256}" dt="2025-10-06T00:21:39.865" v="1473" actId="207"/>
          <ac:spMkLst>
            <pc:docMk/>
            <pc:sldMk cId="1908752689" sldId="373"/>
            <ac:spMk id="33" creationId="{EFCE0BFA-3BAC-3C50-3680-C85DE7C82A67}"/>
          </ac:spMkLst>
        </pc:spChg>
        <pc:spChg chg="add del mod">
          <ac:chgData name="Meghan Paral" userId="7afe6c2e-ebf5-4a24-9c9a-8ab215684352" providerId="ADAL" clId="{A5327AE0-1206-4A6E-B4FC-46809303F256}" dt="2025-10-05T21:46:23.865" v="1011" actId="478"/>
          <ac:spMkLst>
            <pc:docMk/>
            <pc:sldMk cId="1908752689" sldId="373"/>
            <ac:spMk id="34" creationId="{8F4014B8-22CB-030D-2984-4D962D3FFC73}"/>
          </ac:spMkLst>
        </pc:spChg>
        <pc:spChg chg="add del mod">
          <ac:chgData name="Meghan Paral" userId="7afe6c2e-ebf5-4a24-9c9a-8ab215684352" providerId="ADAL" clId="{A5327AE0-1206-4A6E-B4FC-46809303F256}" dt="2025-10-05T21:05:54.854" v="666" actId="478"/>
          <ac:spMkLst>
            <pc:docMk/>
            <pc:sldMk cId="1908752689" sldId="373"/>
            <ac:spMk id="35" creationId="{EFE7CA07-95C0-618B-9543-F469CD5CAD57}"/>
          </ac:spMkLst>
        </pc:spChg>
        <pc:spChg chg="add mod">
          <ac:chgData name="Meghan Paral" userId="7afe6c2e-ebf5-4a24-9c9a-8ab215684352" providerId="ADAL" clId="{A5327AE0-1206-4A6E-B4FC-46809303F256}" dt="2025-10-05T21:13:31.415" v="733" actId="1076"/>
          <ac:spMkLst>
            <pc:docMk/>
            <pc:sldMk cId="1908752689" sldId="373"/>
            <ac:spMk id="49" creationId="{FD98B4F4-C878-06BF-5B64-8B028DE70F93}"/>
          </ac:spMkLst>
        </pc:spChg>
        <pc:spChg chg="add mod">
          <ac:chgData name="Meghan Paral" userId="7afe6c2e-ebf5-4a24-9c9a-8ab215684352" providerId="ADAL" clId="{A5327AE0-1206-4A6E-B4FC-46809303F256}" dt="2025-10-05T21:13:40.604" v="734" actId="1076"/>
          <ac:spMkLst>
            <pc:docMk/>
            <pc:sldMk cId="1908752689" sldId="373"/>
            <ac:spMk id="50" creationId="{52F8857F-EE9F-F94A-BD2A-5006D7A07ADF}"/>
          </ac:spMkLst>
        </pc:spChg>
        <pc:spChg chg="add mod">
          <ac:chgData name="Meghan Paral" userId="7afe6c2e-ebf5-4a24-9c9a-8ab215684352" providerId="ADAL" clId="{A5327AE0-1206-4A6E-B4FC-46809303F256}" dt="2025-10-05T21:09:39.330" v="707" actId="1076"/>
          <ac:spMkLst>
            <pc:docMk/>
            <pc:sldMk cId="1908752689" sldId="373"/>
            <ac:spMk id="51" creationId="{B6D46D59-9DB9-EBC5-F98B-2A210B0C521B}"/>
          </ac:spMkLst>
        </pc:spChg>
        <pc:spChg chg="add mod">
          <ac:chgData name="Meghan Paral" userId="7afe6c2e-ebf5-4a24-9c9a-8ab215684352" providerId="ADAL" clId="{A5327AE0-1206-4A6E-B4FC-46809303F256}" dt="2025-10-05T21:09:48.137" v="709" actId="1076"/>
          <ac:spMkLst>
            <pc:docMk/>
            <pc:sldMk cId="1908752689" sldId="373"/>
            <ac:spMk id="52" creationId="{99260878-5B76-46EF-F7B0-5152320AD051}"/>
          </ac:spMkLst>
        </pc:spChg>
        <pc:spChg chg="add mod">
          <ac:chgData name="Meghan Paral" userId="7afe6c2e-ebf5-4a24-9c9a-8ab215684352" providerId="ADAL" clId="{A5327AE0-1206-4A6E-B4FC-46809303F256}" dt="2025-10-06T00:21:39.865" v="1473" actId="207"/>
          <ac:spMkLst>
            <pc:docMk/>
            <pc:sldMk cId="1908752689" sldId="373"/>
            <ac:spMk id="60" creationId="{FF4918F5-8A93-C748-B21B-81CD079A842D}"/>
          </ac:spMkLst>
        </pc:spChg>
        <pc:cxnChg chg="add mod">
          <ac:chgData name="Meghan Paral" userId="7afe6c2e-ebf5-4a24-9c9a-8ab215684352" providerId="ADAL" clId="{A5327AE0-1206-4A6E-B4FC-46809303F256}" dt="2025-10-06T00:22:31.185" v="1538" actId="1076"/>
          <ac:cxnSpMkLst>
            <pc:docMk/>
            <pc:sldMk cId="1908752689" sldId="373"/>
            <ac:cxnSpMk id="6" creationId="{BB00E44D-CF17-672A-CB93-DA5EDA750C3A}"/>
          </ac:cxnSpMkLst>
        </pc:cxnChg>
        <pc:cxnChg chg="add mod">
          <ac:chgData name="Meghan Paral" userId="7afe6c2e-ebf5-4a24-9c9a-8ab215684352" providerId="ADAL" clId="{A5327AE0-1206-4A6E-B4FC-46809303F256}" dt="2025-10-06T00:22:35.663" v="1540" actId="1076"/>
          <ac:cxnSpMkLst>
            <pc:docMk/>
            <pc:sldMk cId="1908752689" sldId="373"/>
            <ac:cxnSpMk id="11" creationId="{629493CC-64F9-2D51-7760-49054850C5E6}"/>
          </ac:cxnSpMkLst>
        </pc:cxnChg>
        <pc:cxnChg chg="add del mod">
          <ac:chgData name="Meghan Paral" userId="7afe6c2e-ebf5-4a24-9c9a-8ab215684352" providerId="ADAL" clId="{A5327AE0-1206-4A6E-B4FC-46809303F256}" dt="2025-10-05T21:00:41.302" v="524" actId="478"/>
          <ac:cxnSpMkLst>
            <pc:docMk/>
            <pc:sldMk cId="1908752689" sldId="373"/>
            <ac:cxnSpMk id="12" creationId="{1BF9D7AE-7577-DEC6-2EB4-01E909A1A3DE}"/>
          </ac:cxnSpMkLst>
        </pc:cxnChg>
        <pc:cxnChg chg="add mod">
          <ac:chgData name="Meghan Paral" userId="7afe6c2e-ebf5-4a24-9c9a-8ab215684352" providerId="ADAL" clId="{A5327AE0-1206-4A6E-B4FC-46809303F256}" dt="2025-10-05T21:01:12.903" v="528" actId="208"/>
          <ac:cxnSpMkLst>
            <pc:docMk/>
            <pc:sldMk cId="1908752689" sldId="373"/>
            <ac:cxnSpMk id="14" creationId="{AD8DF827-8EBD-7DEF-2BEA-05228EF48E7A}"/>
          </ac:cxnSpMkLst>
        </pc:cxnChg>
        <pc:cxnChg chg="add mod">
          <ac:chgData name="Meghan Paral" userId="7afe6c2e-ebf5-4a24-9c9a-8ab215684352" providerId="ADAL" clId="{A5327AE0-1206-4A6E-B4FC-46809303F256}" dt="2025-10-05T21:01:18.604" v="529" actId="208"/>
          <ac:cxnSpMkLst>
            <pc:docMk/>
            <pc:sldMk cId="1908752689" sldId="373"/>
            <ac:cxnSpMk id="16" creationId="{B762EE86-CD45-61A4-92B0-AC3EEEFEB05F}"/>
          </ac:cxnSpMkLst>
        </pc:cxnChg>
        <pc:cxnChg chg="add mod">
          <ac:chgData name="Meghan Paral" userId="7afe6c2e-ebf5-4a24-9c9a-8ab215684352" providerId="ADAL" clId="{A5327AE0-1206-4A6E-B4FC-46809303F256}" dt="2025-10-05T21:01:18.604" v="529" actId="208"/>
          <ac:cxnSpMkLst>
            <pc:docMk/>
            <pc:sldMk cId="1908752689" sldId="373"/>
            <ac:cxnSpMk id="18" creationId="{80BF45A1-2008-0CF1-DB61-D7DB4FC3EDA1}"/>
          </ac:cxnSpMkLst>
        </pc:cxnChg>
        <pc:cxnChg chg="add mod">
          <ac:chgData name="Meghan Paral" userId="7afe6c2e-ebf5-4a24-9c9a-8ab215684352" providerId="ADAL" clId="{A5327AE0-1206-4A6E-B4FC-46809303F256}" dt="2025-10-05T21:03:04.345" v="560" actId="208"/>
          <ac:cxnSpMkLst>
            <pc:docMk/>
            <pc:sldMk cId="1908752689" sldId="373"/>
            <ac:cxnSpMk id="23" creationId="{826FFA24-1BA0-5C4A-8BCE-E0C802FD9D4E}"/>
          </ac:cxnSpMkLst>
        </pc:cxnChg>
        <pc:cxnChg chg="add mod">
          <ac:chgData name="Meghan Paral" userId="7afe6c2e-ebf5-4a24-9c9a-8ab215684352" providerId="ADAL" clId="{A5327AE0-1206-4A6E-B4FC-46809303F256}" dt="2025-10-05T21:03:11.815" v="562" actId="1076"/>
          <ac:cxnSpMkLst>
            <pc:docMk/>
            <pc:sldMk cId="1908752689" sldId="373"/>
            <ac:cxnSpMk id="26" creationId="{B27EFE56-CC2A-2EBB-4840-7EB268F801DD}"/>
          </ac:cxnSpMkLst>
        </pc:cxnChg>
        <pc:cxnChg chg="add mod">
          <ac:chgData name="Meghan Paral" userId="7afe6c2e-ebf5-4a24-9c9a-8ab215684352" providerId="ADAL" clId="{A5327AE0-1206-4A6E-B4FC-46809303F256}" dt="2025-10-05T21:03:15.100" v="564" actId="1076"/>
          <ac:cxnSpMkLst>
            <pc:docMk/>
            <pc:sldMk cId="1908752689" sldId="373"/>
            <ac:cxnSpMk id="27" creationId="{CFE5453A-EFA7-63FA-CADE-9913BDBF2E01}"/>
          </ac:cxnSpMkLst>
        </pc:cxnChg>
        <pc:cxnChg chg="add mod">
          <ac:chgData name="Meghan Paral" userId="7afe6c2e-ebf5-4a24-9c9a-8ab215684352" providerId="ADAL" clId="{A5327AE0-1206-4A6E-B4FC-46809303F256}" dt="2025-10-05T21:13:22.086" v="732" actId="14100"/>
          <ac:cxnSpMkLst>
            <pc:docMk/>
            <pc:sldMk cId="1908752689" sldId="373"/>
            <ac:cxnSpMk id="37" creationId="{615D27FB-BEE8-081C-7296-90FEB8342317}"/>
          </ac:cxnSpMkLst>
        </pc:cxnChg>
        <pc:cxnChg chg="add mod">
          <ac:chgData name="Meghan Paral" userId="7afe6c2e-ebf5-4a24-9c9a-8ab215684352" providerId="ADAL" clId="{A5327AE0-1206-4A6E-B4FC-46809303F256}" dt="2025-10-05T22:07:04.226" v="1078" actId="14100"/>
          <ac:cxnSpMkLst>
            <pc:docMk/>
            <pc:sldMk cId="1908752689" sldId="373"/>
            <ac:cxnSpMk id="39" creationId="{B38CB7E3-1E66-2CEB-09C0-77E9168C9213}"/>
          </ac:cxnSpMkLst>
        </pc:cxnChg>
        <pc:cxnChg chg="add mod">
          <ac:chgData name="Meghan Paral" userId="7afe6c2e-ebf5-4a24-9c9a-8ab215684352" providerId="ADAL" clId="{A5327AE0-1206-4A6E-B4FC-46809303F256}" dt="2025-10-05T21:24:13.603" v="783" actId="14100"/>
          <ac:cxnSpMkLst>
            <pc:docMk/>
            <pc:sldMk cId="1908752689" sldId="373"/>
            <ac:cxnSpMk id="43" creationId="{B31F7295-23D8-1CAF-5BA3-00EF4076DDAD}"/>
          </ac:cxnSpMkLst>
        </pc:cxnChg>
        <pc:cxnChg chg="add mod">
          <ac:chgData name="Meghan Paral" userId="7afe6c2e-ebf5-4a24-9c9a-8ab215684352" providerId="ADAL" clId="{A5327AE0-1206-4A6E-B4FC-46809303F256}" dt="2025-10-05T21:46:23.865" v="1011" actId="478"/>
          <ac:cxnSpMkLst>
            <pc:docMk/>
            <pc:sldMk cId="1908752689" sldId="373"/>
            <ac:cxnSpMk id="46" creationId="{CAECFC23-4DD7-9FD7-5736-13A4B10997CD}"/>
          </ac:cxnSpMkLst>
        </pc:cxnChg>
      </pc:sldChg>
      <pc:sldChg chg="addSp delSp modSp add mod ord">
        <pc:chgData name="Meghan Paral" userId="7afe6c2e-ebf5-4a24-9c9a-8ab215684352" providerId="ADAL" clId="{A5327AE0-1206-4A6E-B4FC-46809303F256}" dt="2025-10-06T00:23:36.345" v="1543" actId="207"/>
        <pc:sldMkLst>
          <pc:docMk/>
          <pc:sldMk cId="1880607928" sldId="374"/>
        </pc:sldMkLst>
        <pc:spChg chg="mod">
          <ac:chgData name="Meghan Paral" userId="7afe6c2e-ebf5-4a24-9c9a-8ab215684352" providerId="ADAL" clId="{A5327AE0-1206-4A6E-B4FC-46809303F256}" dt="2025-10-05T21:26:56.394" v="789" actId="255"/>
          <ac:spMkLst>
            <pc:docMk/>
            <pc:sldMk cId="1880607928" sldId="374"/>
            <ac:spMk id="2" creationId="{6D1273D2-8DC5-1D40-C046-06EF530274E1}"/>
          </ac:spMkLst>
        </pc:spChg>
        <pc:spChg chg="del">
          <ac:chgData name="Meghan Paral" userId="7afe6c2e-ebf5-4a24-9c9a-8ab215684352" providerId="ADAL" clId="{A5327AE0-1206-4A6E-B4FC-46809303F256}" dt="2025-10-05T21:26:43.238" v="786" actId="478"/>
          <ac:spMkLst>
            <pc:docMk/>
            <pc:sldMk cId="1880607928" sldId="374"/>
            <ac:spMk id="3" creationId="{F6882B55-6A89-3A34-2941-F8C7E45FEA46}"/>
          </ac:spMkLst>
        </pc:spChg>
        <pc:spChg chg="del">
          <ac:chgData name="Meghan Paral" userId="7afe6c2e-ebf5-4a24-9c9a-8ab215684352" providerId="ADAL" clId="{A5327AE0-1206-4A6E-B4FC-46809303F256}" dt="2025-10-05T21:26:49.714" v="788" actId="478"/>
          <ac:spMkLst>
            <pc:docMk/>
            <pc:sldMk cId="1880607928" sldId="374"/>
            <ac:spMk id="4" creationId="{DB361138-C306-D5F7-1D61-437847725CCC}"/>
          </ac:spMkLst>
        </pc:spChg>
        <pc:spChg chg="add del mod">
          <ac:chgData name="Meghan Paral" userId="7afe6c2e-ebf5-4a24-9c9a-8ab215684352" providerId="ADAL" clId="{A5327AE0-1206-4A6E-B4FC-46809303F256}" dt="2025-10-05T21:26:46.789" v="787" actId="478"/>
          <ac:spMkLst>
            <pc:docMk/>
            <pc:sldMk cId="1880607928" sldId="374"/>
            <ac:spMk id="6" creationId="{F6503F06-57C2-0655-F66F-24E92E480861}"/>
          </ac:spMkLst>
        </pc:spChg>
        <pc:spChg chg="add del mod">
          <ac:chgData name="Meghan Paral" userId="7afe6c2e-ebf5-4a24-9c9a-8ab215684352" providerId="ADAL" clId="{A5327AE0-1206-4A6E-B4FC-46809303F256}" dt="2025-10-05T21:34:52.967" v="836" actId="478"/>
          <ac:spMkLst>
            <pc:docMk/>
            <pc:sldMk cId="1880607928" sldId="374"/>
            <ac:spMk id="7" creationId="{6F2F674B-1058-59D5-FE63-685096671414}"/>
          </ac:spMkLst>
        </pc:spChg>
        <pc:spChg chg="add del mod">
          <ac:chgData name="Meghan Paral" userId="7afe6c2e-ebf5-4a24-9c9a-8ab215684352" providerId="ADAL" clId="{A5327AE0-1206-4A6E-B4FC-46809303F256}" dt="2025-10-05T21:34:51.538" v="835" actId="478"/>
          <ac:spMkLst>
            <pc:docMk/>
            <pc:sldMk cId="1880607928" sldId="374"/>
            <ac:spMk id="10" creationId="{C4438A13-33D5-2232-8AC7-93EF597605C0}"/>
          </ac:spMkLst>
        </pc:spChg>
        <pc:spChg chg="add del mod">
          <ac:chgData name="Meghan Paral" userId="7afe6c2e-ebf5-4a24-9c9a-8ab215684352" providerId="ADAL" clId="{A5327AE0-1206-4A6E-B4FC-46809303F256}" dt="2025-10-05T21:37:10.040" v="880" actId="478"/>
          <ac:spMkLst>
            <pc:docMk/>
            <pc:sldMk cId="1880607928" sldId="374"/>
            <ac:spMk id="11" creationId="{28229B85-7142-44D7-9A12-285D7F0361AB}"/>
          </ac:spMkLst>
        </pc:spChg>
        <pc:spChg chg="add mod">
          <ac:chgData name="Meghan Paral" userId="7afe6c2e-ebf5-4a24-9c9a-8ab215684352" providerId="ADAL" clId="{A5327AE0-1206-4A6E-B4FC-46809303F256}" dt="2025-10-06T00:23:22.343" v="1542" actId="207"/>
          <ac:spMkLst>
            <pc:docMk/>
            <pc:sldMk cId="1880607928" sldId="374"/>
            <ac:spMk id="12" creationId="{4E4A72F7-7B96-8D97-A4E8-24C41AF1F4E6}"/>
          </ac:spMkLst>
        </pc:spChg>
        <pc:spChg chg="add mod">
          <ac:chgData name="Meghan Paral" userId="7afe6c2e-ebf5-4a24-9c9a-8ab215684352" providerId="ADAL" clId="{A5327AE0-1206-4A6E-B4FC-46809303F256}" dt="2025-10-06T00:23:22.343" v="1542" actId="207"/>
          <ac:spMkLst>
            <pc:docMk/>
            <pc:sldMk cId="1880607928" sldId="374"/>
            <ac:spMk id="13" creationId="{EB111E6B-E972-BC2D-F892-2383C8EBFE35}"/>
          </ac:spMkLst>
        </pc:spChg>
        <pc:spChg chg="add mod">
          <ac:chgData name="Meghan Paral" userId="7afe6c2e-ebf5-4a24-9c9a-8ab215684352" providerId="ADAL" clId="{A5327AE0-1206-4A6E-B4FC-46809303F256}" dt="2025-10-05T21:40:32.872" v="940" actId="1076"/>
          <ac:spMkLst>
            <pc:docMk/>
            <pc:sldMk cId="1880607928" sldId="374"/>
            <ac:spMk id="14" creationId="{6E836BA3-2693-2E5C-E1BC-C91BAB5F8CB5}"/>
          </ac:spMkLst>
        </pc:spChg>
        <pc:spChg chg="add mod">
          <ac:chgData name="Meghan Paral" userId="7afe6c2e-ebf5-4a24-9c9a-8ab215684352" providerId="ADAL" clId="{A5327AE0-1206-4A6E-B4FC-46809303F256}" dt="2025-10-06T00:23:22.343" v="1542" actId="207"/>
          <ac:spMkLst>
            <pc:docMk/>
            <pc:sldMk cId="1880607928" sldId="374"/>
            <ac:spMk id="15" creationId="{85D9520C-9ACF-4D58-5CB8-FF00A7E353B3}"/>
          </ac:spMkLst>
        </pc:spChg>
        <pc:spChg chg="add del mod">
          <ac:chgData name="Meghan Paral" userId="7afe6c2e-ebf5-4a24-9c9a-8ab215684352" providerId="ADAL" clId="{A5327AE0-1206-4A6E-B4FC-46809303F256}" dt="2025-10-05T22:07:20.509" v="1079" actId="478"/>
          <ac:spMkLst>
            <pc:docMk/>
            <pc:sldMk cId="1880607928" sldId="374"/>
            <ac:spMk id="16" creationId="{5A97D4C6-3562-9A45-5E16-179B0A351F51}"/>
          </ac:spMkLst>
        </pc:spChg>
        <pc:spChg chg="add mod">
          <ac:chgData name="Meghan Paral" userId="7afe6c2e-ebf5-4a24-9c9a-8ab215684352" providerId="ADAL" clId="{A5327AE0-1206-4A6E-B4FC-46809303F256}" dt="2025-10-06T00:23:22.343" v="1542" actId="207"/>
          <ac:spMkLst>
            <pc:docMk/>
            <pc:sldMk cId="1880607928" sldId="374"/>
            <ac:spMk id="17" creationId="{884CF5C5-237F-A267-6BCB-03CC5A0349E5}"/>
          </ac:spMkLst>
        </pc:spChg>
        <pc:spChg chg="add mod">
          <ac:chgData name="Meghan Paral" userId="7afe6c2e-ebf5-4a24-9c9a-8ab215684352" providerId="ADAL" clId="{A5327AE0-1206-4A6E-B4FC-46809303F256}" dt="2025-10-06T00:23:36.345" v="1543" actId="207"/>
          <ac:spMkLst>
            <pc:docMk/>
            <pc:sldMk cId="1880607928" sldId="374"/>
            <ac:spMk id="18" creationId="{4E342E95-2A23-1D9C-60AF-3AC0AFCF8461}"/>
          </ac:spMkLst>
        </pc:spChg>
        <pc:spChg chg="add mod">
          <ac:chgData name="Meghan Paral" userId="7afe6c2e-ebf5-4a24-9c9a-8ab215684352" providerId="ADAL" clId="{A5327AE0-1206-4A6E-B4FC-46809303F256}" dt="2025-10-06T00:23:13.657" v="1541" actId="207"/>
          <ac:spMkLst>
            <pc:docMk/>
            <pc:sldMk cId="1880607928" sldId="374"/>
            <ac:spMk id="19" creationId="{49C6074F-5C30-8455-72C0-98027CAB1225}"/>
          </ac:spMkLst>
        </pc:spChg>
        <pc:spChg chg="add mod">
          <ac:chgData name="Meghan Paral" userId="7afe6c2e-ebf5-4a24-9c9a-8ab215684352" providerId="ADAL" clId="{A5327AE0-1206-4A6E-B4FC-46809303F256}" dt="2025-10-05T21:40:24.429" v="937" actId="14100"/>
          <ac:spMkLst>
            <pc:docMk/>
            <pc:sldMk cId="1880607928" sldId="374"/>
            <ac:spMk id="40" creationId="{25E68B7E-07F4-9C67-CD68-1CA491A4553C}"/>
          </ac:spMkLst>
        </pc:spChg>
        <pc:spChg chg="add mod">
          <ac:chgData name="Meghan Paral" userId="7afe6c2e-ebf5-4a24-9c9a-8ab215684352" providerId="ADAL" clId="{A5327AE0-1206-4A6E-B4FC-46809303F256}" dt="2025-10-05T21:40:30.906" v="939" actId="1076"/>
          <ac:spMkLst>
            <pc:docMk/>
            <pc:sldMk cId="1880607928" sldId="374"/>
            <ac:spMk id="41" creationId="{4E79A37F-3ED6-A33A-68EC-313734E6C5AF}"/>
          </ac:spMkLst>
        </pc:spChg>
        <pc:spChg chg="add mod">
          <ac:chgData name="Meghan Paral" userId="7afe6c2e-ebf5-4a24-9c9a-8ab215684352" providerId="ADAL" clId="{A5327AE0-1206-4A6E-B4FC-46809303F256}" dt="2025-10-05T21:50:42.287" v="1032" actId="20577"/>
          <ac:spMkLst>
            <pc:docMk/>
            <pc:sldMk cId="1880607928" sldId="374"/>
            <ac:spMk id="46" creationId="{DC63F7D6-E4CA-A7D1-6914-6EC7FD685A50}"/>
          </ac:spMkLst>
        </pc:spChg>
        <pc:spChg chg="add mod">
          <ac:chgData name="Meghan Paral" userId="7afe6c2e-ebf5-4a24-9c9a-8ab215684352" providerId="ADAL" clId="{A5327AE0-1206-4A6E-B4FC-46809303F256}" dt="2025-10-05T21:54:49.285" v="1045" actId="20577"/>
          <ac:spMkLst>
            <pc:docMk/>
            <pc:sldMk cId="1880607928" sldId="374"/>
            <ac:spMk id="47" creationId="{661E1FD7-BF9C-1B9D-D354-8889255FA9D9}"/>
          </ac:spMkLst>
        </pc:spChg>
        <pc:spChg chg="add del mod">
          <ac:chgData name="Meghan Paral" userId="7afe6c2e-ebf5-4a24-9c9a-8ab215684352" providerId="ADAL" clId="{A5327AE0-1206-4A6E-B4FC-46809303F256}" dt="2025-10-05T21:42:38.106" v="957" actId="478"/>
          <ac:spMkLst>
            <pc:docMk/>
            <pc:sldMk cId="1880607928" sldId="374"/>
            <ac:spMk id="48" creationId="{1B5E2B84-81A7-9841-4C34-A6013E69456B}"/>
          </ac:spMkLst>
        </pc:spChg>
        <pc:spChg chg="add mod">
          <ac:chgData name="Meghan Paral" userId="7afe6c2e-ebf5-4a24-9c9a-8ab215684352" providerId="ADAL" clId="{A5327AE0-1206-4A6E-B4FC-46809303F256}" dt="2025-10-05T21:56:38.694" v="1062" actId="1076"/>
          <ac:spMkLst>
            <pc:docMk/>
            <pc:sldMk cId="1880607928" sldId="374"/>
            <ac:spMk id="49" creationId="{949F24E4-EB94-7CDF-EBF7-099E85AB8044}"/>
          </ac:spMkLst>
        </pc:spChg>
        <pc:spChg chg="add mod">
          <ac:chgData name="Meghan Paral" userId="7afe6c2e-ebf5-4a24-9c9a-8ab215684352" providerId="ADAL" clId="{A5327AE0-1206-4A6E-B4FC-46809303F256}" dt="2025-10-05T22:09:15.193" v="1167" actId="20577"/>
          <ac:spMkLst>
            <pc:docMk/>
            <pc:sldMk cId="1880607928" sldId="374"/>
            <ac:spMk id="50" creationId="{BC02962B-474C-9E9A-2880-50AAF18939A8}"/>
          </ac:spMkLst>
        </pc:spChg>
        <pc:spChg chg="add mod">
          <ac:chgData name="Meghan Paral" userId="7afe6c2e-ebf5-4a24-9c9a-8ab215684352" providerId="ADAL" clId="{A5327AE0-1206-4A6E-B4FC-46809303F256}" dt="2025-10-05T22:10:03.454" v="1174" actId="20577"/>
          <ac:spMkLst>
            <pc:docMk/>
            <pc:sldMk cId="1880607928" sldId="374"/>
            <ac:spMk id="51" creationId="{3143DFBA-00E1-C708-03FA-2A470A6E1328}"/>
          </ac:spMkLst>
        </pc:spChg>
        <pc:spChg chg="add del mod">
          <ac:chgData name="Meghan Paral" userId="7afe6c2e-ebf5-4a24-9c9a-8ab215684352" providerId="ADAL" clId="{A5327AE0-1206-4A6E-B4FC-46809303F256}" dt="2025-10-05T23:56:10.010" v="1179"/>
          <ac:spMkLst>
            <pc:docMk/>
            <pc:sldMk cId="1880607928" sldId="374"/>
            <ac:spMk id="52" creationId="{231DE5EC-2D92-22A1-4CE3-CD1328930F2E}"/>
          </ac:spMkLst>
        </pc:spChg>
        <pc:spChg chg="add del">
          <ac:chgData name="Meghan Paral" userId="7afe6c2e-ebf5-4a24-9c9a-8ab215684352" providerId="ADAL" clId="{A5327AE0-1206-4A6E-B4FC-46809303F256}" dt="2025-10-05T22:07:22.462" v="1081" actId="22"/>
          <ac:spMkLst>
            <pc:docMk/>
            <pc:sldMk cId="1880607928" sldId="374"/>
            <ac:spMk id="54" creationId="{D49E59D0-8830-0775-C194-44E6E85E94A0}"/>
          </ac:spMkLst>
        </pc:spChg>
        <pc:spChg chg="add mod">
          <ac:chgData name="Meghan Paral" userId="7afe6c2e-ebf5-4a24-9c9a-8ab215684352" providerId="ADAL" clId="{A5327AE0-1206-4A6E-B4FC-46809303F256}" dt="2025-10-06T00:23:22.343" v="1542" actId="207"/>
          <ac:spMkLst>
            <pc:docMk/>
            <pc:sldMk cId="1880607928" sldId="374"/>
            <ac:spMk id="55" creationId="{A925F7E5-86EA-7837-CC74-4632C0201B1C}"/>
          </ac:spMkLst>
        </pc:spChg>
        <pc:spChg chg="add mod">
          <ac:chgData name="Meghan Paral" userId="7afe6c2e-ebf5-4a24-9c9a-8ab215684352" providerId="ADAL" clId="{A5327AE0-1206-4A6E-B4FC-46809303F256}" dt="2025-10-05T23:56:53.004" v="1233" actId="20577"/>
          <ac:spMkLst>
            <pc:docMk/>
            <pc:sldMk cId="1880607928" sldId="374"/>
            <ac:spMk id="56" creationId="{931F9972-E1C5-D154-62FD-44EA00618849}"/>
          </ac:spMkLst>
        </pc:spChg>
        <pc:spChg chg="add mod">
          <ac:chgData name="Meghan Paral" userId="7afe6c2e-ebf5-4a24-9c9a-8ab215684352" providerId="ADAL" clId="{A5327AE0-1206-4A6E-B4FC-46809303F256}" dt="2025-10-05T23:57:23.765" v="1240" actId="20577"/>
          <ac:spMkLst>
            <pc:docMk/>
            <pc:sldMk cId="1880607928" sldId="374"/>
            <ac:spMk id="57" creationId="{82BFC920-22B6-AC61-7D92-3A5185B3ADF9}"/>
          </ac:spMkLst>
        </pc:spChg>
        <pc:cxnChg chg="add del">
          <ac:chgData name="Meghan Paral" userId="7afe6c2e-ebf5-4a24-9c9a-8ab215684352" providerId="ADAL" clId="{A5327AE0-1206-4A6E-B4FC-46809303F256}" dt="2025-10-05T21:34:32.100" v="816" actId="478"/>
          <ac:cxnSpMkLst>
            <pc:docMk/>
            <pc:sldMk cId="1880607928" sldId="374"/>
            <ac:cxnSpMk id="9" creationId="{4916FCD1-386E-DEE4-C738-FFEAD1AB0646}"/>
          </ac:cxnSpMkLst>
        </pc:cxnChg>
        <pc:cxnChg chg="add mod">
          <ac:chgData name="Meghan Paral" userId="7afe6c2e-ebf5-4a24-9c9a-8ab215684352" providerId="ADAL" clId="{A5327AE0-1206-4A6E-B4FC-46809303F256}" dt="2025-10-05T21:40:32.872" v="940" actId="1076"/>
          <ac:cxnSpMkLst>
            <pc:docMk/>
            <pc:sldMk cId="1880607928" sldId="374"/>
            <ac:cxnSpMk id="21" creationId="{1F270A0D-B940-D41F-957E-6318281E1AD3}"/>
          </ac:cxnSpMkLst>
        </pc:cxnChg>
        <pc:cxnChg chg="add mod">
          <ac:chgData name="Meghan Paral" userId="7afe6c2e-ebf5-4a24-9c9a-8ab215684352" providerId="ADAL" clId="{A5327AE0-1206-4A6E-B4FC-46809303F256}" dt="2025-10-05T21:40:32.872" v="940" actId="1076"/>
          <ac:cxnSpMkLst>
            <pc:docMk/>
            <pc:sldMk cId="1880607928" sldId="374"/>
            <ac:cxnSpMk id="24" creationId="{A1AA4EF2-4911-D25D-1F90-06CDF9FE37BE}"/>
          </ac:cxnSpMkLst>
        </pc:cxnChg>
        <pc:cxnChg chg="add mod">
          <ac:chgData name="Meghan Paral" userId="7afe6c2e-ebf5-4a24-9c9a-8ab215684352" providerId="ADAL" clId="{A5327AE0-1206-4A6E-B4FC-46809303F256}" dt="2025-10-05T21:40:32.872" v="940" actId="1076"/>
          <ac:cxnSpMkLst>
            <pc:docMk/>
            <pc:sldMk cId="1880607928" sldId="374"/>
            <ac:cxnSpMk id="27" creationId="{4E89373F-6B35-AFEE-BE95-A538F9337840}"/>
          </ac:cxnSpMkLst>
        </pc:cxnChg>
        <pc:cxnChg chg="add mod">
          <ac:chgData name="Meghan Paral" userId="7afe6c2e-ebf5-4a24-9c9a-8ab215684352" providerId="ADAL" clId="{A5327AE0-1206-4A6E-B4FC-46809303F256}" dt="2025-10-05T21:38:38.288" v="898" actId="208"/>
          <ac:cxnSpMkLst>
            <pc:docMk/>
            <pc:sldMk cId="1880607928" sldId="374"/>
            <ac:cxnSpMk id="30" creationId="{5D258FB8-C9E8-2E4E-D3CA-5A66A9211761}"/>
          </ac:cxnSpMkLst>
        </pc:cxnChg>
        <pc:cxnChg chg="add mod">
          <ac:chgData name="Meghan Paral" userId="7afe6c2e-ebf5-4a24-9c9a-8ab215684352" providerId="ADAL" clId="{A5327AE0-1206-4A6E-B4FC-46809303F256}" dt="2025-10-05T22:07:20.509" v="1079" actId="478"/>
          <ac:cxnSpMkLst>
            <pc:docMk/>
            <pc:sldMk cId="1880607928" sldId="374"/>
            <ac:cxnSpMk id="32" creationId="{728F5BB1-517E-0A92-9B4E-2203D06F0DAB}"/>
          </ac:cxnSpMkLst>
        </pc:cxnChg>
        <pc:cxnChg chg="add mod">
          <ac:chgData name="Meghan Paral" userId="7afe6c2e-ebf5-4a24-9c9a-8ab215684352" providerId="ADAL" clId="{A5327AE0-1206-4A6E-B4FC-46809303F256}" dt="2025-10-05T21:38:56.784" v="902" actId="208"/>
          <ac:cxnSpMkLst>
            <pc:docMk/>
            <pc:sldMk cId="1880607928" sldId="374"/>
            <ac:cxnSpMk id="34" creationId="{33A5BBD2-EFB9-A3D9-1132-3C1626AADB60}"/>
          </ac:cxnSpMkLst>
        </pc:cxnChg>
        <pc:cxnChg chg="add del mod">
          <ac:chgData name="Meghan Paral" userId="7afe6c2e-ebf5-4a24-9c9a-8ab215684352" providerId="ADAL" clId="{A5327AE0-1206-4A6E-B4FC-46809303F256}" dt="2025-10-05T21:39:11.004" v="905" actId="478"/>
          <ac:cxnSpMkLst>
            <pc:docMk/>
            <pc:sldMk cId="1880607928" sldId="374"/>
            <ac:cxnSpMk id="36" creationId="{428AF37A-5BB5-94A8-463A-E19048907CED}"/>
          </ac:cxnSpMkLst>
        </pc:cxnChg>
        <pc:cxnChg chg="add mod">
          <ac:chgData name="Meghan Paral" userId="7afe6c2e-ebf5-4a24-9c9a-8ab215684352" providerId="ADAL" clId="{A5327AE0-1206-4A6E-B4FC-46809303F256}" dt="2025-10-05T21:40:32.872" v="940" actId="1076"/>
          <ac:cxnSpMkLst>
            <pc:docMk/>
            <pc:sldMk cId="1880607928" sldId="374"/>
            <ac:cxnSpMk id="39" creationId="{88AADC7E-2C0C-AE20-4BC4-4F461366ACFD}"/>
          </ac:cxnSpMkLst>
        </pc:cxnChg>
      </pc:sldChg>
      <pc:sldChg chg="new del">
        <pc:chgData name="Meghan Paral" userId="7afe6c2e-ebf5-4a24-9c9a-8ab215684352" providerId="ADAL" clId="{A5327AE0-1206-4A6E-B4FC-46809303F256}" dt="2025-10-05T21:06:12.384" v="672" actId="47"/>
        <pc:sldMkLst>
          <pc:docMk/>
          <pc:sldMk cId="2272974774" sldId="3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10/5/2025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ster.io/SURYATEJA/amazing-games-using-hall-effect-sensors-51881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fruit.com/product/1536" TargetMode="External"/><Relationship Id="rId2" Type="http://schemas.openxmlformats.org/officeDocument/2006/relationships/hyperlink" Target="https://www.adafruit.com/product/10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FEETECH-Continuous-Rotation-Matching-Helicopter/dp/B0B42KLJ9G?th=1" TargetMode="External"/><Relationship Id="rId5" Type="http://schemas.openxmlformats.org/officeDocument/2006/relationships/hyperlink" Target="https://www.adafruit.com/product/158" TargetMode="External"/><Relationship Id="rId4" Type="http://schemas.openxmlformats.org/officeDocument/2006/relationships/hyperlink" Target="https://www.adafruit.com/product/33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dirty="0"/>
              <a:t>Trach Hero </a:t>
            </a:r>
            <a:r>
              <a:rPr lang="en-US" sz="6000" dirty="0"/>
              <a:t>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10/05/2025</a:t>
            </a:r>
          </a:p>
          <a:p>
            <a:r>
              <a:rPr lang="en-US" dirty="0"/>
              <a:t>Meghan Paral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D5AD0-EBD9-F176-C0BF-4881D3AFA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07434-0AF7-E3B3-24A6-583CAF78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14" y="109993"/>
            <a:ext cx="10972800" cy="838200"/>
          </a:xfrm>
        </p:spPr>
        <p:txBody>
          <a:bodyPr>
            <a:normAutofit/>
          </a:bodyPr>
          <a:lstStyle/>
          <a:p>
            <a:r>
              <a:rPr lang="en-US" sz="4000" dirty="0"/>
              <a:t>Background Information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CC2D48-E69D-F005-3C09-9197977D9A6B}"/>
              </a:ext>
            </a:extLst>
          </p:cNvPr>
          <p:cNvSpPr txBox="1"/>
          <p:nvPr/>
        </p:nvSpPr>
        <p:spPr>
          <a:xfrm>
            <a:off x="1531620" y="3610103"/>
            <a:ext cx="276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1"/>
                </a:solidFill>
              </a:rPr>
              <a:t>-Problem-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840AE-9330-D16E-1F78-75CFD35B38AA}"/>
              </a:ext>
            </a:extLst>
          </p:cNvPr>
          <p:cNvSpPr txBox="1"/>
          <p:nvPr/>
        </p:nvSpPr>
        <p:spPr>
          <a:xfrm>
            <a:off x="7581900" y="2019300"/>
            <a:ext cx="28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</a:rPr>
              <a:t>-Solution-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0E5BCAD-90C1-95DB-012C-C8E7B1FF1469}"/>
              </a:ext>
            </a:extLst>
          </p:cNvPr>
          <p:cNvSpPr/>
          <p:nvPr/>
        </p:nvSpPr>
        <p:spPr>
          <a:xfrm rot="19379128">
            <a:off x="3811146" y="3300217"/>
            <a:ext cx="978408" cy="4846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2" descr="Printable Operation Game Template">
            <a:extLst>
              <a:ext uri="{FF2B5EF4-FFF2-40B4-BE49-F238E27FC236}">
                <a16:creationId xmlns:a16="http://schemas.microsoft.com/office/drawing/2014/main" id="{7E9A7792-C545-2A66-6E78-3F4DFEE8A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80845">
            <a:off x="4832967" y="3579174"/>
            <a:ext cx="2637455" cy="263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A08E8B-41DD-727D-1F76-862B9C5BC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7" y="1059695"/>
            <a:ext cx="2161534" cy="25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15C547F-B3D5-DE64-E14E-25B05786C7C8}"/>
              </a:ext>
            </a:extLst>
          </p:cNvPr>
          <p:cNvSpPr/>
          <p:nvPr/>
        </p:nvSpPr>
        <p:spPr>
          <a:xfrm>
            <a:off x="866419" y="4080802"/>
            <a:ext cx="2766061" cy="1634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Lack of accessible, affordable at-home training tools for caregivers of children with tracheostomies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4EC7A9E-C8BA-B55E-9334-9F434D9F59E7}"/>
              </a:ext>
            </a:extLst>
          </p:cNvPr>
          <p:cNvSpPr/>
          <p:nvPr/>
        </p:nvSpPr>
        <p:spPr>
          <a:xfrm>
            <a:off x="8052198" y="4080802"/>
            <a:ext cx="3273383" cy="1634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 and real-time feedback with LEDs, acoustic, and haptic feedback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7EDA43-9FA8-27FD-D883-EB75CC49C81E}"/>
              </a:ext>
            </a:extLst>
          </p:cNvPr>
          <p:cNvSpPr/>
          <p:nvPr/>
        </p:nvSpPr>
        <p:spPr>
          <a:xfrm>
            <a:off x="4836850" y="1492195"/>
            <a:ext cx="3043409" cy="16341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Create a low-cost, "gamified“ system to train caregivers in critical tracheostomy care skills, such as suctioning and tube changes.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6AFC480-CCA7-45D9-A79A-8D589CA78AC9}"/>
              </a:ext>
            </a:extLst>
          </p:cNvPr>
          <p:cNvSpPr/>
          <p:nvPr/>
        </p:nvSpPr>
        <p:spPr>
          <a:xfrm rot="2263652">
            <a:off x="7928854" y="3309471"/>
            <a:ext cx="978408" cy="48463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13640BB-3DFC-027F-004B-E8F20A313BA7}"/>
              </a:ext>
            </a:extLst>
          </p:cNvPr>
          <p:cNvSpPr/>
          <p:nvPr/>
        </p:nvSpPr>
        <p:spPr>
          <a:xfrm>
            <a:off x="1523153" y="3749033"/>
            <a:ext cx="1438100" cy="2476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Problem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93ACB63-DBC7-6FE0-44C7-8BF8C7CF066C}"/>
              </a:ext>
            </a:extLst>
          </p:cNvPr>
          <p:cNvSpPr/>
          <p:nvPr/>
        </p:nvSpPr>
        <p:spPr>
          <a:xfrm>
            <a:off x="9043344" y="3765966"/>
            <a:ext cx="1438100" cy="2476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919D65D-2C12-344F-FE00-99D03D7F948E}"/>
              </a:ext>
            </a:extLst>
          </p:cNvPr>
          <p:cNvSpPr/>
          <p:nvPr/>
        </p:nvSpPr>
        <p:spPr>
          <a:xfrm>
            <a:off x="5639504" y="1171605"/>
            <a:ext cx="1438100" cy="24763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B49C92-9EAF-515A-EF48-1E4AF3B82DF5}"/>
              </a:ext>
            </a:extLst>
          </p:cNvPr>
          <p:cNvSpPr txBox="1"/>
          <p:nvPr/>
        </p:nvSpPr>
        <p:spPr>
          <a:xfrm>
            <a:off x="7962900" y="457200"/>
            <a:ext cx="365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existing projects I have found with a similar premise – here are some useful </a:t>
            </a:r>
            <a:r>
              <a:rPr lang="en-US" dirty="0" err="1"/>
              <a:t>hackster</a:t>
            </a:r>
            <a:r>
              <a:rPr lang="en-US" dirty="0"/>
              <a:t> pages though:</a:t>
            </a:r>
          </a:p>
          <a:p>
            <a:r>
              <a:rPr lang="en-US" dirty="0">
                <a:hlinkClick r:id="rId4"/>
              </a:rPr>
              <a:t>https://www.hackster.io/SURYATEJA/amazing-games-using-hall-effect-sensors-518818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07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FA66-FD65-7994-E498-DE72A15B1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47CB-76CB-D7BB-0D42-6238D10AD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2468"/>
            <a:ext cx="10972800" cy="533400"/>
          </a:xfrm>
        </p:spPr>
        <p:txBody>
          <a:bodyPr>
            <a:noAutofit/>
          </a:bodyPr>
          <a:lstStyle/>
          <a:p>
            <a:r>
              <a:rPr lang="en-US" sz="4000" dirty="0"/>
              <a:t>System Block Diagram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F6DA23-25EC-84DE-B4AD-AA26380AE08E}"/>
              </a:ext>
            </a:extLst>
          </p:cNvPr>
          <p:cNvSpPr/>
          <p:nvPr/>
        </p:nvSpPr>
        <p:spPr>
          <a:xfrm>
            <a:off x="2476500" y="1790700"/>
            <a:ext cx="14478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Pushbutton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A6756D-219C-C313-76CB-489AAE0C96E9}"/>
              </a:ext>
            </a:extLst>
          </p:cNvPr>
          <p:cNvSpPr/>
          <p:nvPr/>
        </p:nvSpPr>
        <p:spPr>
          <a:xfrm>
            <a:off x="5067300" y="1790700"/>
            <a:ext cx="12954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ToF</a:t>
            </a:r>
            <a:r>
              <a:rPr lang="en-US" sz="1200" dirty="0"/>
              <a:t> Distance Sensor</a:t>
            </a:r>
          </a:p>
          <a:p>
            <a:pPr algn="ctr"/>
            <a:r>
              <a:rPr lang="en-US" sz="1200" dirty="0"/>
              <a:t>(VL6180X)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149E6B-E09D-0C67-BE0B-1E22CF8BF035}"/>
              </a:ext>
            </a:extLst>
          </p:cNvPr>
          <p:cNvSpPr/>
          <p:nvPr/>
        </p:nvSpPr>
        <p:spPr>
          <a:xfrm>
            <a:off x="7505700" y="1790700"/>
            <a:ext cx="1295400" cy="533400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Hall-Effect Sensor (US5881LUA)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58F46A-6281-B5DC-3A08-B87DE4CB5077}"/>
              </a:ext>
            </a:extLst>
          </p:cNvPr>
          <p:cNvSpPr/>
          <p:nvPr/>
        </p:nvSpPr>
        <p:spPr>
          <a:xfrm>
            <a:off x="5067300" y="2971800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PocketBeagle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D8DF827-8EBD-7DEF-2BEA-05228EF48E7A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924300" y="2057400"/>
            <a:ext cx="1143000" cy="11811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62EE86-CD45-61A4-92B0-AC3EEEFEB05F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715000" y="2324100"/>
            <a:ext cx="0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80BF45A1-2008-0CF1-DB61-D7DB4FC3EDA1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6800850" y="1885950"/>
            <a:ext cx="914400" cy="17907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FBCD52-F69E-972B-7121-A9F0D5E9FA22}"/>
              </a:ext>
            </a:extLst>
          </p:cNvPr>
          <p:cNvSpPr txBox="1"/>
          <p:nvPr/>
        </p:nvSpPr>
        <p:spPr>
          <a:xfrm>
            <a:off x="4007040" y="2492422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391138-5125-902E-2914-688C0DF37FBA}"/>
              </a:ext>
            </a:extLst>
          </p:cNvPr>
          <p:cNvSpPr txBox="1"/>
          <p:nvPr/>
        </p:nvSpPr>
        <p:spPr>
          <a:xfrm>
            <a:off x="5286517" y="2509450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93F634-9971-B777-649C-FCA2ED1622B9}"/>
              </a:ext>
            </a:extLst>
          </p:cNvPr>
          <p:cNvSpPr txBox="1"/>
          <p:nvPr/>
        </p:nvSpPr>
        <p:spPr>
          <a:xfrm>
            <a:off x="7544084" y="2509450"/>
            <a:ext cx="64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6FFA24-1BA0-5C4A-8BCE-E0C802FD9D4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200400" y="14097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7EFE56-CC2A-2EBB-4840-7EB268F801DD}"/>
              </a:ext>
            </a:extLst>
          </p:cNvPr>
          <p:cNvCxnSpPr>
            <a:cxnSpLocks/>
          </p:cNvCxnSpPr>
          <p:nvPr/>
        </p:nvCxnSpPr>
        <p:spPr>
          <a:xfrm>
            <a:off x="5715000" y="14097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E5453A-EFA7-63FA-CADE-9913BDBF2E01}"/>
              </a:ext>
            </a:extLst>
          </p:cNvPr>
          <p:cNvCxnSpPr>
            <a:cxnSpLocks/>
          </p:cNvCxnSpPr>
          <p:nvPr/>
        </p:nvCxnSpPr>
        <p:spPr>
          <a:xfrm>
            <a:off x="8204294" y="14097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9509B47-B35D-9DA6-D0DF-8B2FDDE58BC7}"/>
              </a:ext>
            </a:extLst>
          </p:cNvPr>
          <p:cNvSpPr txBox="1"/>
          <p:nvPr/>
        </p:nvSpPr>
        <p:spPr>
          <a:xfrm>
            <a:off x="2946163" y="1132701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00EB2F-E6DA-02C1-C879-E651641A9467}"/>
              </a:ext>
            </a:extLst>
          </p:cNvPr>
          <p:cNvSpPr txBox="1"/>
          <p:nvPr/>
        </p:nvSpPr>
        <p:spPr>
          <a:xfrm>
            <a:off x="5341682" y="1132701"/>
            <a:ext cx="696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255B61-6044-AB88-1992-F64155EAEC5C}"/>
              </a:ext>
            </a:extLst>
          </p:cNvPr>
          <p:cNvSpPr txBox="1"/>
          <p:nvPr/>
        </p:nvSpPr>
        <p:spPr>
          <a:xfrm>
            <a:off x="7781399" y="1132701"/>
            <a:ext cx="9559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Trach Tube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3731141-5FAC-65D4-7ECF-7C677E85AAB6}"/>
              </a:ext>
            </a:extLst>
          </p:cNvPr>
          <p:cNvSpPr/>
          <p:nvPr/>
        </p:nvSpPr>
        <p:spPr>
          <a:xfrm>
            <a:off x="2171701" y="4172803"/>
            <a:ext cx="1562099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7-Segment Display(Adafruit ID 1002)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55151D8-1F66-0C5E-299D-DEFC909C6539}"/>
              </a:ext>
            </a:extLst>
          </p:cNvPr>
          <p:cNvSpPr/>
          <p:nvPr/>
        </p:nvSpPr>
        <p:spPr>
          <a:xfrm>
            <a:off x="4473327" y="4260885"/>
            <a:ext cx="1007473" cy="4953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LEDs (LTL-4234)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FCE0BFA-3BAC-3C50-3680-C85DE7C82A67}"/>
              </a:ext>
            </a:extLst>
          </p:cNvPr>
          <p:cNvSpPr/>
          <p:nvPr/>
        </p:nvSpPr>
        <p:spPr>
          <a:xfrm>
            <a:off x="5873469" y="4249003"/>
            <a:ext cx="1295400" cy="5334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Buzzer (Adafruit ID 1536)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15D27FB-BEE8-081C-7296-90FEB8342317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rot="5400000">
            <a:off x="4000075" y="2457877"/>
            <a:ext cx="667603" cy="27622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8CB7E3-1E66-2CEB-09C0-77E9168C9213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943382" y="3868003"/>
            <a:ext cx="33682" cy="392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31F7295-23D8-1CAF-5BA3-00EF4076DDAD}"/>
              </a:ext>
            </a:extLst>
          </p:cNvPr>
          <p:cNvCxnSpPr>
            <a:cxnSpLocks/>
            <a:stCxn id="10" idx="2"/>
            <a:endCxn id="33" idx="0"/>
          </p:cNvCxnSpPr>
          <p:nvPr/>
        </p:nvCxnSpPr>
        <p:spPr>
          <a:xfrm rot="16200000" flipH="1">
            <a:off x="5746183" y="3474016"/>
            <a:ext cx="743803" cy="806169"/>
          </a:xfrm>
          <a:prstGeom prst="bentConnector3">
            <a:avLst>
              <a:gd name="adj1" fmla="val 467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AECFC23-4DD7-9FD7-5736-13A4B10997CD}"/>
              </a:ext>
            </a:extLst>
          </p:cNvPr>
          <p:cNvCxnSpPr>
            <a:cxnSpLocks/>
          </p:cNvCxnSpPr>
          <p:nvPr/>
        </p:nvCxnSpPr>
        <p:spPr>
          <a:xfrm>
            <a:off x="6457599" y="3848100"/>
            <a:ext cx="1663934" cy="4009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D98B4F4-C878-06BF-5B64-8B028DE70F93}"/>
              </a:ext>
            </a:extLst>
          </p:cNvPr>
          <p:cNvSpPr txBox="1"/>
          <p:nvPr/>
        </p:nvSpPr>
        <p:spPr>
          <a:xfrm>
            <a:off x="2577329" y="3815307"/>
            <a:ext cx="53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I2C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2F8857F-EE9F-F94A-BD2A-5006D7A07ADF}"/>
              </a:ext>
            </a:extLst>
          </p:cNvPr>
          <p:cNvSpPr txBox="1"/>
          <p:nvPr/>
        </p:nvSpPr>
        <p:spPr>
          <a:xfrm>
            <a:off x="4356735" y="3868003"/>
            <a:ext cx="620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D46D59-9DB9-EBC5-F98B-2A210B0C521B}"/>
              </a:ext>
            </a:extLst>
          </p:cNvPr>
          <p:cNvSpPr txBox="1"/>
          <p:nvPr/>
        </p:nvSpPr>
        <p:spPr>
          <a:xfrm>
            <a:off x="5877336" y="3814659"/>
            <a:ext cx="620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9260878-5B76-46EF-F7B0-5152320AD051}"/>
              </a:ext>
            </a:extLst>
          </p:cNvPr>
          <p:cNvSpPr txBox="1"/>
          <p:nvPr/>
        </p:nvSpPr>
        <p:spPr>
          <a:xfrm>
            <a:off x="7391400" y="3820637"/>
            <a:ext cx="620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GPIO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F4918F5-8A93-C748-B21B-81CD079A842D}"/>
              </a:ext>
            </a:extLst>
          </p:cNvPr>
          <p:cNvSpPr/>
          <p:nvPr/>
        </p:nvSpPr>
        <p:spPr>
          <a:xfrm>
            <a:off x="7443158" y="4287103"/>
            <a:ext cx="1231666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Servo (FS90RZ)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ABB641-FBAE-B55B-1C4A-8AE6BA931414}"/>
              </a:ext>
            </a:extLst>
          </p:cNvPr>
          <p:cNvSpPr txBox="1"/>
          <p:nvPr/>
        </p:nvSpPr>
        <p:spPr>
          <a:xfrm>
            <a:off x="9715500" y="1600200"/>
            <a:ext cx="186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INTERACTION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0C2D4-4EF6-1D88-5B0B-1F17AA8B590F}"/>
              </a:ext>
            </a:extLst>
          </p:cNvPr>
          <p:cNvSpPr txBox="1"/>
          <p:nvPr/>
        </p:nvSpPr>
        <p:spPr>
          <a:xfrm>
            <a:off x="9602068" y="432033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FEEDBACK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B00E44D-CF17-672A-CB93-DA5EDA750C3A}"/>
              </a:ext>
            </a:extLst>
          </p:cNvPr>
          <p:cNvCxnSpPr/>
          <p:nvPr/>
        </p:nvCxnSpPr>
        <p:spPr>
          <a:xfrm>
            <a:off x="558519" y="3619500"/>
            <a:ext cx="1062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9493CC-64F9-2D51-7760-49054850C5E6}"/>
              </a:ext>
            </a:extLst>
          </p:cNvPr>
          <p:cNvCxnSpPr/>
          <p:nvPr/>
        </p:nvCxnSpPr>
        <p:spPr>
          <a:xfrm>
            <a:off x="619267" y="2473372"/>
            <a:ext cx="10629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75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703E5-8A64-63C1-6F2E-05234F54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273D2-8DC5-1D40-C046-06EF5302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 Block Diagram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E4A72F7-7B96-8D97-A4E8-24C41AF1F4E6}"/>
              </a:ext>
            </a:extLst>
          </p:cNvPr>
          <p:cNvSpPr/>
          <p:nvPr/>
        </p:nvSpPr>
        <p:spPr>
          <a:xfrm>
            <a:off x="6221330" y="1699386"/>
            <a:ext cx="1295400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ToF</a:t>
            </a:r>
            <a:r>
              <a:rPr lang="en-US" sz="1200" dirty="0"/>
              <a:t> Distance Sensor (VL6180X)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111E6B-E972-BC2D-F892-2383C8EBFE35}"/>
              </a:ext>
            </a:extLst>
          </p:cNvPr>
          <p:cNvSpPr/>
          <p:nvPr/>
        </p:nvSpPr>
        <p:spPr>
          <a:xfrm>
            <a:off x="6221330" y="5013158"/>
            <a:ext cx="1295400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Hall-Effect Sensor (US5881LUA)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E836BA3-2693-2E5C-E1BC-C91BAB5F8CB5}"/>
              </a:ext>
            </a:extLst>
          </p:cNvPr>
          <p:cNvSpPr/>
          <p:nvPr/>
        </p:nvSpPr>
        <p:spPr>
          <a:xfrm>
            <a:off x="3171229" y="3086174"/>
            <a:ext cx="1295400" cy="533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PocketBeagle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D9520C-9ACF-4D58-5CB8-FF00A7E353B3}"/>
              </a:ext>
            </a:extLst>
          </p:cNvPr>
          <p:cNvSpPr/>
          <p:nvPr/>
        </p:nvSpPr>
        <p:spPr>
          <a:xfrm>
            <a:off x="6087979" y="4150116"/>
            <a:ext cx="1562099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7-Segment Display(Adafruit ID 1002)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84CF5C5-237F-A267-6BCB-03CC5A0349E5}"/>
              </a:ext>
            </a:extLst>
          </p:cNvPr>
          <p:cNvSpPr/>
          <p:nvPr/>
        </p:nvSpPr>
        <p:spPr>
          <a:xfrm>
            <a:off x="6221330" y="2565586"/>
            <a:ext cx="1295400" cy="5334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Buzzer (Adafruit ID 1536)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E342E95-2A23-1D9C-60AF-3AC0AFCF8461}"/>
              </a:ext>
            </a:extLst>
          </p:cNvPr>
          <p:cNvSpPr/>
          <p:nvPr/>
        </p:nvSpPr>
        <p:spPr>
          <a:xfrm>
            <a:off x="3203096" y="1572089"/>
            <a:ext cx="1231666" cy="4572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Servo (FS90RZ)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C6074F-5C30-8455-72C0-98027CAB1225}"/>
              </a:ext>
            </a:extLst>
          </p:cNvPr>
          <p:cNvSpPr/>
          <p:nvPr/>
        </p:nvSpPr>
        <p:spPr>
          <a:xfrm>
            <a:off x="495300" y="2991853"/>
            <a:ext cx="1079264" cy="741947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USB Wall Adaptor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F270A0D-B940-D41F-957E-6318281E1AD3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flipV="1">
            <a:off x="3818929" y="2029289"/>
            <a:ext cx="0" cy="105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1AA4EF2-4911-D25D-1F90-06CDF9FE37BE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4466629" y="1966086"/>
            <a:ext cx="1754701" cy="13867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E89373F-6B35-AFEE-BE95-A538F9337840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4466629" y="3352874"/>
            <a:ext cx="1754701" cy="192698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258FB8-C9E8-2E4E-D3CA-5A66A9211761}"/>
              </a:ext>
            </a:extLst>
          </p:cNvPr>
          <p:cNvCxnSpPr>
            <a:endCxn id="17" idx="1"/>
          </p:cNvCxnSpPr>
          <p:nvPr/>
        </p:nvCxnSpPr>
        <p:spPr>
          <a:xfrm>
            <a:off x="5600700" y="2832286"/>
            <a:ext cx="6206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8F5BB1-517E-0A92-9B4E-2203D06F0DAB}"/>
              </a:ext>
            </a:extLst>
          </p:cNvPr>
          <p:cNvCxnSpPr>
            <a:cxnSpLocks/>
          </p:cNvCxnSpPr>
          <p:nvPr/>
        </p:nvCxnSpPr>
        <p:spPr>
          <a:xfrm>
            <a:off x="5600700" y="3624551"/>
            <a:ext cx="5794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A5BBD2-EFB9-A3D9-1132-3C1626AADB60}"/>
              </a:ext>
            </a:extLst>
          </p:cNvPr>
          <p:cNvCxnSpPr>
            <a:endCxn id="15" idx="1"/>
          </p:cNvCxnSpPr>
          <p:nvPr/>
        </p:nvCxnSpPr>
        <p:spPr>
          <a:xfrm>
            <a:off x="5600700" y="4416816"/>
            <a:ext cx="487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8AADC7E-2C0C-AE20-4BC4-4F461366ACFD}"/>
              </a:ext>
            </a:extLst>
          </p:cNvPr>
          <p:cNvCxnSpPr>
            <a:stCxn id="19" idx="3"/>
            <a:endCxn id="14" idx="1"/>
          </p:cNvCxnSpPr>
          <p:nvPr/>
        </p:nvCxnSpPr>
        <p:spPr>
          <a:xfrm flipV="1">
            <a:off x="1574564" y="3352874"/>
            <a:ext cx="1596665" cy="9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5E68B7E-07F4-9C67-CD68-1CA491A4553C}"/>
              </a:ext>
            </a:extLst>
          </p:cNvPr>
          <p:cNvSpPr txBox="1"/>
          <p:nvPr/>
        </p:nvSpPr>
        <p:spPr>
          <a:xfrm>
            <a:off x="2587263" y="2468577"/>
            <a:ext cx="1231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5V Power Rail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79A37F-3ED6-A33A-68EC-313734E6C5AF}"/>
              </a:ext>
            </a:extLst>
          </p:cNvPr>
          <p:cNvSpPr txBox="1"/>
          <p:nvPr/>
        </p:nvSpPr>
        <p:spPr>
          <a:xfrm>
            <a:off x="4396161" y="3015854"/>
            <a:ext cx="1315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3.3V Power Rail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63F7D6-E4CA-A7D1-6914-6EC7FD685A50}"/>
              </a:ext>
            </a:extLst>
          </p:cNvPr>
          <p:cNvSpPr txBox="1"/>
          <p:nvPr/>
        </p:nvSpPr>
        <p:spPr>
          <a:xfrm>
            <a:off x="3483741" y="1305290"/>
            <a:ext cx="730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4.8V-6V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61E1FD7-BF9C-1B9D-D354-8889255FA9D9}"/>
              </a:ext>
            </a:extLst>
          </p:cNvPr>
          <p:cNvSpPr txBox="1"/>
          <p:nvPr/>
        </p:nvSpPr>
        <p:spPr>
          <a:xfrm>
            <a:off x="7557864" y="1798509"/>
            <a:ext cx="8590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2.6V-3.0V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49F24E4-EB94-7CDF-EBF7-099E85AB8044}"/>
              </a:ext>
            </a:extLst>
          </p:cNvPr>
          <p:cNvSpPr txBox="1"/>
          <p:nvPr/>
        </p:nvSpPr>
        <p:spPr>
          <a:xfrm>
            <a:off x="7516730" y="2571310"/>
            <a:ext cx="918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3V – 5V</a:t>
            </a:r>
          </a:p>
          <a:p>
            <a:pPr algn="ctr"/>
            <a:r>
              <a:rPr lang="en-US" sz="1200" dirty="0"/>
              <a:t>Max 15mA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02962B-474C-9E9A-2880-50AAF18939A8}"/>
              </a:ext>
            </a:extLst>
          </p:cNvPr>
          <p:cNvSpPr txBox="1"/>
          <p:nvPr/>
        </p:nvSpPr>
        <p:spPr>
          <a:xfrm>
            <a:off x="7558301" y="3475296"/>
            <a:ext cx="2654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~30mA – continuous forward current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143DFBA-00E1-C708-03FA-2A470A6E1328}"/>
              </a:ext>
            </a:extLst>
          </p:cNvPr>
          <p:cNvSpPr txBox="1"/>
          <p:nvPr/>
        </p:nvSpPr>
        <p:spPr>
          <a:xfrm>
            <a:off x="7650078" y="4286707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 V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925F7E5-86EA-7837-CC74-4632C0201B1C}"/>
              </a:ext>
            </a:extLst>
          </p:cNvPr>
          <p:cNvSpPr/>
          <p:nvPr/>
        </p:nvSpPr>
        <p:spPr>
          <a:xfrm>
            <a:off x="6404126" y="3410349"/>
            <a:ext cx="1007473" cy="495300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LEDs (LTL-4234)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1F9972-E1C5-D154-62FD-44EA00618849}"/>
              </a:ext>
            </a:extLst>
          </p:cNvPr>
          <p:cNvSpPr txBox="1"/>
          <p:nvPr/>
        </p:nvSpPr>
        <p:spPr>
          <a:xfrm>
            <a:off x="7650078" y="5143500"/>
            <a:ext cx="206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3.5-24V supply voltage</a:t>
            </a:r>
          </a:p>
          <a:p>
            <a:r>
              <a:rPr lang="en-US" sz="1200" dirty="0"/>
              <a:t>1.5-5mA supply current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2BFC920-22B6-AC61-7D92-3A5185B3ADF9}"/>
              </a:ext>
            </a:extLst>
          </p:cNvPr>
          <p:cNvSpPr txBox="1"/>
          <p:nvPr/>
        </p:nvSpPr>
        <p:spPr>
          <a:xfrm>
            <a:off x="2081189" y="3098986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</a:t>
            </a:r>
          </a:p>
        </p:txBody>
      </p:sp>
    </p:spTree>
    <p:extLst>
      <p:ext uri="{BB962C8B-B14F-4D97-AF65-F5344CB8AC3E}">
        <p14:creationId xmlns:p14="http://schemas.microsoft.com/office/powerpoint/2010/main" val="188060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-237067"/>
            <a:ext cx="10972800" cy="914401"/>
          </a:xfrm>
        </p:spPr>
        <p:txBody>
          <a:bodyPr/>
          <a:lstStyle/>
          <a:p>
            <a:r>
              <a:rPr lang="en-US" dirty="0"/>
              <a:t>Components / Budget - $27.85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021970"/>
              </p:ext>
            </p:extLst>
          </p:nvPr>
        </p:nvGraphicFramePr>
        <p:xfrm>
          <a:off x="0" y="677334"/>
          <a:ext cx="12191999" cy="589266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708569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741715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662546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8598">
                <a:tc>
                  <a:txBody>
                    <a:bodyPr/>
                    <a:lstStyle/>
                    <a:p>
                      <a:r>
                        <a:rPr lang="en-US" dirty="0"/>
                        <a:t>PocketBeagle(parts 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8598">
                <a:tc>
                  <a:txBody>
                    <a:bodyPr/>
                    <a:lstStyle/>
                    <a:p>
                      <a:r>
                        <a:rPr lang="en-US" dirty="0"/>
                        <a:t>Pushbuttons(parts 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8598">
                <a:tc>
                  <a:txBody>
                    <a:bodyPr/>
                    <a:lstStyle/>
                    <a:p>
                      <a:r>
                        <a:rPr lang="en-US" dirty="0"/>
                        <a:t>LEDs(parts kit)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87624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Adafruit 0.56 4-Digit 7-Segment Display w/I2C Backpack - White [STEMMA QT / </a:t>
                      </a:r>
                      <a:r>
                        <a:rPr lang="en-US" dirty="0" err="1">
                          <a:hlinkClick r:id="rId2"/>
                        </a:rPr>
                        <a:t>qwiic</a:t>
                      </a:r>
                      <a:r>
                        <a:rPr lang="en-US" dirty="0">
                          <a:hlinkClick r:id="rId2"/>
                        </a:rPr>
                        <a:t>] : ID 1002 : Adafruit Industries, Unique &amp; fun DIY electronics and kits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662546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Buzzer 5V - Breadboard friendly : ID 1536 : Adafruit Industries, Unique &amp; fun DIY electronics and kits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9464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Adafruit VL6180X Time of Flight Distance Ranging Sensor (VL6180) [STEMMA QT] : ID 3316 : Adafruit Industries, Unique &amp; fun DIY electronics and kits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NOT ON PARTS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$13.95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662546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Hall effect sensor [US5881LUA] : ID 158 : Adafruit Industries, Unique &amp; fun DIY electronics and kits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NOT ON PARTS 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946494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Amazon.com: FEETECH FS90RZ 360 Degree Continuous Rotation Micro Servo Motor 9g Servo Mini Servo with Matching Wheels for RC Helicopter Airplane Car Boat Robot Controls : Toys &amp; Games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306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8937</TotalTime>
  <Words>408</Words>
  <Application>Microsoft Office PowerPoint</Application>
  <PresentationFormat>Widescreen</PresentationFormat>
  <Paragraphs>85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Trach Hero Proposal</vt:lpstr>
      <vt:lpstr>Background Information</vt:lpstr>
      <vt:lpstr>System Block Diagram</vt:lpstr>
      <vt:lpstr>Power Block Diagram</vt:lpstr>
      <vt:lpstr>Components / Budget - $27.85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Meghan Paral</cp:lastModifiedBy>
  <cp:revision>414</cp:revision>
  <dcterms:created xsi:type="dcterms:W3CDTF">2018-01-09T20:24:50Z</dcterms:created>
  <dcterms:modified xsi:type="dcterms:W3CDTF">2025-10-06T00:23:45Z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