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BED78-268D-45C1-861F-0A8D97D28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FB150C-3416-40A9-8C96-A0D9EA762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A21CA-4DB5-4CF6-9318-C5C6512E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B184-3CAE-488B-A589-04CD2DB650BE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13C73F-BE2F-4227-8EFA-074F4CAC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E7AF42-0D17-4A4D-AB9E-F0C68966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D33F-E50E-421D-B28C-81F1C7C53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499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D38D6-E4E6-4E83-A0A0-D9B819AA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7B63D5-F958-49E3-8BAB-70E3F9EBE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B47298-1179-41CB-83E1-E738816F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B184-3CAE-488B-A589-04CD2DB650BE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354C7A-7AC0-4760-ADE8-CC3A4D2B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6FA1CA-CCDC-48B2-8957-A69CE754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D33F-E50E-421D-B28C-81F1C7C53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57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56E072-4E10-40AA-9D37-D521EA1D6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F1BDCD-8D06-4BCD-A454-788F59E64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BD8299-AD8F-429B-9F19-390F4FB8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B184-3CAE-488B-A589-04CD2DB650BE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054188-0F23-4227-BE55-779DDC57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0D7267-0EA2-497E-B504-CADED52D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D33F-E50E-421D-B28C-81F1C7C53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93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1A9CF-089F-447F-9360-EBBFE281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F37CA-4E58-47C3-A021-070D7AAA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A2B995-0C18-413C-80DA-8A61FDE9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B184-3CAE-488B-A589-04CD2DB650BE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97553F-E453-4843-9EA7-BB6D737B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0D202A-6888-4CBD-B7D9-03DA9A62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D33F-E50E-421D-B28C-81F1C7C53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44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BC9B7-2AB4-4996-8893-4DB065E6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697AF1-2FF5-41C6-83BB-A20F40B32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1F766-CCBE-4C29-8477-2555D53B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B184-3CAE-488B-A589-04CD2DB650BE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D6C74F-753E-4EFD-9A48-6E72CBCB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2507B0-F5D1-4236-BEE1-960F02D6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D33F-E50E-421D-B28C-81F1C7C53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08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098F2-C031-4229-BE5A-6A8C4EBF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A652C2-FCB1-4CA4-8A91-EF2BC98C5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554A2E-3713-48ED-87D5-90F64A2EA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E59CDB-B347-409E-BC4F-05D0BC20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B184-3CAE-488B-A589-04CD2DB650BE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DD8094-BFEB-47A0-925A-BD68F4EB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E82BF8-7633-4F8C-97FF-DCDB4DDD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D33F-E50E-421D-B28C-81F1C7C53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40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DF31B-0912-4F93-B3E0-69D02A8F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211622-55C6-4532-8791-1058CAE83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2665A3-DE24-4F73-891A-430444CEC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63856E-544F-462E-9147-9FC55E3F4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659A9B-4B8D-4CE1-888D-07EBE6D23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3DB21A-87DA-485B-9DF0-1791BE3B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B184-3CAE-488B-A589-04CD2DB650BE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D7A17C-1282-4DD3-B240-9EEDFD04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2C73B4-C739-4A39-A6CD-5B5BE21F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D33F-E50E-421D-B28C-81F1C7C53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35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63AC4-A083-4D93-9F6E-393FE865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613744-0FEB-452E-B372-CFDB2E01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B184-3CAE-488B-A589-04CD2DB650BE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51E1BA-4782-445F-B2BD-A93B49ED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200F8B-B110-401C-8E8A-A655FBF1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D33F-E50E-421D-B28C-81F1C7C53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90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14BCE2-5906-48C8-848D-54DAB902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B184-3CAE-488B-A589-04CD2DB650BE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54587C-D10E-46C3-8A6C-34E335C2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1D8D95-AF32-4D5A-836A-2906BDB0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D33F-E50E-421D-B28C-81F1C7C53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29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26DC3-0DB7-4BB1-A19C-72BBC604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9A70BD-8177-4B7C-9329-EAE1B4628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085B29-DDC7-4AD4-9640-38D58ED72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572773-53BC-4836-B793-F57D30D4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B184-3CAE-488B-A589-04CD2DB650BE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D48F99-3CC2-4A1E-82B9-E85A6AF3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64F43-BE99-4127-9F6D-E7B5ED1A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D33F-E50E-421D-B28C-81F1C7C53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44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B85B7-1529-4286-A316-F4EA65FE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C666D0-7D96-4314-91CF-31BE38211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788251-E338-493D-88EB-AEE38F21A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07ACC6-59D9-48CE-998C-DF0F76DD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B184-3CAE-488B-A589-04CD2DB650BE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555227-28BD-404C-B25D-ACC4FA61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58E0A4-6E22-40CE-B141-492C8997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D33F-E50E-421D-B28C-81F1C7C53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39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27ADB6-4CAA-4384-A67A-529AEE96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792452-7ED0-4469-BD59-3A8AEFDE5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D443D-81E6-4368-A3B5-6106D6E38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3B184-3CAE-488B-A589-04CD2DB650BE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27D10D-169A-46F2-BBE1-2E133C5FC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1E5B3F-6F4E-4142-AE06-0419749A6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9D33F-E50E-421D-B28C-81F1C7C53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25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EB6638E-B081-4B38-92E7-EE9982726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85" b="20054"/>
          <a:stretch/>
        </p:blipFill>
        <p:spPr>
          <a:xfrm>
            <a:off x="2831798" y="898808"/>
            <a:ext cx="2315020" cy="14165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B616E57-2A7E-4550-8BC4-C851BA6F1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593" y="898808"/>
            <a:ext cx="1185431" cy="1416554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31619ABF-B16B-4978-8093-46B7E92C89D6}"/>
              </a:ext>
            </a:extLst>
          </p:cNvPr>
          <p:cNvSpPr/>
          <p:nvPr/>
        </p:nvSpPr>
        <p:spPr>
          <a:xfrm>
            <a:off x="5652609" y="1258348"/>
            <a:ext cx="1384183" cy="411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CD5FCA7-BDFA-4408-904C-81FF16034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30" y="2612777"/>
            <a:ext cx="2476500" cy="3171825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B523006-536F-40BE-833C-EA53FF060E65}"/>
              </a:ext>
            </a:extLst>
          </p:cNvPr>
          <p:cNvSpPr/>
          <p:nvPr/>
        </p:nvSpPr>
        <p:spPr>
          <a:xfrm>
            <a:off x="5652608" y="4198689"/>
            <a:ext cx="1384183" cy="411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76B21F6-430F-49C4-A9AB-77DD28D2C0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18" t="38791" r="216"/>
          <a:stretch/>
        </p:blipFill>
        <p:spPr>
          <a:xfrm>
            <a:off x="7625593" y="3238151"/>
            <a:ext cx="2265760" cy="250870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AF11B74-7E3B-4548-9FAB-43C06E282E9A}"/>
              </a:ext>
            </a:extLst>
          </p:cNvPr>
          <p:cNvSpPr txBox="1"/>
          <p:nvPr/>
        </p:nvSpPr>
        <p:spPr>
          <a:xfrm>
            <a:off x="2944536" y="2315362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721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833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NIcolás</dc:creator>
  <cp:lastModifiedBy>Lucas NIcolás</cp:lastModifiedBy>
  <cp:revision>3</cp:revision>
  <dcterms:created xsi:type="dcterms:W3CDTF">2024-12-08T13:19:41Z</dcterms:created>
  <dcterms:modified xsi:type="dcterms:W3CDTF">2024-12-08T13:48:00Z</dcterms:modified>
</cp:coreProperties>
</file>