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87EC-9F46-47DB-BB8D-F8FAD7FC3C0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0126-6229-4BB8-8D09-0AA0A08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gov/dataset/fire-safety-deficienc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 Safety Deficiency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Fire Safety Deficiency Zone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severity fire safety can be 	action can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was collected from </a:t>
            </a:r>
            <a:r>
              <a:rPr lang="en-US" dirty="0" smtClean="0">
                <a:hlinkClick r:id="rId2"/>
              </a:rPr>
              <a:t>https://healthdata.gov/dataset/fire-safety-deficiencies</a:t>
            </a:r>
            <a:endParaRPr lang="en-US" dirty="0" smtClean="0"/>
          </a:p>
          <a:p>
            <a:r>
              <a:rPr lang="en-US" dirty="0" smtClean="0"/>
              <a:t>Cleaned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K-Means to cluster the zone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965"/>
            <a:ext cx="5754370" cy="39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on states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13" y="2692445"/>
            <a:ext cx="4725035" cy="33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Logistic regression to predict and get the probability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Probability of this prediction was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array([[9.99958355e-01, 4.16454238e-05], [9.99958355e-01, 4.16454238e-05], [9.99958355e-01, 4.16454238e-05], ..., [9.69241688e-01, 3.07583116e-02], [9.69241688e-01, 3.07583116e-02], [9.69241688e-01, 3.07583116e-02]])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Folium and </a:t>
            </a:r>
            <a:r>
              <a:rPr lang="en-US" dirty="0" err="1" smtClean="0"/>
              <a:t>FourSquare</a:t>
            </a:r>
            <a:r>
              <a:rPr lang="en-US" dirty="0" smtClean="0"/>
              <a:t> for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Fire Safety Deficiency Prediction</vt:lpstr>
      <vt:lpstr>Clustering Fire Safety Deficiency Zone </vt:lpstr>
      <vt:lpstr>Data Acquisition and cleaning</vt:lpstr>
      <vt:lpstr>Clustering</vt:lpstr>
      <vt:lpstr>Graph based on states</vt:lpstr>
      <vt:lpstr>Finding the probability</vt:lpstr>
      <vt:lpstr>Maps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Safety Deficiency Prediction</dc:title>
  <dc:creator>Mayank Prasad</dc:creator>
  <cp:lastModifiedBy>Mayank Prasad</cp:lastModifiedBy>
  <cp:revision>3</cp:revision>
  <dcterms:created xsi:type="dcterms:W3CDTF">2019-07-23T19:45:44Z</dcterms:created>
  <dcterms:modified xsi:type="dcterms:W3CDTF">2019-07-23T22:42:00Z</dcterms:modified>
</cp:coreProperties>
</file>