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Lato" panose="020B0604020202020204" charset="0"/>
      <p:regular r:id="rId16"/>
      <p:bold r:id="rId17"/>
      <p:italic r:id="rId18"/>
      <p:boldItalic r:id="rId19"/>
    </p:embeddedFont>
    <p:embeddedFont>
      <p:font typeface="Lato Light" panose="020B0604020202020204" charset="0"/>
      <p:regular r:id="rId20"/>
      <p:bold r:id="rId21"/>
      <p:italic r:id="rId22"/>
      <p:boldItalic r:id="rId23"/>
    </p:embeddedFont>
    <p:embeddedFont>
      <p:font typeface="Garamond" panose="02020404030301010803" pitchFamily="18" charset="0"/>
      <p:regular r:id="rId24"/>
      <p:bold r:id="rId25"/>
      <p:italic r:id="rId26"/>
      <p:boldItalic r:id="rId27"/>
    </p:embeddedFont>
    <p:embeddedFont>
      <p:font typeface="Helvetica Neue" panose="020B0604020202020204" charset="0"/>
      <p:regular r:id="rId28"/>
      <p:bold r:id="rId29"/>
      <p:italic r:id="rId30"/>
      <p:boldItalic r:id="rId31"/>
    </p:embeddedFont>
    <p:embeddedFont>
      <p:font typeface="Impact" panose="020B0806030902050204" pitchFamily="34" charset="0"/>
      <p:regular r:id="rId32"/>
    </p:embeddedFont>
    <p:embeddedFont>
      <p:font typeface="Lato Hairline"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theme" Target="theme/theme1.xml"/><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9"/>
        <p:cNvGrpSpPr/>
        <p:nvPr/>
      </p:nvGrpSpPr>
      <p:grpSpPr>
        <a:xfrm>
          <a:off x="0" y="0"/>
          <a:ext cx="0" cy="0"/>
          <a:chOff x="0" y="0"/>
          <a:chExt cx="0" cy="0"/>
        </a:xfrm>
      </p:grpSpPr>
      <p:pic>
        <p:nvPicPr>
          <p:cNvPr id="10" name="Google Shape;10;p2" descr="paint_transparent4.png"/>
          <p:cNvPicPr preferRelativeResize="0"/>
          <p:nvPr/>
        </p:nvPicPr>
        <p:blipFill rotWithShape="1">
          <a:blip r:embed="rId3">
            <a:alphaModFix/>
          </a:blip>
          <a:srcRect r="49954"/>
          <a:stretch/>
        </p:blipFill>
        <p:spPr>
          <a:xfrm>
            <a:off x="4567925" y="0"/>
            <a:ext cx="4576075" cy="5143524"/>
          </a:xfrm>
          <a:prstGeom prst="rect">
            <a:avLst/>
          </a:prstGeom>
          <a:noFill/>
          <a:ln>
            <a:noFill/>
          </a:ln>
        </p:spPr>
      </p:pic>
      <p:sp>
        <p:nvSpPr>
          <p:cNvPr id="11" name="Google Shape;11;p2"/>
          <p:cNvSpPr/>
          <p:nvPr/>
        </p:nvSpPr>
        <p:spPr>
          <a:xfrm>
            <a:off x="0" y="-150"/>
            <a:ext cx="53007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txBox="1">
            <a:spLocks noGrp="1"/>
          </p:cNvSpPr>
          <p:nvPr>
            <p:ph type="ctrTitle"/>
          </p:nvPr>
        </p:nvSpPr>
        <p:spPr>
          <a:xfrm>
            <a:off x="685800" y="2878750"/>
            <a:ext cx="3914700" cy="1159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685800" y="4135454"/>
            <a:ext cx="3914700" cy="7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1400"/>
              <a:buNone/>
              <a:defRPr sz="1400">
                <a:solidFill>
                  <a:schemeClr val="dk2"/>
                </a:solidFill>
              </a:defRPr>
            </a:lvl1pPr>
            <a:lvl2pPr lvl="1" algn="l">
              <a:lnSpc>
                <a:spcPct val="100000"/>
              </a:lnSpc>
              <a:spcBef>
                <a:spcPts val="0"/>
              </a:spcBef>
              <a:spcAft>
                <a:spcPts val="0"/>
              </a:spcAft>
              <a:buClr>
                <a:schemeClr val="dk2"/>
              </a:buClr>
              <a:buSzPts val="1400"/>
              <a:buNone/>
              <a:defRPr sz="1400">
                <a:solidFill>
                  <a:schemeClr val="dk2"/>
                </a:solidFill>
              </a:defRPr>
            </a:lvl2pPr>
            <a:lvl3pPr lvl="2" algn="l">
              <a:lnSpc>
                <a:spcPct val="100000"/>
              </a:lnSpc>
              <a:spcBef>
                <a:spcPts val="0"/>
              </a:spcBef>
              <a:spcAft>
                <a:spcPts val="0"/>
              </a:spcAft>
              <a:buClr>
                <a:schemeClr val="dk2"/>
              </a:buClr>
              <a:buSzPts val="1400"/>
              <a:buNone/>
              <a:defRPr sz="1400">
                <a:solidFill>
                  <a:schemeClr val="dk2"/>
                </a:solidFill>
              </a:defRPr>
            </a:lvl3pPr>
            <a:lvl4pPr lvl="3" algn="l">
              <a:lnSpc>
                <a:spcPct val="100000"/>
              </a:lnSpc>
              <a:spcBef>
                <a:spcPts val="0"/>
              </a:spcBef>
              <a:spcAft>
                <a:spcPts val="0"/>
              </a:spcAft>
              <a:buClr>
                <a:schemeClr val="dk2"/>
              </a:buClr>
              <a:buSzPts val="1400"/>
              <a:buNone/>
              <a:defRPr sz="1400">
                <a:solidFill>
                  <a:schemeClr val="dk2"/>
                </a:solidFill>
              </a:defRPr>
            </a:lvl4pPr>
            <a:lvl5pPr lvl="4" algn="l">
              <a:lnSpc>
                <a:spcPct val="100000"/>
              </a:lnSpc>
              <a:spcBef>
                <a:spcPts val="0"/>
              </a:spcBef>
              <a:spcAft>
                <a:spcPts val="0"/>
              </a:spcAft>
              <a:buClr>
                <a:schemeClr val="dk2"/>
              </a:buClr>
              <a:buSzPts val="1400"/>
              <a:buNone/>
              <a:defRPr sz="1400">
                <a:solidFill>
                  <a:schemeClr val="dk2"/>
                </a:solidFill>
              </a:defRPr>
            </a:lvl5pPr>
            <a:lvl6pPr lvl="5" algn="l">
              <a:lnSpc>
                <a:spcPct val="100000"/>
              </a:lnSpc>
              <a:spcBef>
                <a:spcPts val="0"/>
              </a:spcBef>
              <a:spcAft>
                <a:spcPts val="0"/>
              </a:spcAft>
              <a:buClr>
                <a:schemeClr val="dk2"/>
              </a:buClr>
              <a:buSzPts val="1400"/>
              <a:buNone/>
              <a:defRPr sz="1400">
                <a:solidFill>
                  <a:schemeClr val="dk2"/>
                </a:solidFill>
              </a:defRPr>
            </a:lvl6pPr>
            <a:lvl7pPr lvl="6" algn="l">
              <a:lnSpc>
                <a:spcPct val="100000"/>
              </a:lnSpc>
              <a:spcBef>
                <a:spcPts val="0"/>
              </a:spcBef>
              <a:spcAft>
                <a:spcPts val="0"/>
              </a:spcAft>
              <a:buClr>
                <a:schemeClr val="dk2"/>
              </a:buClr>
              <a:buSzPts val="1400"/>
              <a:buNone/>
              <a:defRPr sz="1400">
                <a:solidFill>
                  <a:schemeClr val="dk2"/>
                </a:solidFill>
              </a:defRPr>
            </a:lvl7pPr>
            <a:lvl8pPr lvl="7" algn="l">
              <a:lnSpc>
                <a:spcPct val="100000"/>
              </a:lnSpc>
              <a:spcBef>
                <a:spcPts val="0"/>
              </a:spcBef>
              <a:spcAft>
                <a:spcPts val="0"/>
              </a:spcAft>
              <a:buClr>
                <a:schemeClr val="dk2"/>
              </a:buClr>
              <a:buSzPts val="1400"/>
              <a:buNone/>
              <a:defRPr sz="1400">
                <a:solidFill>
                  <a:schemeClr val="dk2"/>
                </a:solidFill>
              </a:defRPr>
            </a:lvl8pPr>
            <a:lvl9pPr lvl="8" algn="l">
              <a:lnSpc>
                <a:spcPct val="100000"/>
              </a:lnSpc>
              <a:spcBef>
                <a:spcPts val="0"/>
              </a:spcBef>
              <a:spcAft>
                <a:spcPts val="0"/>
              </a:spcAft>
              <a:buClr>
                <a:schemeClr val="dk2"/>
              </a:buClr>
              <a:buSzPts val="1400"/>
              <a:buNone/>
              <a:defRPr sz="1400">
                <a:solidFill>
                  <a:schemeClr val="dk2"/>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49"/>
        <p:cNvGrpSpPr/>
        <p:nvPr/>
      </p:nvGrpSpPr>
      <p:grpSpPr>
        <a:xfrm>
          <a:off x="0" y="0"/>
          <a:ext cx="0" cy="0"/>
          <a:chOff x="0" y="0"/>
          <a:chExt cx="0" cy="0"/>
        </a:xfrm>
      </p:grpSpPr>
      <p:pic>
        <p:nvPicPr>
          <p:cNvPr id="50" name="Google Shape;50;p11" descr="paint_transparent1.png"/>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51" name="Google Shape;51;p11"/>
          <p:cNvSpPr txBox="1">
            <a:spLocks noGrp="1"/>
          </p:cNvSpPr>
          <p:nvPr>
            <p:ph type="body" idx="1"/>
          </p:nvPr>
        </p:nvSpPr>
        <p:spPr>
          <a:xfrm>
            <a:off x="457200" y="4406309"/>
            <a:ext cx="8229600" cy="519600"/>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360"/>
              </a:spcBef>
              <a:spcAft>
                <a:spcPts val="0"/>
              </a:spcAft>
              <a:buSzPts val="1400"/>
              <a:buNone/>
              <a:defRPr sz="1400"/>
            </a:lvl1pPr>
          </a:lstStyle>
          <a:p>
            <a:endParaRPr/>
          </a:p>
        </p:txBody>
      </p:sp>
      <p:sp>
        <p:nvSpPr>
          <p:cNvPr id="52" name="Google Shape;52;p11"/>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14"/>
        <p:cNvGrpSpPr/>
        <p:nvPr/>
      </p:nvGrpSpPr>
      <p:grpSpPr>
        <a:xfrm>
          <a:off x="0" y="0"/>
          <a:ext cx="0" cy="0"/>
          <a:chOff x="0" y="0"/>
          <a:chExt cx="0" cy="0"/>
        </a:xfrm>
      </p:grpSpPr>
      <p:pic>
        <p:nvPicPr>
          <p:cNvPr id="15" name="Google Shape;15;p3" descr="paint_transparent1.png"/>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6" name="Google Shape;16;p3"/>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a:lvl1pPr>
            <a:lvl2pPr lvl="1" algn="l">
              <a:lnSpc>
                <a:spcPct val="100000"/>
              </a:lnSpc>
              <a:spcBef>
                <a:spcPts val="0"/>
              </a:spcBef>
              <a:spcAft>
                <a:spcPts val="0"/>
              </a:spcAft>
              <a:buSzPts val="4800"/>
              <a:buNone/>
              <a:defRPr/>
            </a:lvl2pPr>
            <a:lvl3pPr lvl="2" algn="l">
              <a:lnSpc>
                <a:spcPct val="100000"/>
              </a:lnSpc>
              <a:spcBef>
                <a:spcPts val="0"/>
              </a:spcBef>
              <a:spcAft>
                <a:spcPts val="0"/>
              </a:spcAft>
              <a:buSzPts val="4800"/>
              <a:buNone/>
              <a:defRPr/>
            </a:lvl3pPr>
            <a:lvl4pPr lvl="3" algn="l">
              <a:lnSpc>
                <a:spcPct val="100000"/>
              </a:lnSpc>
              <a:spcBef>
                <a:spcPts val="0"/>
              </a:spcBef>
              <a:spcAft>
                <a:spcPts val="0"/>
              </a:spcAft>
              <a:buSzPts val="4800"/>
              <a:buNone/>
              <a:defRPr/>
            </a:lvl4pPr>
            <a:lvl5pPr lvl="4" algn="l">
              <a:lnSpc>
                <a:spcPct val="100000"/>
              </a:lnSpc>
              <a:spcBef>
                <a:spcPts val="0"/>
              </a:spcBef>
              <a:spcAft>
                <a:spcPts val="0"/>
              </a:spcAft>
              <a:buSzPts val="4800"/>
              <a:buNone/>
              <a:defRPr/>
            </a:lvl5pPr>
            <a:lvl6pPr lvl="5" algn="l">
              <a:lnSpc>
                <a:spcPct val="100000"/>
              </a:lnSpc>
              <a:spcBef>
                <a:spcPts val="0"/>
              </a:spcBef>
              <a:spcAft>
                <a:spcPts val="0"/>
              </a:spcAft>
              <a:buSzPts val="4800"/>
              <a:buNone/>
              <a:defRPr/>
            </a:lvl6pPr>
            <a:lvl7pPr lvl="6" algn="l">
              <a:lnSpc>
                <a:spcPct val="100000"/>
              </a:lnSpc>
              <a:spcBef>
                <a:spcPts val="0"/>
              </a:spcBef>
              <a:spcAft>
                <a:spcPts val="0"/>
              </a:spcAft>
              <a:buSzPts val="4800"/>
              <a:buNone/>
              <a:defRPr/>
            </a:lvl7pPr>
            <a:lvl8pPr lvl="7" algn="l">
              <a:lnSpc>
                <a:spcPct val="100000"/>
              </a:lnSpc>
              <a:spcBef>
                <a:spcPts val="0"/>
              </a:spcBef>
              <a:spcAft>
                <a:spcPts val="0"/>
              </a:spcAft>
              <a:buSzPts val="4800"/>
              <a:buNone/>
              <a:defRPr/>
            </a:lvl8pPr>
            <a:lvl9pPr lvl="8" algn="l">
              <a:lnSpc>
                <a:spcPct val="100000"/>
              </a:lnSpc>
              <a:spcBef>
                <a:spcPts val="0"/>
              </a:spcBef>
              <a:spcAft>
                <a:spcPts val="0"/>
              </a:spcAft>
              <a:buSzPts val="4800"/>
              <a:buNone/>
              <a:defRPr/>
            </a:lvl9pPr>
          </a:lstStyle>
          <a:p>
            <a:endParaRPr/>
          </a:p>
        </p:txBody>
      </p:sp>
      <p:sp>
        <p:nvSpPr>
          <p:cNvPr id="17" name="Google Shape;17;p3"/>
          <p:cNvSpPr txBox="1">
            <a:spLocks noGrp="1"/>
          </p:cNvSpPr>
          <p:nvPr>
            <p:ph type="body" idx="1"/>
          </p:nvPr>
        </p:nvSpPr>
        <p:spPr>
          <a:xfrm>
            <a:off x="457200" y="2211825"/>
            <a:ext cx="2675100" cy="26379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18" name="Google Shape;18;p3"/>
          <p:cNvSpPr txBox="1">
            <a:spLocks noGrp="1"/>
          </p:cNvSpPr>
          <p:nvPr>
            <p:ph type="body" idx="2"/>
          </p:nvPr>
        </p:nvSpPr>
        <p:spPr>
          <a:xfrm>
            <a:off x="3293406" y="2211825"/>
            <a:ext cx="2675100" cy="26379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19" name="Google Shape;19;p3"/>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half">
  <p:cSld name="BLANK_1_1">
    <p:bg>
      <p:bgPr>
        <a:blipFill>
          <a:blip r:embed="rId2">
            <a:alphaModFix/>
          </a:blip>
          <a:stretch>
            <a:fillRect/>
          </a:stretch>
        </a:blip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pic>
        <p:nvPicPr>
          <p:cNvPr id="22" name="Google Shape;22;p4" descr="paint_transparent1.png"/>
          <p:cNvPicPr preferRelativeResize="0"/>
          <p:nvPr/>
        </p:nvPicPr>
        <p:blipFill rotWithShape="1">
          <a:blip r:embed="rId3">
            <a:alphaModFix/>
          </a:blip>
          <a:srcRect l="27161"/>
          <a:stretch/>
        </p:blipFill>
        <p:spPr>
          <a:xfrm>
            <a:off x="0" y="0"/>
            <a:ext cx="6660552"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3"/>
        <p:cNvGrpSpPr/>
        <p:nvPr/>
      </p:nvGrpSpPr>
      <p:grpSpPr>
        <a:xfrm>
          <a:off x="0" y="0"/>
          <a:ext cx="0" cy="0"/>
          <a:chOff x="0" y="0"/>
          <a:chExt cx="0" cy="0"/>
        </a:xfrm>
      </p:grpSpPr>
      <p:pic>
        <p:nvPicPr>
          <p:cNvPr id="24" name="Google Shape;24;p5" descr="paint_transparent1.png"/>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25" name="Google Shape;25;p5"/>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a:lvl1pPr>
            <a:lvl2pPr lvl="1" algn="l">
              <a:lnSpc>
                <a:spcPct val="100000"/>
              </a:lnSpc>
              <a:spcBef>
                <a:spcPts val="0"/>
              </a:spcBef>
              <a:spcAft>
                <a:spcPts val="0"/>
              </a:spcAft>
              <a:buSzPts val="4800"/>
              <a:buNone/>
              <a:defRPr/>
            </a:lvl2pPr>
            <a:lvl3pPr lvl="2" algn="l">
              <a:lnSpc>
                <a:spcPct val="100000"/>
              </a:lnSpc>
              <a:spcBef>
                <a:spcPts val="0"/>
              </a:spcBef>
              <a:spcAft>
                <a:spcPts val="0"/>
              </a:spcAft>
              <a:buSzPts val="4800"/>
              <a:buNone/>
              <a:defRPr/>
            </a:lvl3pPr>
            <a:lvl4pPr lvl="3" algn="l">
              <a:lnSpc>
                <a:spcPct val="100000"/>
              </a:lnSpc>
              <a:spcBef>
                <a:spcPts val="0"/>
              </a:spcBef>
              <a:spcAft>
                <a:spcPts val="0"/>
              </a:spcAft>
              <a:buSzPts val="4800"/>
              <a:buNone/>
              <a:defRPr/>
            </a:lvl4pPr>
            <a:lvl5pPr lvl="4" algn="l">
              <a:lnSpc>
                <a:spcPct val="100000"/>
              </a:lnSpc>
              <a:spcBef>
                <a:spcPts val="0"/>
              </a:spcBef>
              <a:spcAft>
                <a:spcPts val="0"/>
              </a:spcAft>
              <a:buSzPts val="4800"/>
              <a:buNone/>
              <a:defRPr/>
            </a:lvl5pPr>
            <a:lvl6pPr lvl="5" algn="l">
              <a:lnSpc>
                <a:spcPct val="100000"/>
              </a:lnSpc>
              <a:spcBef>
                <a:spcPts val="0"/>
              </a:spcBef>
              <a:spcAft>
                <a:spcPts val="0"/>
              </a:spcAft>
              <a:buSzPts val="4800"/>
              <a:buNone/>
              <a:defRPr/>
            </a:lvl6pPr>
            <a:lvl7pPr lvl="6" algn="l">
              <a:lnSpc>
                <a:spcPct val="100000"/>
              </a:lnSpc>
              <a:spcBef>
                <a:spcPts val="0"/>
              </a:spcBef>
              <a:spcAft>
                <a:spcPts val="0"/>
              </a:spcAft>
              <a:buSzPts val="4800"/>
              <a:buNone/>
              <a:defRPr/>
            </a:lvl7pPr>
            <a:lvl8pPr lvl="7" algn="l">
              <a:lnSpc>
                <a:spcPct val="100000"/>
              </a:lnSpc>
              <a:spcBef>
                <a:spcPts val="0"/>
              </a:spcBef>
              <a:spcAft>
                <a:spcPts val="0"/>
              </a:spcAft>
              <a:buSzPts val="4800"/>
              <a:buNone/>
              <a:defRPr/>
            </a:lvl8pPr>
            <a:lvl9pPr lvl="8" algn="l">
              <a:lnSpc>
                <a:spcPct val="100000"/>
              </a:lnSpc>
              <a:spcBef>
                <a:spcPts val="0"/>
              </a:spcBef>
              <a:spcAft>
                <a:spcPts val="0"/>
              </a:spcAft>
              <a:buSzPts val="4800"/>
              <a:buNone/>
              <a:defRPr/>
            </a:lvl9pPr>
          </a:lstStyle>
          <a:p>
            <a:endParaRPr/>
          </a:p>
        </p:txBody>
      </p:sp>
      <p:sp>
        <p:nvSpPr>
          <p:cNvPr id="26" name="Google Shape;26;p5"/>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blipFill>
          <a:blip r:embed="rId2">
            <a:alphaModFix/>
          </a:blip>
          <a:stretch>
            <a:fillRect/>
          </a:stretch>
        </a:blipFill>
        <a:effectLst/>
      </p:bgPr>
    </p:bg>
    <p:spTree>
      <p:nvGrpSpPr>
        <p:cNvPr id="1" name="Shape 27"/>
        <p:cNvGrpSpPr/>
        <p:nvPr/>
      </p:nvGrpSpPr>
      <p:grpSpPr>
        <a:xfrm>
          <a:off x="0" y="0"/>
          <a:ext cx="0" cy="0"/>
          <a:chOff x="0" y="0"/>
          <a:chExt cx="0" cy="0"/>
        </a:xfrm>
      </p:grpSpPr>
      <p:pic>
        <p:nvPicPr>
          <p:cNvPr id="28" name="Google Shape;28;p6" descr="paint_transparent1.png"/>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a:lvl1pPr>
            <a:lvl2pPr lvl="1" algn="l">
              <a:lnSpc>
                <a:spcPct val="100000"/>
              </a:lnSpc>
              <a:spcBef>
                <a:spcPts val="0"/>
              </a:spcBef>
              <a:spcAft>
                <a:spcPts val="0"/>
              </a:spcAft>
              <a:buSzPts val="4800"/>
              <a:buNone/>
              <a:defRPr/>
            </a:lvl2pPr>
            <a:lvl3pPr lvl="2" algn="l">
              <a:lnSpc>
                <a:spcPct val="100000"/>
              </a:lnSpc>
              <a:spcBef>
                <a:spcPts val="0"/>
              </a:spcBef>
              <a:spcAft>
                <a:spcPts val="0"/>
              </a:spcAft>
              <a:buSzPts val="4800"/>
              <a:buNone/>
              <a:defRPr/>
            </a:lvl3pPr>
            <a:lvl4pPr lvl="3" algn="l">
              <a:lnSpc>
                <a:spcPct val="100000"/>
              </a:lnSpc>
              <a:spcBef>
                <a:spcPts val="0"/>
              </a:spcBef>
              <a:spcAft>
                <a:spcPts val="0"/>
              </a:spcAft>
              <a:buSzPts val="4800"/>
              <a:buNone/>
              <a:defRPr/>
            </a:lvl4pPr>
            <a:lvl5pPr lvl="4" algn="l">
              <a:lnSpc>
                <a:spcPct val="100000"/>
              </a:lnSpc>
              <a:spcBef>
                <a:spcPts val="0"/>
              </a:spcBef>
              <a:spcAft>
                <a:spcPts val="0"/>
              </a:spcAft>
              <a:buSzPts val="4800"/>
              <a:buNone/>
              <a:defRPr/>
            </a:lvl5pPr>
            <a:lvl6pPr lvl="5" algn="l">
              <a:lnSpc>
                <a:spcPct val="100000"/>
              </a:lnSpc>
              <a:spcBef>
                <a:spcPts val="0"/>
              </a:spcBef>
              <a:spcAft>
                <a:spcPts val="0"/>
              </a:spcAft>
              <a:buSzPts val="4800"/>
              <a:buNone/>
              <a:defRPr/>
            </a:lvl6pPr>
            <a:lvl7pPr lvl="6" algn="l">
              <a:lnSpc>
                <a:spcPct val="100000"/>
              </a:lnSpc>
              <a:spcBef>
                <a:spcPts val="0"/>
              </a:spcBef>
              <a:spcAft>
                <a:spcPts val="0"/>
              </a:spcAft>
              <a:buSzPts val="4800"/>
              <a:buNone/>
              <a:defRPr/>
            </a:lvl7pPr>
            <a:lvl8pPr lvl="7" algn="l">
              <a:lnSpc>
                <a:spcPct val="100000"/>
              </a:lnSpc>
              <a:spcBef>
                <a:spcPts val="0"/>
              </a:spcBef>
              <a:spcAft>
                <a:spcPts val="0"/>
              </a:spcAft>
              <a:buSzPts val="4800"/>
              <a:buNone/>
              <a:defRPr/>
            </a:lvl8pPr>
            <a:lvl9pPr lvl="8" algn="l">
              <a:lnSpc>
                <a:spcPct val="100000"/>
              </a:lnSpc>
              <a:spcBef>
                <a:spcPts val="0"/>
              </a:spcBef>
              <a:spcAft>
                <a:spcPts val="0"/>
              </a:spcAft>
              <a:buSzPts val="4800"/>
              <a:buNone/>
              <a:defRPr/>
            </a:lvl9pPr>
          </a:lstStyle>
          <a:p>
            <a:endParaRPr/>
          </a:p>
        </p:txBody>
      </p:sp>
      <p:sp>
        <p:nvSpPr>
          <p:cNvPr id="30" name="Google Shape;30;p6"/>
          <p:cNvSpPr txBox="1">
            <a:spLocks noGrp="1"/>
          </p:cNvSpPr>
          <p:nvPr>
            <p:ph type="body" idx="1"/>
          </p:nvPr>
        </p:nvSpPr>
        <p:spPr>
          <a:xfrm>
            <a:off x="489775" y="2312475"/>
            <a:ext cx="1831500" cy="26133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600"/>
              </a:spcBef>
              <a:spcAft>
                <a:spcPts val="0"/>
              </a:spcAft>
              <a:buSzPts val="1200"/>
              <a:buChar char="×"/>
              <a:defRPr sz="12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31" name="Google Shape;31;p6"/>
          <p:cNvSpPr txBox="1">
            <a:spLocks noGrp="1"/>
          </p:cNvSpPr>
          <p:nvPr>
            <p:ph type="body" idx="2"/>
          </p:nvPr>
        </p:nvSpPr>
        <p:spPr>
          <a:xfrm>
            <a:off x="2415136" y="2312475"/>
            <a:ext cx="1831500" cy="26133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600"/>
              </a:spcBef>
              <a:spcAft>
                <a:spcPts val="0"/>
              </a:spcAft>
              <a:buSzPts val="1200"/>
              <a:buChar char="×"/>
              <a:defRPr sz="12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32" name="Google Shape;32;p6"/>
          <p:cNvSpPr txBox="1">
            <a:spLocks noGrp="1"/>
          </p:cNvSpPr>
          <p:nvPr>
            <p:ph type="body" idx="3"/>
          </p:nvPr>
        </p:nvSpPr>
        <p:spPr>
          <a:xfrm>
            <a:off x="4340497" y="2312475"/>
            <a:ext cx="1831500" cy="26133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600"/>
              </a:spcBef>
              <a:spcAft>
                <a:spcPts val="0"/>
              </a:spcAft>
              <a:buSzPts val="1200"/>
              <a:buChar char="×"/>
              <a:defRPr sz="12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33" name="Google Shape;33;p6"/>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rectangle">
  <p:cSld name="BLANK_1">
    <p:bg>
      <p:bgPr>
        <a:blipFill>
          <a:blip r:embed="rId2">
            <a:alphaModFix/>
          </a:blip>
          <a:stretch>
            <a:fillRect/>
          </a:stretch>
        </a:blipFill>
        <a:effectLst/>
      </p:bgPr>
    </p:bg>
    <p:spTree>
      <p:nvGrpSpPr>
        <p:cNvPr id="1" name="Shape 34"/>
        <p:cNvGrpSpPr/>
        <p:nvPr/>
      </p:nvGrpSpPr>
      <p:grpSpPr>
        <a:xfrm>
          <a:off x="0" y="0"/>
          <a:ext cx="0" cy="0"/>
          <a:chOff x="0" y="0"/>
          <a:chExt cx="0" cy="0"/>
        </a:xfrm>
      </p:grpSpPr>
      <p:pic>
        <p:nvPicPr>
          <p:cNvPr id="35" name="Google Shape;35;p7" descr="paint_transparent3.png"/>
          <p:cNvPicPr preferRelativeResize="0"/>
          <p:nvPr/>
        </p:nvPicPr>
        <p:blipFill rotWithShape="1">
          <a:blip r:embed="rId3">
            <a:alphaModFix/>
          </a:blip>
          <a:srcRect/>
          <a:stretch/>
        </p:blipFill>
        <p:spPr>
          <a:xfrm>
            <a:off x="0" y="0"/>
            <a:ext cx="9144000" cy="5143503"/>
          </a:xfrm>
          <a:prstGeom prst="rect">
            <a:avLst/>
          </a:prstGeom>
          <a:noFill/>
          <a:ln>
            <a:noFill/>
          </a:ln>
        </p:spPr>
      </p:pic>
      <p:sp>
        <p:nvSpPr>
          <p:cNvPr id="36" name="Google Shape;36;p7"/>
          <p:cNvSpPr txBox="1">
            <a:spLocks noGrp="1"/>
          </p:cNvSpPr>
          <p:nvPr>
            <p:ph type="sldNum" idx="12"/>
          </p:nvPr>
        </p:nvSpPr>
        <p:spPr>
          <a:xfrm>
            <a:off x="4297650" y="4447973"/>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circle" type="blank">
  <p:cSld name="BLANK">
    <p:bg>
      <p:bgPr>
        <a:blipFill>
          <a:blip r:embed="rId2">
            <a:alphaModFix/>
          </a:blip>
          <a:stretch>
            <a:fillRect/>
          </a:stretch>
        </a:blipFill>
        <a:effectLst/>
      </p:bgPr>
    </p:bg>
    <p:spTree>
      <p:nvGrpSpPr>
        <p:cNvPr id="1" name="Shape 37"/>
        <p:cNvGrpSpPr/>
        <p:nvPr/>
      </p:nvGrpSpPr>
      <p:grpSpPr>
        <a:xfrm>
          <a:off x="0" y="0"/>
          <a:ext cx="0" cy="0"/>
          <a:chOff x="0" y="0"/>
          <a:chExt cx="0" cy="0"/>
        </a:xfrm>
      </p:grpSpPr>
      <p:pic>
        <p:nvPicPr>
          <p:cNvPr id="38" name="Google Shape;38;p8" descr="paint_transparent4.png"/>
          <p:cNvPicPr preferRelativeResize="0"/>
          <p:nvPr/>
        </p:nvPicPr>
        <p:blipFill rotWithShape="1">
          <a:blip r:embed="rId3">
            <a:alphaModFix/>
          </a:blip>
          <a:srcRect/>
          <a:stretch/>
        </p:blipFill>
        <p:spPr>
          <a:xfrm>
            <a:off x="0" y="0"/>
            <a:ext cx="9144000" cy="5143513"/>
          </a:xfrm>
          <a:prstGeom prst="rect">
            <a:avLst/>
          </a:prstGeom>
          <a:noFill/>
          <a:ln>
            <a:noFill/>
          </a:ln>
        </p:spPr>
      </p:pic>
      <p:sp>
        <p:nvSpPr>
          <p:cNvPr id="39" name="Google Shape;39;p8"/>
          <p:cNvSpPr txBox="1">
            <a:spLocks noGrp="1"/>
          </p:cNvSpPr>
          <p:nvPr>
            <p:ph type="sldNum" idx="12"/>
          </p:nvPr>
        </p:nvSpPr>
        <p:spPr>
          <a:xfrm>
            <a:off x="4297650" y="4673651"/>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40"/>
        <p:cNvGrpSpPr/>
        <p:nvPr/>
      </p:nvGrpSpPr>
      <p:grpSpPr>
        <a:xfrm>
          <a:off x="0" y="0"/>
          <a:ext cx="0" cy="0"/>
          <a:chOff x="0" y="0"/>
          <a:chExt cx="0" cy="0"/>
        </a:xfrm>
      </p:grpSpPr>
      <p:pic>
        <p:nvPicPr>
          <p:cNvPr id="41" name="Google Shape;41;p9" descr="paint_transparent4.png"/>
          <p:cNvPicPr preferRelativeResize="0"/>
          <p:nvPr/>
        </p:nvPicPr>
        <p:blipFill rotWithShape="1">
          <a:blip r:embed="rId3">
            <a:alphaModFix/>
          </a:blip>
          <a:srcRect/>
          <a:stretch/>
        </p:blipFill>
        <p:spPr>
          <a:xfrm>
            <a:off x="0" y="-12"/>
            <a:ext cx="9144000" cy="5143513"/>
          </a:xfrm>
          <a:prstGeom prst="rect">
            <a:avLst/>
          </a:prstGeom>
          <a:noFill/>
          <a:ln>
            <a:noFill/>
          </a:ln>
        </p:spPr>
      </p:pic>
      <p:sp>
        <p:nvSpPr>
          <p:cNvPr id="42" name="Google Shape;42;p9"/>
          <p:cNvSpPr txBox="1">
            <a:spLocks noGrp="1"/>
          </p:cNvSpPr>
          <p:nvPr>
            <p:ph type="body" idx="1"/>
          </p:nvPr>
        </p:nvSpPr>
        <p:spPr>
          <a:xfrm>
            <a:off x="2483350" y="836125"/>
            <a:ext cx="4177200" cy="3471300"/>
          </a:xfrm>
          <a:prstGeom prst="rect">
            <a:avLst/>
          </a:prstGeom>
          <a:noFill/>
          <a:ln>
            <a:noFill/>
          </a:ln>
        </p:spPr>
        <p:txBody>
          <a:bodyPr spcFirstLastPara="1" wrap="square" lIns="91425" tIns="91425" rIns="91425" bIns="91425" anchor="ctr" anchorCtr="0">
            <a:noAutofit/>
          </a:bodyPr>
          <a:lstStyle>
            <a:lvl1pPr marL="457200" lvl="0" indent="-381000" algn="ctr">
              <a:lnSpc>
                <a:spcPct val="100000"/>
              </a:lnSpc>
              <a:spcBef>
                <a:spcPts val="600"/>
              </a:spcBef>
              <a:spcAft>
                <a:spcPts val="0"/>
              </a:spcAft>
              <a:buClr>
                <a:srgbClr val="FFFFFF"/>
              </a:buClr>
              <a:buSzPts val="2400"/>
              <a:buChar char="×"/>
              <a:defRPr sz="2400" i="1">
                <a:solidFill>
                  <a:srgbClr val="FFFFFF"/>
                </a:solidFill>
              </a:defRPr>
            </a:lvl1pPr>
            <a:lvl2pPr marL="914400" lvl="1" indent="-381000" algn="ctr">
              <a:lnSpc>
                <a:spcPct val="100000"/>
              </a:lnSpc>
              <a:spcBef>
                <a:spcPts val="0"/>
              </a:spcBef>
              <a:spcAft>
                <a:spcPts val="0"/>
              </a:spcAft>
              <a:buClr>
                <a:srgbClr val="FFFFFF"/>
              </a:buClr>
              <a:buSzPts val="2400"/>
              <a:buChar char="×"/>
              <a:defRPr sz="2400" i="1">
                <a:solidFill>
                  <a:srgbClr val="FFFFFF"/>
                </a:solidFill>
              </a:defRPr>
            </a:lvl2pPr>
            <a:lvl3pPr marL="1371600" lvl="2" indent="-381000" algn="ctr">
              <a:lnSpc>
                <a:spcPct val="100000"/>
              </a:lnSpc>
              <a:spcBef>
                <a:spcPts val="0"/>
              </a:spcBef>
              <a:spcAft>
                <a:spcPts val="0"/>
              </a:spcAft>
              <a:buClr>
                <a:srgbClr val="FFFFFF"/>
              </a:buClr>
              <a:buSzPts val="2400"/>
              <a:buChar char="×"/>
              <a:defRPr sz="2400" i="1">
                <a:solidFill>
                  <a:srgbClr val="FFFFFF"/>
                </a:solidFill>
              </a:defRPr>
            </a:lvl3pPr>
            <a:lvl4pPr marL="1828800" lvl="3" indent="-381000" algn="ctr">
              <a:lnSpc>
                <a:spcPct val="100000"/>
              </a:lnSpc>
              <a:spcBef>
                <a:spcPts val="0"/>
              </a:spcBef>
              <a:spcAft>
                <a:spcPts val="0"/>
              </a:spcAft>
              <a:buClr>
                <a:srgbClr val="FFFFFF"/>
              </a:buClr>
              <a:buSzPts val="2400"/>
              <a:buChar char="×"/>
              <a:defRPr sz="2400" i="1">
                <a:solidFill>
                  <a:srgbClr val="FFFFFF"/>
                </a:solidFill>
              </a:defRPr>
            </a:lvl4pPr>
            <a:lvl5pPr marL="2286000" lvl="4" indent="-381000" algn="ctr">
              <a:lnSpc>
                <a:spcPct val="100000"/>
              </a:lnSpc>
              <a:spcBef>
                <a:spcPts val="0"/>
              </a:spcBef>
              <a:spcAft>
                <a:spcPts val="0"/>
              </a:spcAft>
              <a:buClr>
                <a:srgbClr val="FFFFFF"/>
              </a:buClr>
              <a:buSzPts val="2400"/>
              <a:buChar char="○"/>
              <a:defRPr sz="2400" i="1">
                <a:solidFill>
                  <a:srgbClr val="FFFFFF"/>
                </a:solidFill>
              </a:defRPr>
            </a:lvl5pPr>
            <a:lvl6pPr marL="2743200" lvl="5" indent="-381000" algn="ctr">
              <a:lnSpc>
                <a:spcPct val="100000"/>
              </a:lnSpc>
              <a:spcBef>
                <a:spcPts val="0"/>
              </a:spcBef>
              <a:spcAft>
                <a:spcPts val="0"/>
              </a:spcAft>
              <a:buClr>
                <a:srgbClr val="FFFFFF"/>
              </a:buClr>
              <a:buSzPts val="2400"/>
              <a:buChar char="■"/>
              <a:defRPr sz="2400" i="1">
                <a:solidFill>
                  <a:srgbClr val="FFFFFF"/>
                </a:solidFill>
              </a:defRPr>
            </a:lvl6pPr>
            <a:lvl7pPr marL="3200400" lvl="6" indent="-381000" algn="ctr">
              <a:lnSpc>
                <a:spcPct val="100000"/>
              </a:lnSpc>
              <a:spcBef>
                <a:spcPts val="0"/>
              </a:spcBef>
              <a:spcAft>
                <a:spcPts val="0"/>
              </a:spcAft>
              <a:buClr>
                <a:srgbClr val="FFFFFF"/>
              </a:buClr>
              <a:buSzPts val="2400"/>
              <a:buChar char="●"/>
              <a:defRPr sz="2400" i="1">
                <a:solidFill>
                  <a:srgbClr val="FFFFFF"/>
                </a:solidFill>
              </a:defRPr>
            </a:lvl7pPr>
            <a:lvl8pPr marL="3657600" lvl="7" indent="-381000" algn="ctr">
              <a:lnSpc>
                <a:spcPct val="100000"/>
              </a:lnSpc>
              <a:spcBef>
                <a:spcPts val="0"/>
              </a:spcBef>
              <a:spcAft>
                <a:spcPts val="0"/>
              </a:spcAft>
              <a:buClr>
                <a:srgbClr val="FFFFFF"/>
              </a:buClr>
              <a:buSzPts val="2400"/>
              <a:buChar char="○"/>
              <a:defRPr sz="2400" i="1">
                <a:solidFill>
                  <a:srgbClr val="FFFFFF"/>
                </a:solidFill>
              </a:defRPr>
            </a:lvl8pPr>
            <a:lvl9pPr marL="4114800" lvl="8" indent="-381000" algn="ctr">
              <a:lnSpc>
                <a:spcPct val="100000"/>
              </a:lnSpc>
              <a:spcBef>
                <a:spcPts val="0"/>
              </a:spcBef>
              <a:spcAft>
                <a:spcPts val="0"/>
              </a:spcAft>
              <a:buClr>
                <a:srgbClr val="FFFFFF"/>
              </a:buClr>
              <a:buSzPts val="2400"/>
              <a:buChar char="■"/>
              <a:defRPr sz="2400" i="1">
                <a:solidFill>
                  <a:srgbClr val="FFFFFF"/>
                </a:solidFill>
              </a:defRPr>
            </a:lvl9pPr>
          </a:lstStyle>
          <a:p>
            <a:endParaRPr/>
          </a:p>
        </p:txBody>
      </p:sp>
      <p:sp>
        <p:nvSpPr>
          <p:cNvPr id="43" name="Google Shape;43;p9"/>
          <p:cNvSpPr txBox="1">
            <a:spLocks noGrp="1"/>
          </p:cNvSpPr>
          <p:nvPr>
            <p:ph type="sldNum" idx="12"/>
          </p:nvPr>
        </p:nvSpPr>
        <p:spPr>
          <a:xfrm>
            <a:off x="4297650" y="4673651"/>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44"/>
        <p:cNvGrpSpPr/>
        <p:nvPr/>
      </p:nvGrpSpPr>
      <p:grpSpPr>
        <a:xfrm>
          <a:off x="0" y="0"/>
          <a:ext cx="0" cy="0"/>
          <a:chOff x="0" y="0"/>
          <a:chExt cx="0" cy="0"/>
        </a:xfrm>
      </p:grpSpPr>
      <p:pic>
        <p:nvPicPr>
          <p:cNvPr id="45" name="Google Shape;45;p10" descr="paint_transparent1.png"/>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46" name="Google Shape;46;p10"/>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1pPr>
            <a:lvl2pPr lvl="1"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2pPr>
            <a:lvl3pPr lvl="2"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3pPr>
            <a:lvl4pPr lvl="3"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4pPr>
            <a:lvl5pPr lvl="4"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5pPr>
            <a:lvl6pPr lvl="5"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6pPr>
            <a:lvl7pPr lvl="6"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7pPr>
            <a:lvl8pPr lvl="7"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8pPr>
            <a:lvl9pPr lvl="8"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9pPr>
          </a:lstStyle>
          <a:p>
            <a:endParaRPr/>
          </a:p>
        </p:txBody>
      </p:sp>
      <p:sp>
        <p:nvSpPr>
          <p:cNvPr id="47" name="Google Shape;47;p10"/>
          <p:cNvSpPr txBox="1">
            <a:spLocks noGrp="1"/>
          </p:cNvSpPr>
          <p:nvPr>
            <p:ph type="body" idx="1"/>
          </p:nvPr>
        </p:nvSpPr>
        <p:spPr>
          <a:xfrm>
            <a:off x="457200" y="2244400"/>
            <a:ext cx="5511300" cy="26052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48" name="Google Shape;48;p10"/>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CCCCC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1pPr>
            <a:lvl2pPr marR="0" lvl="1"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2pPr>
            <a:lvl3pPr marR="0" lvl="2"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3pPr>
            <a:lvl4pPr marR="0" lvl="3"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4pPr>
            <a:lvl5pPr marR="0" lvl="4"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5pPr>
            <a:lvl6pPr marR="0" lvl="5"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6pPr>
            <a:lvl7pPr marR="0" lvl="6"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7pPr>
            <a:lvl8pPr marR="0" lvl="7"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8pPr>
            <a:lvl9pPr marR="0" lvl="8"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9pPr>
          </a:lstStyle>
          <a:p>
            <a:endParaRPr/>
          </a:p>
        </p:txBody>
      </p:sp>
      <p:sp>
        <p:nvSpPr>
          <p:cNvPr id="7" name="Google Shape;7;p1"/>
          <p:cNvSpPr txBox="1">
            <a:spLocks noGrp="1"/>
          </p:cNvSpPr>
          <p:nvPr>
            <p:ph type="body" idx="1"/>
          </p:nvPr>
        </p:nvSpPr>
        <p:spPr>
          <a:xfrm>
            <a:off x="457200" y="2244400"/>
            <a:ext cx="5511300" cy="2605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00000"/>
              </a:lnSpc>
              <a:spcBef>
                <a:spcPts val="60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1pPr>
            <a:lvl2pPr marL="914400" marR="0" lvl="1"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2pPr>
            <a:lvl3pPr marL="1371600" marR="0" lvl="2"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3pPr>
            <a:lvl4pPr marL="1828800" marR="0" lvl="3"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4pPr>
            <a:lvl5pPr marL="2286000" marR="0" lvl="4"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5pPr>
            <a:lvl6pPr marL="2743200" marR="0" lvl="5"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6pPr>
            <a:lvl7pPr marL="3200400" marR="0" lvl="6"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7pPr>
            <a:lvl8pPr marL="3657600" marR="0" lvl="7"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8pPr>
            <a:lvl9pPr marL="4114800" marR="0" lvl="8"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9pPr>
          </a:lstStyle>
          <a:p>
            <a:endParaRPr/>
          </a:p>
        </p:txBody>
      </p:sp>
      <p:sp>
        <p:nvSpPr>
          <p:cNvPr id="8" name="Google Shape;8;p1"/>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2"/>
          <p:cNvSpPr txBox="1">
            <a:spLocks noGrp="1"/>
          </p:cNvSpPr>
          <p:nvPr>
            <p:ph type="ctrTitle"/>
          </p:nvPr>
        </p:nvSpPr>
        <p:spPr>
          <a:xfrm>
            <a:off x="104225" y="49200"/>
            <a:ext cx="8515800" cy="2211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6400">
                <a:solidFill>
                  <a:srgbClr val="000000"/>
                </a:solidFill>
                <a:latin typeface="Impact"/>
                <a:ea typeface="Impact"/>
                <a:cs typeface="Impact"/>
                <a:sym typeface="Impact"/>
              </a:rPr>
              <a:t>Heart Disease Prediction Using Machine Learning</a:t>
            </a:r>
            <a:endParaRPr sz="6400">
              <a:solidFill>
                <a:srgbClr val="000000"/>
              </a:solidFill>
              <a:latin typeface="Impact"/>
              <a:ea typeface="Impact"/>
              <a:cs typeface="Impact"/>
              <a:sym typeface="Impact"/>
            </a:endParaRPr>
          </a:p>
        </p:txBody>
      </p:sp>
      <p:sp>
        <p:nvSpPr>
          <p:cNvPr id="58" name="Google Shape;58;p12"/>
          <p:cNvSpPr txBox="1">
            <a:spLocks noGrp="1"/>
          </p:cNvSpPr>
          <p:nvPr>
            <p:ph type="subTitle" idx="1"/>
          </p:nvPr>
        </p:nvSpPr>
        <p:spPr>
          <a:xfrm>
            <a:off x="1378775" y="3225700"/>
            <a:ext cx="5029500" cy="184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2400" b="1" dirty="0">
                <a:solidFill>
                  <a:srgbClr val="000000"/>
                </a:solidFill>
                <a:latin typeface="Lato"/>
                <a:ea typeface="Lato"/>
                <a:cs typeface="Lato"/>
                <a:sym typeface="Lato"/>
              </a:rPr>
              <a:t>By</a:t>
            </a:r>
            <a:endParaRPr b="1" dirty="0">
              <a:latin typeface="Lato"/>
              <a:ea typeface="Lato"/>
              <a:cs typeface="Lato"/>
              <a:sym typeface="Lato"/>
            </a:endParaRPr>
          </a:p>
          <a:p>
            <a:pPr marL="0" lvl="0" indent="0" algn="l" rtl="0">
              <a:lnSpc>
                <a:spcPct val="100000"/>
              </a:lnSpc>
              <a:spcBef>
                <a:spcPts val="0"/>
              </a:spcBef>
              <a:spcAft>
                <a:spcPts val="0"/>
              </a:spcAft>
              <a:buSzPts val="1400"/>
              <a:buNone/>
            </a:pPr>
            <a:endParaRPr sz="2400" dirty="0">
              <a:solidFill>
                <a:srgbClr val="000000"/>
              </a:solidFill>
            </a:endParaRPr>
          </a:p>
          <a:p>
            <a:pPr marL="0" lvl="0" indent="0" algn="l" rtl="0">
              <a:lnSpc>
                <a:spcPct val="100000"/>
              </a:lnSpc>
              <a:spcBef>
                <a:spcPts val="0"/>
              </a:spcBef>
              <a:spcAft>
                <a:spcPts val="0"/>
              </a:spcAft>
              <a:buSzPts val="1400"/>
              <a:buNone/>
            </a:pPr>
            <a:r>
              <a:rPr lang="en" sz="2400" smtClean="0">
                <a:solidFill>
                  <a:srgbClr val="000000"/>
                </a:solidFill>
                <a:latin typeface="Impact"/>
                <a:ea typeface="Impact"/>
                <a:cs typeface="Impact"/>
                <a:sym typeface="Impact"/>
              </a:rPr>
              <a:t>Pham Anh Minh</a:t>
            </a:r>
            <a:endParaRPr sz="2400" dirty="0">
              <a:solidFill>
                <a:srgbClr val="000000"/>
              </a:solidFill>
              <a:latin typeface="Impact"/>
              <a:ea typeface="Impact"/>
              <a:cs typeface="Impact"/>
              <a:sym typeface="Impact"/>
            </a:endParaRPr>
          </a:p>
        </p:txBody>
      </p:sp>
      <p:sp>
        <p:nvSpPr>
          <p:cNvPr id="59" name="Google Shape;59;p12"/>
          <p:cNvSpPr txBox="1">
            <a:spLocks noGrp="1"/>
          </p:cNvSpPr>
          <p:nvPr>
            <p:ph type="sldNum" idx="4294967295"/>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
              <a:t>10</a:t>
            </a:fld>
            <a:endParaRPr/>
          </a:p>
        </p:txBody>
      </p:sp>
      <p:sp>
        <p:nvSpPr>
          <p:cNvPr id="123" name="Google Shape;123;p21"/>
          <p:cNvSpPr txBox="1">
            <a:spLocks noGrp="1"/>
          </p:cNvSpPr>
          <p:nvPr>
            <p:ph type="title"/>
          </p:nvPr>
        </p:nvSpPr>
        <p:spPr>
          <a:xfrm>
            <a:off x="457200" y="66125"/>
            <a:ext cx="5511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a:t>Random Forest</a:t>
            </a:r>
            <a:endParaRPr/>
          </a:p>
        </p:txBody>
      </p:sp>
      <p:pic>
        <p:nvPicPr>
          <p:cNvPr id="124" name="Google Shape;124;p21"/>
          <p:cNvPicPr preferRelativeResize="0"/>
          <p:nvPr/>
        </p:nvPicPr>
        <p:blipFill>
          <a:blip r:embed="rId3">
            <a:alphaModFix/>
          </a:blip>
          <a:stretch>
            <a:fillRect/>
          </a:stretch>
        </p:blipFill>
        <p:spPr>
          <a:xfrm>
            <a:off x="421400" y="1581325"/>
            <a:ext cx="8464449" cy="2035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txBox="1">
            <a:spLocks noGrp="1"/>
          </p:cNvSpPr>
          <p:nvPr>
            <p:ph type="title"/>
          </p:nvPr>
        </p:nvSpPr>
        <p:spPr>
          <a:xfrm>
            <a:off x="445075" y="54025"/>
            <a:ext cx="5511300" cy="1920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a:t>Decision Tree Classifier</a:t>
            </a:r>
            <a:endParaRPr/>
          </a:p>
        </p:txBody>
      </p:sp>
      <p:sp>
        <p:nvSpPr>
          <p:cNvPr id="130" name="Google Shape;130;p22"/>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
              <a:t>11</a:t>
            </a:fld>
            <a:endParaRPr/>
          </a:p>
        </p:txBody>
      </p:sp>
      <p:pic>
        <p:nvPicPr>
          <p:cNvPr id="131" name="Google Shape;131;p22"/>
          <p:cNvPicPr preferRelativeResize="0"/>
          <p:nvPr/>
        </p:nvPicPr>
        <p:blipFill>
          <a:blip r:embed="rId3">
            <a:alphaModFix/>
          </a:blip>
          <a:stretch>
            <a:fillRect/>
          </a:stretch>
        </p:blipFill>
        <p:spPr>
          <a:xfrm>
            <a:off x="633350" y="2151175"/>
            <a:ext cx="7762875" cy="1866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txBox="1">
            <a:spLocks noGrp="1"/>
          </p:cNvSpPr>
          <p:nvPr>
            <p:ph type="sldNum" idx="12"/>
          </p:nvPr>
        </p:nvSpPr>
        <p:spPr>
          <a:xfrm>
            <a:off x="4297650" y="4447973"/>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fld id="{00000000-1234-1234-1234-123412341234}" type="slidenum">
              <a:rPr lang="en"/>
              <a:t>12</a:t>
            </a:fld>
            <a:endParaRPr/>
          </a:p>
        </p:txBody>
      </p:sp>
      <p:sp>
        <p:nvSpPr>
          <p:cNvPr id="137" name="Google Shape;137;p23"/>
          <p:cNvSpPr txBox="1">
            <a:spLocks noGrp="1"/>
          </p:cNvSpPr>
          <p:nvPr>
            <p:ph type="ctrTitle" idx="4294967295"/>
          </p:nvPr>
        </p:nvSpPr>
        <p:spPr>
          <a:xfrm>
            <a:off x="885925" y="762325"/>
            <a:ext cx="8115900" cy="3436800"/>
          </a:xfrm>
          <a:prstGeom prst="rect">
            <a:avLst/>
          </a:prstGeom>
          <a:noFill/>
          <a:ln>
            <a:noFill/>
          </a:ln>
        </p:spPr>
        <p:txBody>
          <a:bodyPr spcFirstLastPara="1" wrap="square" lIns="91425" tIns="91425" rIns="91425" bIns="91425" anchor="b" anchorCtr="0">
            <a:noAutofit/>
          </a:bodyPr>
          <a:lstStyle/>
          <a:p>
            <a:pPr marL="457200" marR="0" lvl="0" indent="-177800" algn="just" rtl="0">
              <a:lnSpc>
                <a:spcPct val="100000"/>
              </a:lnSpc>
              <a:spcBef>
                <a:spcPts val="0"/>
              </a:spcBef>
              <a:spcAft>
                <a:spcPts val="0"/>
              </a:spcAft>
              <a:buClr>
                <a:srgbClr val="000000"/>
              </a:buClr>
              <a:buSzPts val="3600"/>
              <a:buFont typeface="Helvetica Neue"/>
              <a:buChar char="●"/>
            </a:pPr>
            <a:r>
              <a:rPr lang="en" sz="3600" b="1" i="0" u="none" strike="noStrike" cap="none">
                <a:solidFill>
                  <a:srgbClr val="000000"/>
                </a:solidFill>
                <a:latin typeface="Helvetica Neue"/>
                <a:ea typeface="Helvetica Neue"/>
                <a:cs typeface="Helvetica Neue"/>
                <a:sym typeface="Helvetica Neue"/>
              </a:rPr>
              <a:t>Conclusion</a:t>
            </a:r>
            <a:endParaRPr sz="3600" b="1" i="0" u="none" strike="noStrike" cap="none">
              <a:solidFill>
                <a:srgbClr val="000000"/>
              </a:solidFill>
              <a:latin typeface="Helvetica Neue"/>
              <a:ea typeface="Helvetica Neue"/>
              <a:cs typeface="Helvetica Neue"/>
              <a:sym typeface="Helvetica Neue"/>
            </a:endParaRPr>
          </a:p>
          <a:p>
            <a:pPr marL="0" marR="0" lvl="0" indent="0" algn="just" rtl="0">
              <a:lnSpc>
                <a:spcPct val="100000"/>
              </a:lnSpc>
              <a:spcBef>
                <a:spcPts val="0"/>
              </a:spcBef>
              <a:spcAft>
                <a:spcPts val="0"/>
              </a:spcAft>
              <a:buNone/>
            </a:pPr>
            <a:r>
              <a:rPr lang="en" sz="2800" b="1">
                <a:solidFill>
                  <a:srgbClr val="000000"/>
                </a:solidFill>
                <a:latin typeface="Helvetica Neue"/>
                <a:ea typeface="Helvetica Neue"/>
                <a:cs typeface="Helvetica Neue"/>
                <a:sym typeface="Helvetica Neue"/>
              </a:rPr>
              <a:t>We have best three algorithms for predicting the heart disease through given datasets. We are also getting best accuracy. It is one of the new system that use three famous algorithm for prediction of diseases especially heart. </a:t>
            </a:r>
            <a:endParaRPr sz="2800" b="0" i="0" u="none" strike="noStrike" cap="none">
              <a:solidFill>
                <a:srgbClr val="000000"/>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
        <p:cNvGrpSpPr/>
        <p:nvPr/>
      </p:nvGrpSpPr>
      <p:grpSpPr>
        <a:xfrm>
          <a:off x="0" y="0"/>
          <a:ext cx="0" cy="0"/>
          <a:chOff x="0" y="0"/>
          <a:chExt cx="0" cy="0"/>
        </a:xfrm>
      </p:grpSpPr>
      <p:sp>
        <p:nvSpPr>
          <p:cNvPr id="142" name="Google Shape;142;p24"/>
          <p:cNvSpPr txBox="1">
            <a:spLocks noGrp="1"/>
          </p:cNvSpPr>
          <p:nvPr>
            <p:ph type="sldNum" idx="12"/>
          </p:nvPr>
        </p:nvSpPr>
        <p:spPr>
          <a:xfrm>
            <a:off x="4297650" y="4673651"/>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fld id="{00000000-1234-1234-1234-123412341234}" type="slidenum">
              <a:rPr lang="en"/>
              <a:t>13</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xfrm>
            <a:off x="289225" y="361000"/>
            <a:ext cx="8046300" cy="4312800"/>
          </a:xfrm>
          <a:prstGeom prst="rect">
            <a:avLst/>
          </a:prstGeom>
          <a:noFill/>
          <a:ln>
            <a:noFill/>
          </a:ln>
        </p:spPr>
        <p:txBody>
          <a:bodyPr spcFirstLastPara="1" wrap="square" lIns="91425" tIns="91425" rIns="91425" bIns="91425" anchor="b" anchorCtr="0">
            <a:noAutofit/>
          </a:bodyPr>
          <a:lstStyle/>
          <a:p>
            <a:pPr marL="457200" lvl="0" indent="0" algn="l" rtl="0">
              <a:lnSpc>
                <a:spcPct val="100000"/>
              </a:lnSpc>
              <a:spcBef>
                <a:spcPts val="0"/>
              </a:spcBef>
              <a:spcAft>
                <a:spcPts val="0"/>
              </a:spcAft>
              <a:buSzPts val="4800"/>
              <a:buNone/>
            </a:pPr>
            <a:endParaRPr sz="4000" b="1">
              <a:latin typeface="Lato"/>
              <a:ea typeface="Lato"/>
              <a:cs typeface="Lato"/>
              <a:sym typeface="Lato"/>
            </a:endParaRPr>
          </a:p>
          <a:p>
            <a:pPr marL="457200" lvl="0" indent="0" algn="l" rtl="0">
              <a:lnSpc>
                <a:spcPct val="100000"/>
              </a:lnSpc>
              <a:spcBef>
                <a:spcPts val="0"/>
              </a:spcBef>
              <a:spcAft>
                <a:spcPts val="0"/>
              </a:spcAft>
              <a:buSzPts val="4800"/>
              <a:buNone/>
            </a:pPr>
            <a:endParaRPr sz="4000" b="1">
              <a:latin typeface="Lato"/>
              <a:ea typeface="Lato"/>
              <a:cs typeface="Lato"/>
              <a:sym typeface="Lato"/>
            </a:endParaRPr>
          </a:p>
          <a:p>
            <a:pPr marL="457200" lvl="0" indent="0" algn="l" rtl="0">
              <a:lnSpc>
                <a:spcPct val="100000"/>
              </a:lnSpc>
              <a:spcBef>
                <a:spcPts val="0"/>
              </a:spcBef>
              <a:spcAft>
                <a:spcPts val="0"/>
              </a:spcAft>
              <a:buSzPts val="4800"/>
              <a:buNone/>
            </a:pPr>
            <a:r>
              <a:rPr lang="en" b="1">
                <a:solidFill>
                  <a:srgbClr val="000000"/>
                </a:solidFill>
                <a:latin typeface="Rockwell"/>
                <a:ea typeface="Rockwell"/>
                <a:cs typeface="Rockwell"/>
                <a:sym typeface="Rockwell"/>
              </a:rPr>
              <a:t>INTRODUCTION</a:t>
            </a:r>
            <a:endParaRPr b="1">
              <a:solidFill>
                <a:srgbClr val="000000"/>
              </a:solidFill>
              <a:latin typeface="Rockwell"/>
              <a:ea typeface="Rockwell"/>
              <a:cs typeface="Rockwell"/>
              <a:sym typeface="Rockwell"/>
            </a:endParaRPr>
          </a:p>
          <a:p>
            <a:pPr marL="457200" lvl="0" indent="0" algn="l" rtl="0">
              <a:lnSpc>
                <a:spcPct val="100000"/>
              </a:lnSpc>
              <a:spcBef>
                <a:spcPts val="0"/>
              </a:spcBef>
              <a:spcAft>
                <a:spcPts val="0"/>
              </a:spcAft>
              <a:buSzPts val="4800"/>
              <a:buNone/>
            </a:pPr>
            <a:endParaRPr sz="4000" b="1">
              <a:solidFill>
                <a:srgbClr val="000000"/>
              </a:solidFill>
              <a:latin typeface="Lato"/>
              <a:ea typeface="Lato"/>
              <a:cs typeface="Lato"/>
              <a:sym typeface="Lato"/>
            </a:endParaRPr>
          </a:p>
          <a:p>
            <a:pPr marL="457200" lvl="0" indent="-457200" algn="l" rtl="0">
              <a:lnSpc>
                <a:spcPct val="100000"/>
              </a:lnSpc>
              <a:spcBef>
                <a:spcPts val="0"/>
              </a:spcBef>
              <a:spcAft>
                <a:spcPts val="0"/>
              </a:spcAft>
              <a:buClr>
                <a:srgbClr val="000000"/>
              </a:buClr>
              <a:buSzPts val="4800"/>
              <a:buFont typeface="Garamond"/>
              <a:buChar char="●"/>
            </a:pPr>
            <a:r>
              <a:rPr lang="en" b="1">
                <a:solidFill>
                  <a:srgbClr val="000000"/>
                </a:solidFill>
                <a:latin typeface="Garamond"/>
                <a:ea typeface="Garamond"/>
                <a:cs typeface="Garamond"/>
                <a:sym typeface="Garamond"/>
              </a:rPr>
              <a:t>What is Machine Learning ?</a:t>
            </a:r>
            <a:endParaRPr b="1">
              <a:solidFill>
                <a:srgbClr val="000000"/>
              </a:solidFill>
              <a:latin typeface="Garamond"/>
              <a:ea typeface="Garamond"/>
              <a:cs typeface="Garamond"/>
              <a:sym typeface="Garamond"/>
            </a:endParaRPr>
          </a:p>
          <a:p>
            <a:pPr marL="457200" lvl="0" indent="-457200" algn="l" rtl="0">
              <a:lnSpc>
                <a:spcPct val="100000"/>
              </a:lnSpc>
              <a:spcBef>
                <a:spcPts val="0"/>
              </a:spcBef>
              <a:spcAft>
                <a:spcPts val="0"/>
              </a:spcAft>
              <a:buClr>
                <a:srgbClr val="000000"/>
              </a:buClr>
              <a:buSzPts val="4800"/>
              <a:buFont typeface="Garamond"/>
              <a:buChar char="●"/>
            </a:pPr>
            <a:r>
              <a:rPr lang="en" b="1">
                <a:solidFill>
                  <a:srgbClr val="000000"/>
                </a:solidFill>
                <a:latin typeface="Garamond"/>
                <a:ea typeface="Garamond"/>
                <a:cs typeface="Garamond"/>
                <a:sym typeface="Garamond"/>
              </a:rPr>
              <a:t>Goal of the Project</a:t>
            </a:r>
            <a:endParaRPr b="1">
              <a:solidFill>
                <a:srgbClr val="000000"/>
              </a:solidFill>
              <a:latin typeface="Garamond"/>
              <a:ea typeface="Garamond"/>
              <a:cs typeface="Garamond"/>
              <a:sym typeface="Garamond"/>
            </a:endParaRPr>
          </a:p>
          <a:p>
            <a:pPr marL="457200" lvl="0" indent="-457200" algn="l" rtl="0">
              <a:lnSpc>
                <a:spcPct val="100000"/>
              </a:lnSpc>
              <a:spcBef>
                <a:spcPts val="0"/>
              </a:spcBef>
              <a:spcAft>
                <a:spcPts val="0"/>
              </a:spcAft>
              <a:buClr>
                <a:srgbClr val="000000"/>
              </a:buClr>
              <a:buSzPts val="4800"/>
              <a:buFont typeface="Garamond"/>
              <a:buChar char="●"/>
            </a:pPr>
            <a:r>
              <a:rPr lang="en" b="1">
                <a:solidFill>
                  <a:srgbClr val="000000"/>
                </a:solidFill>
                <a:latin typeface="Garamond"/>
                <a:ea typeface="Garamond"/>
                <a:cs typeface="Garamond"/>
                <a:sym typeface="Garamond"/>
              </a:rPr>
              <a:t>What is Supervised Learning ?</a:t>
            </a:r>
            <a:endParaRPr b="1">
              <a:solidFill>
                <a:srgbClr val="000000"/>
              </a:solidFill>
              <a:latin typeface="Garamond"/>
              <a:ea typeface="Garamond"/>
              <a:cs typeface="Garamond"/>
              <a:sym typeface="Garamond"/>
            </a:endParaRPr>
          </a:p>
        </p:txBody>
      </p:sp>
      <p:sp>
        <p:nvSpPr>
          <p:cNvPr id="65" name="Google Shape;65;p13"/>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
              <a:t>3</a:t>
            </a:fld>
            <a:endParaRPr/>
          </a:p>
        </p:txBody>
      </p:sp>
      <p:pic>
        <p:nvPicPr>
          <p:cNvPr id="71" name="Google Shape;71;p14"/>
          <p:cNvPicPr preferRelativeResize="0"/>
          <p:nvPr/>
        </p:nvPicPr>
        <p:blipFill rotWithShape="1">
          <a:blip r:embed="rId3">
            <a:alphaModFix/>
          </a:blip>
          <a:srcRect/>
          <a:stretch/>
        </p:blipFill>
        <p:spPr>
          <a:xfrm>
            <a:off x="336725" y="101400"/>
            <a:ext cx="5451925" cy="4940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76" name="Google Shape;76;p15"/>
          <p:cNvSpPr txBox="1">
            <a:spLocks noGrp="1"/>
          </p:cNvSpPr>
          <p:nvPr>
            <p:ph type="title" idx="4294967295"/>
          </p:nvPr>
        </p:nvSpPr>
        <p:spPr>
          <a:xfrm>
            <a:off x="331875" y="2453425"/>
            <a:ext cx="3766500" cy="196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6000" b="1">
                <a:solidFill>
                  <a:srgbClr val="000000"/>
                </a:solidFill>
                <a:latin typeface="Rockwell"/>
                <a:ea typeface="Rockwell"/>
                <a:cs typeface="Rockwell"/>
                <a:sym typeface="Rockwell"/>
              </a:rPr>
              <a:t>The Working of the Project</a:t>
            </a:r>
            <a:endParaRPr sz="6000" b="1">
              <a:solidFill>
                <a:srgbClr val="000000"/>
              </a:solidFill>
              <a:latin typeface="Rockwell"/>
              <a:ea typeface="Rockwell"/>
              <a:cs typeface="Rockwell"/>
              <a:sym typeface="Rockwell"/>
            </a:endParaRPr>
          </a:p>
        </p:txBody>
      </p:sp>
      <p:sp>
        <p:nvSpPr>
          <p:cNvPr id="77" name="Google Shape;77;p15"/>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84625" y="236925"/>
            <a:ext cx="3505200" cy="779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b="1">
                <a:solidFill>
                  <a:srgbClr val="000000"/>
                </a:solidFill>
                <a:latin typeface="Rockwell"/>
                <a:ea typeface="Rockwell"/>
                <a:cs typeface="Rockwell"/>
                <a:sym typeface="Rockwell"/>
              </a:rPr>
              <a:t>Dataset</a:t>
            </a:r>
            <a:r>
              <a:rPr lang="en">
                <a:latin typeface="Rockwell"/>
                <a:ea typeface="Rockwell"/>
                <a:cs typeface="Rockwell"/>
                <a:sym typeface="Rockwell"/>
              </a:rPr>
              <a:t> </a:t>
            </a:r>
            <a:endParaRPr>
              <a:latin typeface="Rockwell"/>
              <a:ea typeface="Rockwell"/>
              <a:cs typeface="Rockwell"/>
              <a:sym typeface="Rockwell"/>
            </a:endParaRPr>
          </a:p>
        </p:txBody>
      </p:sp>
      <p:sp>
        <p:nvSpPr>
          <p:cNvPr id="83" name="Google Shape;83;p16"/>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
              <a:t>5</a:t>
            </a:fld>
            <a:endParaRPr/>
          </a:p>
        </p:txBody>
      </p:sp>
      <p:pic>
        <p:nvPicPr>
          <p:cNvPr id="84" name="Google Shape;84;p16"/>
          <p:cNvPicPr preferRelativeResize="0"/>
          <p:nvPr/>
        </p:nvPicPr>
        <p:blipFill>
          <a:blip r:embed="rId4">
            <a:alphaModFix/>
          </a:blip>
          <a:stretch>
            <a:fillRect/>
          </a:stretch>
        </p:blipFill>
        <p:spPr>
          <a:xfrm>
            <a:off x="641475" y="1511375"/>
            <a:ext cx="6048375" cy="2838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1042074" y="829430"/>
            <a:ext cx="5511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a:t>3 step process</a:t>
            </a:r>
            <a:endParaRPr/>
          </a:p>
        </p:txBody>
      </p:sp>
      <p:sp>
        <p:nvSpPr>
          <p:cNvPr id="90" name="Google Shape;90;p17"/>
          <p:cNvSpPr/>
          <p:nvPr/>
        </p:nvSpPr>
        <p:spPr>
          <a:xfrm>
            <a:off x="1037506" y="2233021"/>
            <a:ext cx="1816800" cy="1495800"/>
          </a:xfrm>
          <a:prstGeom prst="homePlate">
            <a:avLst>
              <a:gd name="adj" fmla="val 30129"/>
            </a:avLst>
          </a:prstGeom>
          <a:solidFill>
            <a:srgbClr val="EFEFE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666666"/>
                </a:solidFill>
                <a:latin typeface="Lato Light"/>
                <a:ea typeface="Lato Light"/>
                <a:cs typeface="Lato Light"/>
                <a:sym typeface="Lato Light"/>
              </a:rPr>
              <a:t>Split the dataset</a:t>
            </a:r>
            <a:endParaRPr sz="1400" b="0" i="0" u="none" strike="noStrike" cap="none">
              <a:solidFill>
                <a:srgbClr val="666666"/>
              </a:solidFill>
              <a:latin typeface="Lato Light"/>
              <a:ea typeface="Lato Light"/>
              <a:cs typeface="Lato Light"/>
              <a:sym typeface="Lato Light"/>
            </a:endParaRPr>
          </a:p>
        </p:txBody>
      </p:sp>
      <p:sp>
        <p:nvSpPr>
          <p:cNvPr id="91" name="Google Shape;91;p17"/>
          <p:cNvSpPr/>
          <p:nvPr/>
        </p:nvSpPr>
        <p:spPr>
          <a:xfrm>
            <a:off x="2613160" y="2233021"/>
            <a:ext cx="1851900" cy="1495800"/>
          </a:xfrm>
          <a:prstGeom prst="chevron">
            <a:avLst>
              <a:gd name="adj" fmla="val 29853"/>
            </a:avLst>
          </a:prstGeom>
          <a:solidFill>
            <a:srgbClr val="EFEFE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666666"/>
                </a:solidFill>
                <a:latin typeface="Lato Light"/>
                <a:ea typeface="Lato Light"/>
                <a:cs typeface="Lato Light"/>
                <a:sym typeface="Lato Light"/>
              </a:rPr>
              <a:t>Train the dataset</a:t>
            </a:r>
            <a:endParaRPr sz="1400" b="0" i="0" u="none" strike="noStrike" cap="none">
              <a:solidFill>
                <a:srgbClr val="666666"/>
              </a:solidFill>
              <a:latin typeface="Lato Light"/>
              <a:ea typeface="Lato Light"/>
              <a:cs typeface="Lato Light"/>
              <a:sym typeface="Lato Light"/>
            </a:endParaRPr>
          </a:p>
        </p:txBody>
      </p:sp>
      <p:sp>
        <p:nvSpPr>
          <p:cNvPr id="92" name="Google Shape;92;p17"/>
          <p:cNvSpPr/>
          <p:nvPr/>
        </p:nvSpPr>
        <p:spPr>
          <a:xfrm>
            <a:off x="4223755" y="2233021"/>
            <a:ext cx="1851900" cy="1495800"/>
          </a:xfrm>
          <a:prstGeom prst="chevron">
            <a:avLst>
              <a:gd name="adj" fmla="val 29853"/>
            </a:avLst>
          </a:prstGeom>
          <a:solidFill>
            <a:srgbClr val="EFEFE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666666"/>
                </a:solidFill>
                <a:latin typeface="Lato Light"/>
                <a:ea typeface="Lato Light"/>
                <a:cs typeface="Lato Light"/>
                <a:sym typeface="Lato Light"/>
              </a:rPr>
              <a:t>Compare the Algos</a:t>
            </a:r>
            <a:endParaRPr sz="1400" b="0" i="0" u="none" strike="noStrike" cap="none">
              <a:solidFill>
                <a:srgbClr val="666666"/>
              </a:solidFill>
              <a:latin typeface="Lato Light"/>
              <a:ea typeface="Lato Light"/>
              <a:cs typeface="Lato Light"/>
              <a:sym typeface="Lato Light"/>
            </a:endParaRPr>
          </a:p>
        </p:txBody>
      </p:sp>
      <p:sp>
        <p:nvSpPr>
          <p:cNvPr id="93" name="Google Shape;93;p17"/>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
              <a:t>7</a:t>
            </a:fld>
            <a:endParaRPr/>
          </a:p>
        </p:txBody>
      </p:sp>
      <p:pic>
        <p:nvPicPr>
          <p:cNvPr id="99" name="Google Shape;99;p18" descr="Image result for numpy"/>
          <p:cNvPicPr preferRelativeResize="0"/>
          <p:nvPr/>
        </p:nvPicPr>
        <p:blipFill rotWithShape="1">
          <a:blip r:embed="rId3">
            <a:alphaModFix/>
          </a:blip>
          <a:srcRect/>
          <a:stretch/>
        </p:blipFill>
        <p:spPr>
          <a:xfrm>
            <a:off x="246225" y="1326950"/>
            <a:ext cx="4176173" cy="1655200"/>
          </a:xfrm>
          <a:prstGeom prst="rect">
            <a:avLst/>
          </a:prstGeom>
          <a:noFill/>
          <a:ln>
            <a:noFill/>
          </a:ln>
        </p:spPr>
      </p:pic>
      <p:pic>
        <p:nvPicPr>
          <p:cNvPr id="100" name="Google Shape;100;p18" descr="Image result for pandas python"/>
          <p:cNvPicPr preferRelativeResize="0"/>
          <p:nvPr/>
        </p:nvPicPr>
        <p:blipFill rotWithShape="1">
          <a:blip r:embed="rId4">
            <a:alphaModFix/>
          </a:blip>
          <a:srcRect/>
          <a:stretch/>
        </p:blipFill>
        <p:spPr>
          <a:xfrm>
            <a:off x="4687060" y="2022825"/>
            <a:ext cx="4077840" cy="849550"/>
          </a:xfrm>
          <a:prstGeom prst="rect">
            <a:avLst/>
          </a:prstGeom>
          <a:noFill/>
          <a:ln>
            <a:noFill/>
          </a:ln>
        </p:spPr>
      </p:pic>
      <p:pic>
        <p:nvPicPr>
          <p:cNvPr id="101" name="Google Shape;101;p18" descr="Related image"/>
          <p:cNvPicPr preferRelativeResize="0"/>
          <p:nvPr/>
        </p:nvPicPr>
        <p:blipFill rotWithShape="1">
          <a:blip r:embed="rId5">
            <a:alphaModFix/>
          </a:blip>
          <a:srcRect/>
          <a:stretch/>
        </p:blipFill>
        <p:spPr>
          <a:xfrm>
            <a:off x="4122550" y="3528075"/>
            <a:ext cx="4959824" cy="1255775"/>
          </a:xfrm>
          <a:prstGeom prst="rect">
            <a:avLst/>
          </a:prstGeom>
          <a:noFill/>
          <a:ln>
            <a:noFill/>
          </a:ln>
        </p:spPr>
      </p:pic>
      <p:pic>
        <p:nvPicPr>
          <p:cNvPr id="102" name="Google Shape;102;p18" descr="Image result for seaborn python logo"/>
          <p:cNvPicPr preferRelativeResize="0"/>
          <p:nvPr/>
        </p:nvPicPr>
        <p:blipFill rotWithShape="1">
          <a:blip r:embed="rId6">
            <a:alphaModFix/>
          </a:blip>
          <a:srcRect/>
          <a:stretch/>
        </p:blipFill>
        <p:spPr>
          <a:xfrm>
            <a:off x="653053" y="3207401"/>
            <a:ext cx="3469500" cy="1785400"/>
          </a:xfrm>
          <a:prstGeom prst="rect">
            <a:avLst/>
          </a:prstGeom>
          <a:noFill/>
          <a:ln>
            <a:noFill/>
          </a:ln>
        </p:spPr>
      </p:pic>
      <p:pic>
        <p:nvPicPr>
          <p:cNvPr id="103" name="Google Shape;103;p18" descr="Image result for scikit-learn logo"/>
          <p:cNvPicPr preferRelativeResize="0"/>
          <p:nvPr/>
        </p:nvPicPr>
        <p:blipFill rotWithShape="1">
          <a:blip r:embed="rId7">
            <a:alphaModFix/>
          </a:blip>
          <a:srcRect/>
          <a:stretch/>
        </p:blipFill>
        <p:spPr>
          <a:xfrm>
            <a:off x="2546150" y="0"/>
            <a:ext cx="3216850" cy="1731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
              <a:t>8</a:t>
            </a:fld>
            <a:endParaRPr/>
          </a:p>
        </p:txBody>
      </p:sp>
      <p:sp>
        <p:nvSpPr>
          <p:cNvPr id="109" name="Google Shape;109;p19"/>
          <p:cNvSpPr/>
          <p:nvPr/>
        </p:nvSpPr>
        <p:spPr>
          <a:xfrm>
            <a:off x="208202" y="227111"/>
            <a:ext cx="2202489" cy="95410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2800">
                <a:latin typeface="Rockwell"/>
                <a:ea typeface="Rockwell"/>
                <a:cs typeface="Rockwell"/>
                <a:sym typeface="Rockwell"/>
              </a:rPr>
              <a:t>Data visualization</a:t>
            </a:r>
            <a:endParaRPr/>
          </a:p>
        </p:txBody>
      </p:sp>
      <p:pic>
        <p:nvPicPr>
          <p:cNvPr id="110" name="Google Shape;110;p19"/>
          <p:cNvPicPr preferRelativeResize="0"/>
          <p:nvPr/>
        </p:nvPicPr>
        <p:blipFill>
          <a:blip r:embed="rId3">
            <a:alphaModFix/>
          </a:blip>
          <a:stretch>
            <a:fillRect/>
          </a:stretch>
        </p:blipFill>
        <p:spPr>
          <a:xfrm>
            <a:off x="2595724" y="572750"/>
            <a:ext cx="4423800" cy="41008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457200" y="129775"/>
            <a:ext cx="5241900" cy="1253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a:t>KN eighbours clasifier</a:t>
            </a:r>
            <a:endParaRPr/>
          </a:p>
        </p:txBody>
      </p:sp>
      <p:sp>
        <p:nvSpPr>
          <p:cNvPr id="116" name="Google Shape;116;p20"/>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
              <a:t>9</a:t>
            </a:fld>
            <a:endParaRPr/>
          </a:p>
        </p:txBody>
      </p:sp>
      <p:pic>
        <p:nvPicPr>
          <p:cNvPr id="117" name="Google Shape;117;p20"/>
          <p:cNvPicPr preferRelativeResize="0"/>
          <p:nvPr/>
        </p:nvPicPr>
        <p:blipFill>
          <a:blip r:embed="rId3">
            <a:alphaModFix/>
          </a:blip>
          <a:stretch>
            <a:fillRect/>
          </a:stretch>
        </p:blipFill>
        <p:spPr>
          <a:xfrm>
            <a:off x="641475" y="1552175"/>
            <a:ext cx="7762875" cy="2561950"/>
          </a:xfrm>
          <a:prstGeom prst="rect">
            <a:avLst/>
          </a:prstGeom>
          <a:noFill/>
          <a:ln>
            <a:noFill/>
          </a:ln>
        </p:spPr>
      </p:pic>
    </p:spTree>
  </p:cSld>
  <p:clrMapOvr>
    <a:masterClrMapping/>
  </p:clrMapOvr>
</p:sld>
</file>

<file path=ppt/theme/theme1.xml><?xml version="1.0" encoding="utf-8"?>
<a:theme xmlns:a="http://schemas.openxmlformats.org/drawingml/2006/main" name="Eglamou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107</Words>
  <Application>Microsoft Office PowerPoint</Application>
  <PresentationFormat>On-screen Show (16:9)</PresentationFormat>
  <Paragraphs>36</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Lato</vt:lpstr>
      <vt:lpstr>Rockwell</vt:lpstr>
      <vt:lpstr>Lato Light</vt:lpstr>
      <vt:lpstr>Garamond</vt:lpstr>
      <vt:lpstr>Helvetica Neue</vt:lpstr>
      <vt:lpstr>Impact</vt:lpstr>
      <vt:lpstr>Lato Hairline</vt:lpstr>
      <vt:lpstr>Arial</vt:lpstr>
      <vt:lpstr>Eglamour template</vt:lpstr>
      <vt:lpstr>Heart Disease Prediction Using Machine Learning</vt:lpstr>
      <vt:lpstr>  INTRODUCTION  What is Machine Learning ? Goal of the Project What is Supervised Learning ?</vt:lpstr>
      <vt:lpstr>PowerPoint Presentation</vt:lpstr>
      <vt:lpstr>The Working of the Project</vt:lpstr>
      <vt:lpstr>Dataset </vt:lpstr>
      <vt:lpstr>3 step process</vt:lpstr>
      <vt:lpstr>PowerPoint Presentation</vt:lpstr>
      <vt:lpstr>PowerPoint Presentation</vt:lpstr>
      <vt:lpstr>KN eighbours clasifier</vt:lpstr>
      <vt:lpstr>Random Forest</vt:lpstr>
      <vt:lpstr>Decision Tree Classifier</vt:lpstr>
      <vt:lpstr>Conclusion We have best three algorithms for predicting the heart disease through given datasets. We are also getting best accuracy. It is one of the new system that use three famous algorithm for prediction of diseases especially heart.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 Using Machine Learning</dc:title>
  <cp:lastModifiedBy>ADMIN</cp:lastModifiedBy>
  <cp:revision>1</cp:revision>
  <dcterms:modified xsi:type="dcterms:W3CDTF">2024-02-01T19:00:35Z</dcterms:modified>
</cp:coreProperties>
</file>