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4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4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FBB19-E849-1F44-B694-2D09516503BE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CF173-BBBD-734E-A909-80648337F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7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CF173-BBBD-734E-A909-80648337FD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3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CF173-BBBD-734E-A909-80648337FD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7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0100-61F9-F347-B59A-A8FCDC2F5946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F154-F630-A542-A418-E4AF36A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0100-61F9-F347-B59A-A8FCDC2F5946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F154-F630-A542-A418-E4AF36A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0100-61F9-F347-B59A-A8FCDC2F5946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F154-F630-A542-A418-E4AF36A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4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0100-61F9-F347-B59A-A8FCDC2F5946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F154-F630-A542-A418-E4AF36A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0100-61F9-F347-B59A-A8FCDC2F5946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F154-F630-A542-A418-E4AF36A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0100-61F9-F347-B59A-A8FCDC2F5946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F154-F630-A542-A418-E4AF36A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0100-61F9-F347-B59A-A8FCDC2F5946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F154-F630-A542-A418-E4AF36A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9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0100-61F9-F347-B59A-A8FCDC2F5946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F154-F630-A542-A418-E4AF36A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6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0100-61F9-F347-B59A-A8FCDC2F5946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F154-F630-A542-A418-E4AF36A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1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0100-61F9-F347-B59A-A8FCDC2F5946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F154-F630-A542-A418-E4AF36A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4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0100-61F9-F347-B59A-A8FCDC2F5946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F154-F630-A542-A418-E4AF36A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0100-61F9-F347-B59A-A8FCDC2F5946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F154-F630-A542-A418-E4AF36AB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3AFA-F11E-9646-9E81-27BF69A76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RobocodeML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0E8AF-49A3-DB47-8639-4B093F4B7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Logical Architecture</a:t>
            </a:r>
          </a:p>
          <a:p>
            <a:endParaRPr lang="en-US" dirty="0"/>
          </a:p>
          <a:p>
            <a:pPr algn="r"/>
            <a:r>
              <a:rPr lang="en-US" sz="1400" dirty="0"/>
              <a:t>M.P. Alderson-</a:t>
            </a:r>
            <a:r>
              <a:rPr lang="en-US" sz="1400" dirty="0" err="1"/>
              <a:t>Bythell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844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5596EBC-5D1C-E54F-83D8-BEF72B2D05CA}"/>
              </a:ext>
            </a:extLst>
          </p:cNvPr>
          <p:cNvSpPr/>
          <p:nvPr/>
        </p:nvSpPr>
        <p:spPr>
          <a:xfrm>
            <a:off x="554804" y="688369"/>
            <a:ext cx="5436909" cy="5054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 err="1"/>
              <a:t>Robocode</a:t>
            </a:r>
            <a:r>
              <a:rPr lang="en-US" sz="2000" dirty="0"/>
              <a:t> Application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80836" y="1458931"/>
            <a:ext cx="4985377" cy="2969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Trainer</a:t>
            </a:r>
          </a:p>
          <a:p>
            <a:pPr algn="ctr"/>
            <a:r>
              <a:rPr lang="en-US" sz="1600" dirty="0"/>
              <a:t>(robot)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1366463" y="4578078"/>
            <a:ext cx="1513710" cy="3288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onScannedRobot</a:t>
            </a:r>
            <a:endParaRPr lang="en-US" sz="1400" dirty="0"/>
          </a:p>
        </p:txBody>
      </p:sp>
      <p:sp>
        <p:nvSpPr>
          <p:cNvPr id="81" name="Rounded Rectangle 80"/>
          <p:cNvSpPr/>
          <p:nvPr/>
        </p:nvSpPr>
        <p:spPr>
          <a:xfrm>
            <a:off x="10010445" y="3357737"/>
            <a:ext cx="1944968" cy="9945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observations.csv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 rot="16200000">
            <a:off x="1931218" y="4392838"/>
            <a:ext cx="2091707" cy="25158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89FC32F-C5AD-2844-85B2-7D2914375BB5}"/>
              </a:ext>
            </a:extLst>
          </p:cNvPr>
          <p:cNvSpPr/>
          <p:nvPr/>
        </p:nvSpPr>
        <p:spPr>
          <a:xfrm>
            <a:off x="1366463" y="4906880"/>
            <a:ext cx="1513710" cy="3288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onBulletHit</a:t>
            </a:r>
            <a:endParaRPr lang="en-US" sz="14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4B2DB9E-FE7E-8240-8C52-2FE5D10D2AE1}"/>
              </a:ext>
            </a:extLst>
          </p:cNvPr>
          <p:cNvSpPr/>
          <p:nvPr/>
        </p:nvSpPr>
        <p:spPr>
          <a:xfrm>
            <a:off x="1366463" y="5235682"/>
            <a:ext cx="1513710" cy="3288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…other  event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B0F717-DEED-7743-939D-B40FF4C5C760}"/>
              </a:ext>
            </a:extLst>
          </p:cNvPr>
          <p:cNvSpPr/>
          <p:nvPr/>
        </p:nvSpPr>
        <p:spPr>
          <a:xfrm>
            <a:off x="6980987" y="2334737"/>
            <a:ext cx="2162332" cy="19946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Recorder</a:t>
            </a:r>
            <a:endParaRPr lang="en-US" sz="2400" dirty="0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1AA062F-7680-AA45-8C23-744E046582CD}"/>
              </a:ext>
            </a:extLst>
          </p:cNvPr>
          <p:cNvSpPr/>
          <p:nvPr/>
        </p:nvSpPr>
        <p:spPr>
          <a:xfrm>
            <a:off x="5375660" y="3090713"/>
            <a:ext cx="1786493" cy="2670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NETWORK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5C1DA629-2EDB-9B42-A831-91B2AD874F3C}"/>
              </a:ext>
            </a:extLst>
          </p:cNvPr>
          <p:cNvSpPr/>
          <p:nvPr/>
        </p:nvSpPr>
        <p:spPr>
          <a:xfrm>
            <a:off x="8972928" y="3736663"/>
            <a:ext cx="1022401" cy="22770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A0A2C18-3F1A-B946-9BCD-E4F43940CA96}"/>
              </a:ext>
            </a:extLst>
          </p:cNvPr>
          <p:cNvSpPr/>
          <p:nvPr/>
        </p:nvSpPr>
        <p:spPr>
          <a:xfrm>
            <a:off x="1366463" y="2514689"/>
            <a:ext cx="1513709" cy="3288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action (random)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DCBD27C-9374-6A4D-9A35-1109A2EEA6BA}"/>
              </a:ext>
            </a:extLst>
          </p:cNvPr>
          <p:cNvSpPr/>
          <p:nvPr/>
        </p:nvSpPr>
        <p:spPr>
          <a:xfrm>
            <a:off x="1366463" y="3770927"/>
            <a:ext cx="1513710" cy="3288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x, y, heading, …</a:t>
            </a:r>
            <a:endParaRPr lang="en-US" sz="1400" dirty="0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AF614F87-2DB5-6644-A84B-D2D3E2958683}"/>
              </a:ext>
            </a:extLst>
          </p:cNvPr>
          <p:cNvSpPr/>
          <p:nvPr/>
        </p:nvSpPr>
        <p:spPr>
          <a:xfrm rot="5400000">
            <a:off x="2724414" y="2641553"/>
            <a:ext cx="505310" cy="25158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B041F2-B23E-F04F-847D-D7852198C0D9}"/>
              </a:ext>
            </a:extLst>
          </p:cNvPr>
          <p:cNvCxnSpPr>
            <a:cxnSpLocks/>
          </p:cNvCxnSpPr>
          <p:nvPr/>
        </p:nvCxnSpPr>
        <p:spPr>
          <a:xfrm>
            <a:off x="3170803" y="3228452"/>
            <a:ext cx="533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CC27C45-1DFD-3A4C-AC1D-8B87310DD48D}"/>
              </a:ext>
            </a:extLst>
          </p:cNvPr>
          <p:cNvSpPr/>
          <p:nvPr/>
        </p:nvSpPr>
        <p:spPr>
          <a:xfrm>
            <a:off x="1366462" y="3026576"/>
            <a:ext cx="1804339" cy="42971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observation</a:t>
            </a:r>
            <a:endParaRPr lang="en-US" sz="1400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B681662-8B0A-734E-A697-D48976ECA2C2}"/>
              </a:ext>
            </a:extLst>
          </p:cNvPr>
          <p:cNvSpPr/>
          <p:nvPr/>
        </p:nvSpPr>
        <p:spPr>
          <a:xfrm>
            <a:off x="7168589" y="3628703"/>
            <a:ext cx="1804339" cy="42971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observation</a:t>
            </a:r>
            <a:endParaRPr lang="en-US" sz="1400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4313B6D3-A43B-BE43-86D3-079452495598}"/>
              </a:ext>
            </a:extLst>
          </p:cNvPr>
          <p:cNvSpPr/>
          <p:nvPr/>
        </p:nvSpPr>
        <p:spPr>
          <a:xfrm>
            <a:off x="3712607" y="3031457"/>
            <a:ext cx="1703343" cy="406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socket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DC11CDC-F78B-FF4D-8CBF-35B135835528}"/>
              </a:ext>
            </a:extLst>
          </p:cNvPr>
          <p:cNvSpPr/>
          <p:nvPr/>
        </p:nvSpPr>
        <p:spPr>
          <a:xfrm>
            <a:off x="7149407" y="3038035"/>
            <a:ext cx="1703343" cy="406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263637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5596EBC-5D1C-E54F-83D8-BEF72B2D05CA}"/>
              </a:ext>
            </a:extLst>
          </p:cNvPr>
          <p:cNvSpPr/>
          <p:nvPr/>
        </p:nvSpPr>
        <p:spPr>
          <a:xfrm>
            <a:off x="3698697" y="430564"/>
            <a:ext cx="4717717" cy="1536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000" dirty="0"/>
              <a:t>Features Extractor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89FC32F-C5AD-2844-85B2-7D2914375BB5}"/>
              </a:ext>
            </a:extLst>
          </p:cNvPr>
          <p:cNvSpPr/>
          <p:nvPr/>
        </p:nvSpPr>
        <p:spPr>
          <a:xfrm>
            <a:off x="8884855" y="590347"/>
            <a:ext cx="1644278" cy="3288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feature type 1</a:t>
            </a:r>
            <a:endParaRPr lang="en-US" sz="1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FFF0CC9-F012-314E-A960-DE43903C5643}"/>
              </a:ext>
            </a:extLst>
          </p:cNvPr>
          <p:cNvSpPr/>
          <p:nvPr/>
        </p:nvSpPr>
        <p:spPr>
          <a:xfrm>
            <a:off x="8884855" y="993899"/>
            <a:ext cx="1644278" cy="3288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feature type 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D8CD9C7-F472-0F4F-B549-0962C93C3D78}"/>
              </a:ext>
            </a:extLst>
          </p:cNvPr>
          <p:cNvSpPr/>
          <p:nvPr/>
        </p:nvSpPr>
        <p:spPr>
          <a:xfrm>
            <a:off x="8884855" y="1394923"/>
            <a:ext cx="1644278" cy="3288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feature type n</a:t>
            </a:r>
            <a:endParaRPr lang="en-US" sz="14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50B3FFD-D862-9C4F-AABE-F56A30DF95EF}"/>
              </a:ext>
            </a:extLst>
          </p:cNvPr>
          <p:cNvSpPr/>
          <p:nvPr/>
        </p:nvSpPr>
        <p:spPr>
          <a:xfrm>
            <a:off x="3698697" y="2617248"/>
            <a:ext cx="4717717" cy="1536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000" dirty="0"/>
              <a:t>Model Trainer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E3B8AAC-729A-474F-93BA-78FCBC97B02A}"/>
              </a:ext>
            </a:extLst>
          </p:cNvPr>
          <p:cNvSpPr/>
          <p:nvPr/>
        </p:nvSpPr>
        <p:spPr>
          <a:xfrm>
            <a:off x="1436091" y="2755873"/>
            <a:ext cx="1644278" cy="3288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feature type 1</a:t>
            </a:r>
            <a:endParaRPr lang="en-US" sz="14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CA6B745-A4B7-A348-A2F3-516B28FF9B70}"/>
              </a:ext>
            </a:extLst>
          </p:cNvPr>
          <p:cNvSpPr/>
          <p:nvPr/>
        </p:nvSpPr>
        <p:spPr>
          <a:xfrm>
            <a:off x="1436091" y="3159425"/>
            <a:ext cx="1644278" cy="3288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feature type 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5349E8-5013-C042-A225-601FF4C6C5D2}"/>
              </a:ext>
            </a:extLst>
          </p:cNvPr>
          <p:cNvSpPr/>
          <p:nvPr/>
        </p:nvSpPr>
        <p:spPr>
          <a:xfrm>
            <a:off x="1436091" y="3560449"/>
            <a:ext cx="1644278" cy="3288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feature type n</a:t>
            </a:r>
            <a:endParaRPr lang="en-US" sz="14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3B9D95-0ECE-5A4A-A264-FA52629CCFE3}"/>
              </a:ext>
            </a:extLst>
          </p:cNvPr>
          <p:cNvSpPr/>
          <p:nvPr/>
        </p:nvSpPr>
        <p:spPr>
          <a:xfrm>
            <a:off x="8884855" y="2758410"/>
            <a:ext cx="1644278" cy="3288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1</a:t>
            </a:r>
            <a:endParaRPr lang="en-US" sz="1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2D9F49F-5B77-0B4B-8CE5-E1E60117AE55}"/>
              </a:ext>
            </a:extLst>
          </p:cNvPr>
          <p:cNvSpPr/>
          <p:nvPr/>
        </p:nvSpPr>
        <p:spPr>
          <a:xfrm>
            <a:off x="8884855" y="3161962"/>
            <a:ext cx="1644278" cy="3288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 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662BFA2-8A53-A34E-BD5F-FA2F583A9F0D}"/>
              </a:ext>
            </a:extLst>
          </p:cNvPr>
          <p:cNvSpPr/>
          <p:nvPr/>
        </p:nvSpPr>
        <p:spPr>
          <a:xfrm>
            <a:off x="8884855" y="3562986"/>
            <a:ext cx="1644278" cy="3288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n</a:t>
            </a:r>
            <a:endParaRPr lang="en-US" sz="14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18EF4FB-F130-5B44-8226-1C1CA3F0D7B4}"/>
              </a:ext>
            </a:extLst>
          </p:cNvPr>
          <p:cNvSpPr/>
          <p:nvPr/>
        </p:nvSpPr>
        <p:spPr>
          <a:xfrm>
            <a:off x="3698697" y="4809529"/>
            <a:ext cx="4717717" cy="1536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000" dirty="0"/>
              <a:t>Model </a:t>
            </a:r>
            <a:r>
              <a:rPr lang="en-US" sz="2000" dirty="0" err="1"/>
              <a:t>Analyser</a:t>
            </a:r>
            <a:endParaRPr lang="en-US" sz="2000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F2742A1-71DB-484D-A663-17845DFA41FF}"/>
              </a:ext>
            </a:extLst>
          </p:cNvPr>
          <p:cNvSpPr/>
          <p:nvPr/>
        </p:nvSpPr>
        <p:spPr>
          <a:xfrm>
            <a:off x="1436091" y="782350"/>
            <a:ext cx="1944968" cy="9945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observations.csv</a:t>
            </a:r>
            <a:endParaRPr lang="en-US" sz="1400" dirty="0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70835440-60AC-B844-8FBE-C67E992A84A8}"/>
              </a:ext>
            </a:extLst>
          </p:cNvPr>
          <p:cNvSpPr/>
          <p:nvPr/>
        </p:nvSpPr>
        <p:spPr>
          <a:xfrm>
            <a:off x="1436091" y="1854338"/>
            <a:ext cx="9093042" cy="58087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extract/transform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1AE2520C-51BC-874A-A7E6-A64F215BE652}"/>
              </a:ext>
            </a:extLst>
          </p:cNvPr>
          <p:cNvSpPr/>
          <p:nvPr/>
        </p:nvSpPr>
        <p:spPr>
          <a:xfrm>
            <a:off x="1436091" y="4041064"/>
            <a:ext cx="9093042" cy="58087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train/test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58562188-17F6-5E4F-8CA0-21E0CEB9C190}"/>
              </a:ext>
            </a:extLst>
          </p:cNvPr>
          <p:cNvSpPr/>
          <p:nvPr/>
        </p:nvSpPr>
        <p:spPr>
          <a:xfrm>
            <a:off x="1436091" y="6238548"/>
            <a:ext cx="9093042" cy="58087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test/evaluate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A497D8B-1873-D240-83BE-600A8C7E7174}"/>
              </a:ext>
            </a:extLst>
          </p:cNvPr>
          <p:cNvSpPr/>
          <p:nvPr/>
        </p:nvSpPr>
        <p:spPr>
          <a:xfrm>
            <a:off x="1436091" y="4940434"/>
            <a:ext cx="1644278" cy="3288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1</a:t>
            </a:r>
            <a:endParaRPr lang="en-US" sz="140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67E057B-210B-F24C-B77C-6D853B1D5000}"/>
              </a:ext>
            </a:extLst>
          </p:cNvPr>
          <p:cNvSpPr/>
          <p:nvPr/>
        </p:nvSpPr>
        <p:spPr>
          <a:xfrm>
            <a:off x="1436091" y="5343986"/>
            <a:ext cx="1644278" cy="3288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 2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D680214-DAE4-8645-BE0F-6A9645043F52}"/>
              </a:ext>
            </a:extLst>
          </p:cNvPr>
          <p:cNvSpPr/>
          <p:nvPr/>
        </p:nvSpPr>
        <p:spPr>
          <a:xfrm>
            <a:off x="1436091" y="5745010"/>
            <a:ext cx="1644278" cy="3288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n</a:t>
            </a:r>
            <a:endParaRPr lang="en-US" sz="1400" dirty="0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FAFCB397-704E-7E4E-B01A-420F64F2DCDE}"/>
              </a:ext>
            </a:extLst>
          </p:cNvPr>
          <p:cNvSpPr/>
          <p:nvPr/>
        </p:nvSpPr>
        <p:spPr>
          <a:xfrm>
            <a:off x="8884855" y="4947209"/>
            <a:ext cx="1644278" cy="3288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1 analysis</a:t>
            </a:r>
            <a:endParaRPr lang="en-US" sz="1400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B7A42F8F-9E8B-2A47-89CE-96D72F0F8F98}"/>
              </a:ext>
            </a:extLst>
          </p:cNvPr>
          <p:cNvSpPr/>
          <p:nvPr/>
        </p:nvSpPr>
        <p:spPr>
          <a:xfrm>
            <a:off x="8884855" y="5350761"/>
            <a:ext cx="1644278" cy="3288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2 analysis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18FFEAB-2C73-524A-92C6-354109F2AE89}"/>
              </a:ext>
            </a:extLst>
          </p:cNvPr>
          <p:cNvSpPr/>
          <p:nvPr/>
        </p:nvSpPr>
        <p:spPr>
          <a:xfrm>
            <a:off x="8884855" y="5751785"/>
            <a:ext cx="1644278" cy="3288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n analysis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308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B0F717-DEED-7743-939D-B40FF4C5C760}"/>
              </a:ext>
            </a:extLst>
          </p:cNvPr>
          <p:cNvSpPr/>
          <p:nvPr/>
        </p:nvSpPr>
        <p:spPr>
          <a:xfrm>
            <a:off x="6715462" y="267128"/>
            <a:ext cx="4983242" cy="63802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/>
              <a:t>Recommender</a:t>
            </a:r>
            <a:endParaRPr lang="en-US" sz="20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A481DAE-5E1B-814C-AD8F-05D9CE63B8BF}"/>
              </a:ext>
            </a:extLst>
          </p:cNvPr>
          <p:cNvSpPr/>
          <p:nvPr/>
        </p:nvSpPr>
        <p:spPr>
          <a:xfrm>
            <a:off x="7170628" y="4636257"/>
            <a:ext cx="4178987" cy="1831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action predictions</a:t>
            </a:r>
            <a:endParaRPr lang="en-US" sz="24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C9E634E-31A8-7946-B41D-D7A2B7C905C8}"/>
              </a:ext>
            </a:extLst>
          </p:cNvPr>
          <p:cNvSpPr/>
          <p:nvPr/>
        </p:nvSpPr>
        <p:spPr>
          <a:xfrm>
            <a:off x="7157814" y="1004344"/>
            <a:ext cx="4164308" cy="9263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Features Extractor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F67BAF6-9E13-3249-92B3-BE00C6255B4D}"/>
              </a:ext>
            </a:extLst>
          </p:cNvPr>
          <p:cNvSpPr/>
          <p:nvPr/>
        </p:nvSpPr>
        <p:spPr>
          <a:xfrm>
            <a:off x="9413336" y="2017523"/>
            <a:ext cx="1644278" cy="3288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feature</a:t>
            </a:r>
            <a:endParaRPr lang="en-US" sz="14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461E02C-0EEA-F94B-8C04-A9CD9D1A9D2D}"/>
              </a:ext>
            </a:extLst>
          </p:cNvPr>
          <p:cNvSpPr/>
          <p:nvPr/>
        </p:nvSpPr>
        <p:spPr>
          <a:xfrm>
            <a:off x="9187282" y="2953104"/>
            <a:ext cx="2162332" cy="11208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predictor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63A086D-69A2-A148-876D-C8106E10CBFB}"/>
              </a:ext>
            </a:extLst>
          </p:cNvPr>
          <p:cNvSpPr/>
          <p:nvPr/>
        </p:nvSpPr>
        <p:spPr>
          <a:xfrm>
            <a:off x="9413336" y="3474171"/>
            <a:ext cx="1644278" cy="3288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</a:t>
            </a:r>
            <a:endParaRPr lang="en-US" sz="1400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30A316B-22F4-AD4C-86E1-53ADC54B3B0E}"/>
              </a:ext>
            </a:extLst>
          </p:cNvPr>
          <p:cNvSpPr/>
          <p:nvPr/>
        </p:nvSpPr>
        <p:spPr>
          <a:xfrm>
            <a:off x="554804" y="688369"/>
            <a:ext cx="5436909" cy="5054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 err="1"/>
              <a:t>Robocode</a:t>
            </a:r>
            <a:r>
              <a:rPr lang="en-US" sz="2000" dirty="0"/>
              <a:t> Application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ABAF01E-14BD-7A41-9186-9EEA08419AE2}"/>
              </a:ext>
            </a:extLst>
          </p:cNvPr>
          <p:cNvSpPr/>
          <p:nvPr/>
        </p:nvSpPr>
        <p:spPr>
          <a:xfrm>
            <a:off x="780836" y="1458931"/>
            <a:ext cx="4985377" cy="2969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Tester</a:t>
            </a:r>
          </a:p>
          <a:p>
            <a:pPr algn="ctr"/>
            <a:r>
              <a:rPr lang="en-US" sz="1600" dirty="0"/>
              <a:t>(robot)</a:t>
            </a:r>
            <a:endParaRPr lang="en-US" dirty="0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80843FB7-6AB1-D446-9A55-191BD894DA4D}"/>
              </a:ext>
            </a:extLst>
          </p:cNvPr>
          <p:cNvSpPr/>
          <p:nvPr/>
        </p:nvSpPr>
        <p:spPr>
          <a:xfrm>
            <a:off x="1366463" y="4578078"/>
            <a:ext cx="1513710" cy="3288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onScannedRobot</a:t>
            </a:r>
            <a:endParaRPr lang="en-US" sz="1400" dirty="0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48978A52-DE34-0A49-9F1F-31B51A266838}"/>
              </a:ext>
            </a:extLst>
          </p:cNvPr>
          <p:cNvSpPr/>
          <p:nvPr/>
        </p:nvSpPr>
        <p:spPr>
          <a:xfrm rot="16200000">
            <a:off x="1931218" y="4392838"/>
            <a:ext cx="2091707" cy="25158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41428A3-657C-1F40-AC96-46A455930916}"/>
              </a:ext>
            </a:extLst>
          </p:cNvPr>
          <p:cNvSpPr/>
          <p:nvPr/>
        </p:nvSpPr>
        <p:spPr>
          <a:xfrm>
            <a:off x="1366463" y="4906880"/>
            <a:ext cx="1513710" cy="3288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onBulletHit</a:t>
            </a:r>
            <a:endParaRPr lang="en-US" sz="1400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363A6764-CFB7-D24A-879E-D4578A326362}"/>
              </a:ext>
            </a:extLst>
          </p:cNvPr>
          <p:cNvSpPr/>
          <p:nvPr/>
        </p:nvSpPr>
        <p:spPr>
          <a:xfrm>
            <a:off x="1366463" y="5235682"/>
            <a:ext cx="1513710" cy="3288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…other  event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49985E6-70D2-974B-9472-B2AFA403F93A}"/>
              </a:ext>
            </a:extLst>
          </p:cNvPr>
          <p:cNvSpPr/>
          <p:nvPr/>
        </p:nvSpPr>
        <p:spPr>
          <a:xfrm>
            <a:off x="7512565" y="5142060"/>
            <a:ext cx="1703343" cy="3288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bg1"/>
                </a:solidFill>
              </a:rPr>
              <a:t>action 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0674FBA-CC0A-724B-9321-384B1D137E68}"/>
              </a:ext>
            </a:extLst>
          </p:cNvPr>
          <p:cNvSpPr/>
          <p:nvPr/>
        </p:nvSpPr>
        <p:spPr>
          <a:xfrm>
            <a:off x="1366463" y="3770927"/>
            <a:ext cx="1513710" cy="3288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x, y, heading, …</a:t>
            </a:r>
            <a:endParaRPr lang="en-US" sz="14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7DD689C-CD43-834B-8E4D-B6055F572139}"/>
              </a:ext>
            </a:extLst>
          </p:cNvPr>
          <p:cNvCxnSpPr>
            <a:cxnSpLocks/>
          </p:cNvCxnSpPr>
          <p:nvPr/>
        </p:nvCxnSpPr>
        <p:spPr>
          <a:xfrm>
            <a:off x="3170803" y="3228452"/>
            <a:ext cx="533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D475E77-D3D4-CC41-944E-3ABF68470CCA}"/>
              </a:ext>
            </a:extLst>
          </p:cNvPr>
          <p:cNvSpPr/>
          <p:nvPr/>
        </p:nvSpPr>
        <p:spPr>
          <a:xfrm>
            <a:off x="1366462" y="3026576"/>
            <a:ext cx="1804339" cy="42971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observation</a:t>
            </a:r>
            <a:endParaRPr lang="en-US" sz="1400" dirty="0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70B57CE-BC28-EE4C-B55F-69BDAC397950}"/>
              </a:ext>
            </a:extLst>
          </p:cNvPr>
          <p:cNvSpPr/>
          <p:nvPr/>
        </p:nvSpPr>
        <p:spPr>
          <a:xfrm>
            <a:off x="7170629" y="2474596"/>
            <a:ext cx="1635212" cy="42971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observation</a:t>
            </a:r>
            <a:endParaRPr lang="en-US" sz="1400" dirty="0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FF7F63D0-750A-D54B-BF22-19643D6157F0}"/>
              </a:ext>
            </a:extLst>
          </p:cNvPr>
          <p:cNvSpPr/>
          <p:nvPr/>
        </p:nvSpPr>
        <p:spPr>
          <a:xfrm>
            <a:off x="7170628" y="3031458"/>
            <a:ext cx="1703343" cy="5583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socket</a:t>
            </a: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3F28EB4F-ED95-0847-9818-73EEFF84B7A7}"/>
              </a:ext>
            </a:extLst>
          </p:cNvPr>
          <p:cNvSpPr/>
          <p:nvPr/>
        </p:nvSpPr>
        <p:spPr>
          <a:xfrm>
            <a:off x="5432901" y="3090713"/>
            <a:ext cx="1729252" cy="2670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NETWORK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00BC880-E868-F545-8C6C-CB2516CBA4D0}"/>
              </a:ext>
            </a:extLst>
          </p:cNvPr>
          <p:cNvSpPr/>
          <p:nvPr/>
        </p:nvSpPr>
        <p:spPr>
          <a:xfrm>
            <a:off x="7512565" y="5538075"/>
            <a:ext cx="1703343" cy="3288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bg1"/>
                </a:solidFill>
              </a:rPr>
              <a:t>action 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7B06DE1D-5112-2F49-8309-577321869BF8}"/>
              </a:ext>
            </a:extLst>
          </p:cNvPr>
          <p:cNvSpPr/>
          <p:nvPr/>
        </p:nvSpPr>
        <p:spPr>
          <a:xfrm>
            <a:off x="7512565" y="5964238"/>
            <a:ext cx="1703343" cy="3288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bg1"/>
                </a:solidFill>
              </a:rPr>
              <a:t>action 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FAC32F5A-2AAF-D443-BD6E-977DAAE6C6DC}"/>
              </a:ext>
            </a:extLst>
          </p:cNvPr>
          <p:cNvSpPr/>
          <p:nvPr/>
        </p:nvSpPr>
        <p:spPr>
          <a:xfrm rot="16200000">
            <a:off x="7735580" y="2076874"/>
            <a:ext cx="505310" cy="25158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50FA8B74-6C5E-BC44-8B75-FDBF27EBA4C9}"/>
              </a:ext>
            </a:extLst>
          </p:cNvPr>
          <p:cNvSpPr/>
          <p:nvPr/>
        </p:nvSpPr>
        <p:spPr>
          <a:xfrm rot="5400000">
            <a:off x="10057077" y="2525867"/>
            <a:ext cx="505310" cy="25158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99154EE-5D18-F642-A108-BCF87EA41B2F}"/>
              </a:ext>
            </a:extLst>
          </p:cNvPr>
          <p:cNvSpPr/>
          <p:nvPr/>
        </p:nvSpPr>
        <p:spPr>
          <a:xfrm>
            <a:off x="3712607" y="3031457"/>
            <a:ext cx="1703343" cy="5583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socket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FC0BE9B5-4AAB-954E-8959-85809685DA42}"/>
              </a:ext>
            </a:extLst>
          </p:cNvPr>
          <p:cNvSpPr/>
          <p:nvPr/>
        </p:nvSpPr>
        <p:spPr>
          <a:xfrm rot="10800000">
            <a:off x="5415949" y="3322783"/>
            <a:ext cx="1737728" cy="2670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E408D131-703C-294C-8E05-65ACA5995616}"/>
              </a:ext>
            </a:extLst>
          </p:cNvPr>
          <p:cNvSpPr/>
          <p:nvPr/>
        </p:nvSpPr>
        <p:spPr>
          <a:xfrm>
            <a:off x="7305300" y="4190718"/>
            <a:ext cx="1513710" cy="3288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chosen action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EE4382AD-63F1-2147-BCBD-23DBF4224EA4}"/>
              </a:ext>
            </a:extLst>
          </p:cNvPr>
          <p:cNvSpPr/>
          <p:nvPr/>
        </p:nvSpPr>
        <p:spPr>
          <a:xfrm>
            <a:off x="3423289" y="3717778"/>
            <a:ext cx="2162332" cy="5624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i="1" dirty="0"/>
              <a:t>execute</a:t>
            </a:r>
            <a:endParaRPr lang="en-US" sz="2000" i="1" dirty="0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77F01B0F-525D-9D47-897D-357261773E65}"/>
              </a:ext>
            </a:extLst>
          </p:cNvPr>
          <p:cNvSpPr/>
          <p:nvPr/>
        </p:nvSpPr>
        <p:spPr>
          <a:xfrm>
            <a:off x="3746146" y="4074714"/>
            <a:ext cx="1513710" cy="3288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chosen action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28E8BCB6-663C-B545-A52F-99674B6FCB2A}"/>
              </a:ext>
            </a:extLst>
          </p:cNvPr>
          <p:cNvSpPr/>
          <p:nvPr/>
        </p:nvSpPr>
        <p:spPr>
          <a:xfrm>
            <a:off x="9284489" y="5142060"/>
            <a:ext cx="1703343" cy="32880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consequence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1497D60-566B-BA4B-A3BE-823015926E1D}"/>
              </a:ext>
            </a:extLst>
          </p:cNvPr>
          <p:cNvSpPr/>
          <p:nvPr/>
        </p:nvSpPr>
        <p:spPr>
          <a:xfrm>
            <a:off x="9284489" y="5538075"/>
            <a:ext cx="1703343" cy="32880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consequence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D2D37A9-7D1D-6C49-A625-E0780A0F87B9}"/>
              </a:ext>
            </a:extLst>
          </p:cNvPr>
          <p:cNvSpPr/>
          <p:nvPr/>
        </p:nvSpPr>
        <p:spPr>
          <a:xfrm>
            <a:off x="9279824" y="5972901"/>
            <a:ext cx="1703343" cy="32880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consequence 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B9BF8602-0F0D-544D-A09C-AD7341BA4097}"/>
              </a:ext>
            </a:extLst>
          </p:cNvPr>
          <p:cNvSpPr/>
          <p:nvPr/>
        </p:nvSpPr>
        <p:spPr>
          <a:xfrm rot="5400000">
            <a:off x="10057077" y="4248827"/>
            <a:ext cx="505310" cy="25158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D69EAC38-C1F1-3848-BF39-732076569917}"/>
              </a:ext>
            </a:extLst>
          </p:cNvPr>
          <p:cNvSpPr/>
          <p:nvPr/>
        </p:nvSpPr>
        <p:spPr>
          <a:xfrm rot="16200000">
            <a:off x="7735580" y="3778664"/>
            <a:ext cx="505310" cy="25158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3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146</Words>
  <Application>Microsoft Macintosh PowerPoint</Application>
  <PresentationFormat>Widescreen</PresentationFormat>
  <Paragraphs>70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RobocodeML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 Bythell</dc:creator>
  <cp:lastModifiedBy>Mick Bythell</cp:lastModifiedBy>
  <cp:revision>81</cp:revision>
  <dcterms:created xsi:type="dcterms:W3CDTF">2018-01-11T20:53:37Z</dcterms:created>
  <dcterms:modified xsi:type="dcterms:W3CDTF">2018-05-01T15:41:05Z</dcterms:modified>
</cp:coreProperties>
</file>