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9360" y="1322280"/>
            <a:ext cx="7687440" cy="16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1a1a1a"/>
                </a:solidFill>
                <a:latin typeface="Raleway"/>
                <a:ea typeface="Raleway"/>
              </a:rPr>
              <a:t>Treinamento P&amp;D - Dev2B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9720" y="3173040"/>
            <a:ext cx="768744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Lato"/>
                <a:ea typeface="Lato"/>
              </a:rPr>
              <a:t>Javascript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- Aritméticos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+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Soma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Subtração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*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Multiplicação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/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Divisão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%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Modulo</a:t>
            </a:r>
            <a:br/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Se colocar o valor “-” antes do operando, o mesmo converte para negativo.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- Relacionais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O retorno da operação sempre será Verdadeiro ou Falso.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Atenção ao tipo dos operandos.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==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Igualdade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===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Exatamente igual (valor e tipo)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!=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Diferente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!==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Exatamente diferente (valor e tipo)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&gt;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Maior que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&lt;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Menor que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&gt;=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Maior ou igual que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&lt;=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Menor ou igual que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– Lógicos / Unários / Ternário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||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Or (ou)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&amp;&amp;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And (e)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br/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++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Adicionar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--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Subtrair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br/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CONDIÇÃO ? VERDADEIRO : FALSO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– Destructing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Utilizado para desestruturar um elemento, seja ele um Array ou Objeto.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Serve para auxiliar na obtenção de atributo ou elemento específico.</a:t>
            </a:r>
            <a:br/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No ambito de Objeto, utilizamos {}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No ambito de Array, utilizamos []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Estrutura de Controle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Condicionais: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If/Else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Switch/Case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Repetição: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While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For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For/In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Manipulação de Array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Tratamento de erro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Try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Catch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Throw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Finally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Javascript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Importância entender os conceitos, como funciona, como é usada e seus runtimes.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Linguagem do momento, quando o assunto é aplicações modernas.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História de sua criação.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87"/>
              </a:spcBef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Vantagens x Desvantagens.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87"/>
              </a:spcBef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ECMAScript.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Executando Javascript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059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Visual Studio Code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NodeJs - https://nodejs.org/en/download/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Extensão: Code Runner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br/>
            <a:br/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20000" y="30600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Ferramentas online: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https://replit.com/languages/javascript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https://jsfiddle.net/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br/>
            <a:br/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720000" y="432288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Console do modo depuração do browser.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br/>
            <a:br/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Comentários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Sintaxe: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// Comentário em única linha</a:t>
            </a:r>
            <a:br/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/*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     Comentário em 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     multiplas linhas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*/</a:t>
            </a:r>
            <a:br/>
            <a:endParaRPr b="0" lang="pt-BR" sz="13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011480" y="185364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/*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*    Comentários em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*    multiplas linhas elegante.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*/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Escopo de variáveis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const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Valor da varável não pode ser alterado.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var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Escopo global e é visível em qualquer lugar dentro do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contexto.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let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Introduzido no ES2015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Seu escopo é limitado ao bloco, instrução ou expressão 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onde está definido.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480000" y="1879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Sintaxe: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const valor_pi = 3.14;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var idade = 20;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         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let status = true;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Tipagem fraca e sensitive case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Letras maiúsculas e minúsculas são consideredos identificadores diferentes.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No Javascript as variáveis não possuem um tipo especifico, como em outras linguagens.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Não significa que não possuem um tipo e sim que podem mudar dinâmicamente.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Atenção a possíveis erros devido a operações com varíaveis armazenando dados com o tipo corrente incompatível.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Principais tipos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Number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String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Boolean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Array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Object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JSON</a:t>
            </a:r>
            <a:br/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Entendendo null &amp; undefined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Função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Bloco de código com nome definido.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Recebe parâmetros de entrada, executa seu algoritmo e retorna um valor.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Pode não receber nenhum parâmetro, ou não ter nenhum retorno.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Pode ser passada como parâmetro para outra função.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Pode ser armazenada em uma variável.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Função por ser anônima.</a:t>
            </a:r>
            <a:br/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Arrow Function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Forma reduzida de se declarar uma função.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Operadores - Atribuições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1915200"/>
            <a:ext cx="768816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Atribuição Simples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+=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Aditiva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Subtrativa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*=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Multiplicativa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/=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Divisiva</a:t>
            </a:r>
            <a:endParaRPr b="0" lang="pt-BR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%=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- Modular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2021-07-05T00:24:38Z</dcterms:modified>
  <cp:revision>34</cp:revision>
  <dc:subject/>
  <dc:title/>
</cp:coreProperties>
</file>